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8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9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2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3.xml" ContentType="application/vnd.openxmlformats-officedocument.theme+xml"/>
  <Override PartName="/ppt/slideLayouts/slideLayout106.xml" ContentType="application/vnd.openxmlformats-officedocument.presentationml.slideLayout+xml"/>
  <Override PartName="/ppt/theme/theme14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48" r:id="rId1"/>
    <p:sldMasterId id="2147483884" r:id="rId2"/>
    <p:sldMasterId id="2147483886" r:id="rId3"/>
    <p:sldMasterId id="2147484182" r:id="rId4"/>
    <p:sldMasterId id="2147484194" r:id="rId5"/>
    <p:sldMasterId id="2147484197" r:id="rId6"/>
    <p:sldMasterId id="2147484209" r:id="rId7"/>
    <p:sldMasterId id="2147484221" r:id="rId8"/>
    <p:sldMasterId id="2147484245" r:id="rId9"/>
    <p:sldMasterId id="2147484257" r:id="rId10"/>
    <p:sldMasterId id="2147484260" r:id="rId11"/>
    <p:sldMasterId id="2147484344" r:id="rId12"/>
    <p:sldMasterId id="2147484429" r:id="rId13"/>
    <p:sldMasterId id="2147484465" r:id="rId14"/>
    <p:sldMasterId id="2147484467" r:id="rId15"/>
  </p:sldMasterIdLst>
  <p:notesMasterIdLst>
    <p:notesMasterId r:id="rId45"/>
  </p:notesMasterIdLst>
  <p:sldIdLst>
    <p:sldId id="306" r:id="rId16"/>
    <p:sldId id="620" r:id="rId17"/>
    <p:sldId id="587" r:id="rId18"/>
    <p:sldId id="516" r:id="rId19"/>
    <p:sldId id="517" r:id="rId20"/>
    <p:sldId id="518" r:id="rId21"/>
    <p:sldId id="519" r:id="rId22"/>
    <p:sldId id="520" r:id="rId23"/>
    <p:sldId id="521" r:id="rId24"/>
    <p:sldId id="523" r:id="rId25"/>
    <p:sldId id="524" r:id="rId26"/>
    <p:sldId id="528" r:id="rId27"/>
    <p:sldId id="529" r:id="rId28"/>
    <p:sldId id="530" r:id="rId29"/>
    <p:sldId id="531" r:id="rId30"/>
    <p:sldId id="533" r:id="rId31"/>
    <p:sldId id="534" r:id="rId32"/>
    <p:sldId id="535" r:id="rId33"/>
    <p:sldId id="536" r:id="rId34"/>
    <p:sldId id="537" r:id="rId35"/>
    <p:sldId id="538" r:id="rId36"/>
    <p:sldId id="543" r:id="rId37"/>
    <p:sldId id="544" r:id="rId38"/>
    <p:sldId id="545" r:id="rId39"/>
    <p:sldId id="546" r:id="rId40"/>
    <p:sldId id="618" r:id="rId41"/>
    <p:sldId id="619" r:id="rId42"/>
    <p:sldId id="604" r:id="rId43"/>
    <p:sldId id="621" r:id="rId4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MS PGothic" panose="020B0600070205080204" pitchFamily="34" charset="-128"/>
      <p:regular r:id="rId50"/>
    </p:embeddedFont>
    <p:embeddedFont>
      <p:font typeface="Cambria Math" panose="02040503050406030204" pitchFamily="18" charset="0"/>
      <p:regular r:id="rId51"/>
    </p:embeddedFont>
    <p:embeddedFont>
      <p:font typeface="MS PGothic" panose="020B0600070205080204" pitchFamily="34" charset="-128"/>
      <p:regular r:id="rId50"/>
    </p:embeddedFont>
    <p:embeddedFont>
      <p:font typeface="Calibri Light" panose="020F0302020204030204" pitchFamily="34" charset="0"/>
      <p:regular r:id="rId52"/>
      <p: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10" roundtripDataSignature="AMtx7mj1fLKWXAqLK8j3UVm+C7b5DgDk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33"/>
    <a:srgbClr val="EBE600"/>
    <a:srgbClr val="0066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7E961A-B60C-4F1D-B1AA-D5C00EDF107F}">
  <a:tblStyle styleId="{F57E961A-B60C-4F1D-B1AA-D5C00EDF107F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7ED"/>
          </a:solidFill>
        </a:fill>
      </a:tcStyle>
    </a:wholeTbl>
    <a:band1H>
      <a:tcTxStyle/>
      <a:tcStyle>
        <a:tcBdr/>
        <a:fill>
          <a:solidFill>
            <a:srgbClr val="CCCCD9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CCCD9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6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Στυλ με θέμα 1 - Έμφαση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Φωτεινό στυλ 2 - Έμφαση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Φωτεινό στυλ 3 - Έμφαση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2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font" Target="fonts/font1.fntdata"/><Relationship Id="rId21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21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font" Target="fonts/font4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font" Target="fonts/font7.fntdata"/><Relationship Id="rId21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font" Target="fonts/font3.fntdata"/><Relationship Id="rId210" Type="http://customschemas.google.com/relationships/presentationmetadata" Target="meta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48179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9287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smtClean="0">
              <a:ea typeface="ヒラギノ角ゴ Pro W3"/>
              <a:cs typeface="ヒラギノ角ゴ Pro W3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93A7765-651D-4DF7-B61F-273B6D526F42}" type="slidenum">
              <a:rPr lang="en-US" altLang="el-GR">
                <a:solidFill>
                  <a:prstClr val="black"/>
                </a:solidFill>
              </a:rPr>
              <a:pPr eaLnBrk="1" hangingPunct="1"/>
              <a:t>8</a:t>
            </a:fld>
            <a:endParaRPr lang="en-US" alt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642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smtClean="0">
              <a:ea typeface="ヒラギノ角ゴ Pro W3"/>
              <a:cs typeface="ヒラギノ角ゴ Pro W3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CE98A39-5C6B-4753-BCA4-312992C3BF55}" type="slidenum">
              <a:rPr lang="en-US" altLang="el-GR">
                <a:solidFill>
                  <a:prstClr val="black"/>
                </a:solidFill>
              </a:rPr>
              <a:pPr eaLnBrk="1" hangingPunct="1"/>
              <a:t>9</a:t>
            </a:fld>
            <a:endParaRPr lang="en-US" alt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431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smtClean="0">
              <a:ea typeface="ヒラギノ角ゴ Pro W3"/>
              <a:cs typeface="ヒラギノ角ゴ Pro W3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18DCA44-6901-4F41-B73E-43220F24C07A}" type="slidenum">
              <a:rPr lang="en-US" altLang="el-GR">
                <a:solidFill>
                  <a:prstClr val="black"/>
                </a:solidFill>
              </a:rPr>
              <a:pPr eaLnBrk="1" hangingPunct="1"/>
              <a:t>10</a:t>
            </a:fld>
            <a:endParaRPr lang="en-US" alt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775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8" name="Google Shape;267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3295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Διαφάνεια τίτλου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0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l-GR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467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Τίτλος και Κατακόρυφο κείμενο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l-GR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94693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ACCB-BA36-4EDD-94B3-B1E036E0A2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9D2F-32AD-48B4-ADAB-2EEC8E50F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1179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ACCB-BA36-4EDD-94B3-B1E036E0A2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9D2F-32AD-48B4-ADAB-2EEC8E50F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136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ACCB-BA36-4EDD-94B3-B1E036E0A2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9D2F-32AD-48B4-ADAB-2EEC8E50F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647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ACCB-BA36-4EDD-94B3-B1E036E0A2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9D2F-32AD-48B4-ADAB-2EEC8E50F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841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ACCB-BA36-4EDD-94B3-B1E036E0A2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9D2F-32AD-48B4-ADAB-2EEC8E50F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1202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ACCB-BA36-4EDD-94B3-B1E036E0A2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9D2F-32AD-48B4-ADAB-2EEC8E50F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3571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037D0060-36ED-48A8-AEEE-E489874CB9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B716EF3-DEF0-4C05-B579-F54050921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BCD7-4480-4B98-93E7-4A70209914AD}" type="datetime1">
              <a:rPr lang="en-IN" smtClean="0">
                <a:solidFill>
                  <a:srgbClr val="2C2C2C"/>
                </a:solidFill>
              </a:rPr>
              <a:pPr/>
              <a:t>13-12-2025</a:t>
            </a:fld>
            <a:endParaRPr lang="en-IN">
              <a:solidFill>
                <a:srgbClr val="2C2C2C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B049A4A-1FA8-4C92-BC37-DB87096C4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srgbClr val="2C2C2C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CD393D6-A62A-4E29-8BFC-8E9E78B2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245F9-9D44-4FC5-B67C-F371E7B1F028}" type="slidenum">
              <a:rPr lang="en-IN" smtClean="0">
                <a:solidFill>
                  <a:srgbClr val="FFFFFF"/>
                </a:solidFill>
              </a:rPr>
              <a:pPr/>
              <a:t>‹#›</a:t>
            </a:fld>
            <a:endParaRPr lang="en-IN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670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Διαφάνεια τίτλου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6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6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34" name="Google Shape;734;p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l-GR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49896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Περιεχόμενο" type="obj">
  <p:cSld name="Τίτλος και Περιεχόμενο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0" name="Google Shape;740;p1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1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l-GR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0836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Κεφαλίδα ενότητας"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2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12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46" name="Google Shape;746;p1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1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l-GR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720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Κατακόρυφος τίτλος και Κείμενο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l-GR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67506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Δύο περιεχόμενα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52" name="Google Shape;752;p12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53" name="Google Shape;753;p1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1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1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l-GR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3876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Σύγκριση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12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59" name="Google Shape;759;p12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60" name="Google Shape;760;p12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1" name="Google Shape;761;p12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62" name="Google Shape;762;p1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l-GR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51446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Μόνο τίτλος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l-GR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00183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Κενή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1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l-GR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1033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Περιεχόμενο με λεζάντα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3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3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77" name="Google Shape;777;p13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78" name="Google Shape;778;p1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1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l-GR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32391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Εικόνα με λεζάντα"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13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3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84" name="Google Shape;784;p13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85" name="Google Shape;785;p1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1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l-GR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612256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Τίτλος και Κατακόρυφο κείμενο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0" name="Google Shape;790;p13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1" name="Google Shape;791;p1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1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l-GR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19316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Κατακόρυφος τίτλος και Κείμενο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3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3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7" name="Google Shape;797;p1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l-GR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3381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52400" y="6477000"/>
            <a:ext cx="11352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0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Copyrights apply</a:t>
            </a:r>
            <a:endParaRPr lang="en-US" sz="1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360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52400" y="6477000"/>
            <a:ext cx="11352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0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Copyrights apply</a:t>
            </a:r>
            <a:endParaRPr lang="en-US" sz="1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170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ACCB-BA36-4EDD-94B3-B1E036E0A2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9D2F-32AD-48B4-ADAB-2EEC8E50F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74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ACCB-BA36-4EDD-94B3-B1E036E0A2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9D2F-32AD-48B4-ADAB-2EEC8E50F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775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ACCB-BA36-4EDD-94B3-B1E036E0A2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9D2F-32AD-48B4-ADAB-2EEC8E50F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97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ACCB-BA36-4EDD-94B3-B1E036E0A2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9D2F-32AD-48B4-ADAB-2EEC8E50F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738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ACCB-BA36-4EDD-94B3-B1E036E0A2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9D2F-32AD-48B4-ADAB-2EEC8E50F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99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ACCB-BA36-4EDD-94B3-B1E036E0A2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9D2F-32AD-48B4-ADAB-2EEC8E50F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829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περιεχόμενο" type="obj">
  <p:cSld name="Τίτλος και περιεχόμενο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l-GR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2635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ACCB-BA36-4EDD-94B3-B1E036E0A2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9D2F-32AD-48B4-ADAB-2EEC8E50F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305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ACCB-BA36-4EDD-94B3-B1E036E0A2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9D2F-32AD-48B4-ADAB-2EEC8E50F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59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ACCB-BA36-4EDD-94B3-B1E036E0A2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9D2F-32AD-48B4-ADAB-2EEC8E50F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98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ACCB-BA36-4EDD-94B3-B1E036E0A2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9D2F-32AD-48B4-ADAB-2EEC8E50F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803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ACCB-BA36-4EDD-94B3-B1E036E0A2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9D2F-32AD-48B4-ADAB-2EEC8E50F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750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B1E25-3DBB-4518-B2A1-7F3E602976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www.company.com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961" y="386291"/>
            <a:ext cx="386633" cy="365125"/>
          </a:xfrm>
        </p:spPr>
        <p:txBody>
          <a:bodyPr/>
          <a:lstStyle/>
          <a:p>
            <a:fld id="{608866D6-19AB-4D2D-8B29-6A5CF6BD66B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42672" y="6204562"/>
            <a:ext cx="3274255" cy="393188"/>
          </a:xfrm>
        </p:spPr>
        <p:txBody>
          <a:bodyPr>
            <a:normAutofit/>
          </a:bodyPr>
          <a:lstStyle>
            <a:lvl1pPr marL="0" indent="0" algn="r">
              <a:buNone/>
              <a:defRPr sz="16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87369"/>
            <a:ext cx="7772400" cy="1399807"/>
          </a:xfr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1439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24C61-A53F-42AE-B8B4-5CF09219F5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www.company.com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66D6-19AB-4D2D-8B29-6A5CF6BD66B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101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A8153-8224-4C06-B6E1-1043838B06D4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1D9FF1-D5EC-48E9-9707-C3F6F1F2897F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0382409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2971B-48A7-48A4-889D-827AC17DDF56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A29FB3-B1EC-430E-8A2E-62F440406945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636562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391CD-FD31-45E8-9E45-B9DE0F5A8278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3F458-02A2-45F4-B1D1-666C4885396F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251567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Κεφαλίδα ενότητας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4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4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l-GR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078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6A385-3AB9-44AD-93D9-09F066A20E21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787CC-A011-49C1-8AB1-DA6CE35A50E1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383915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4E185-8D04-4788-8852-B73FDDDC4A42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BB60-BB62-49B6-ADDF-4FFACA149FB5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347840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AF4F4-D57A-4F66-A96E-952D18024321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28888-E2DA-4C6C-BB2B-27AD5C5E9192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102832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E4280-0579-4A64-BCFE-64B72A92C288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37EFC6-B035-437F-9DAB-13D51A9F38D7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97923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E34ED-700F-47D9-9015-8BB388B917EF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6116C1-E579-41DF-A3E9-063EA6EB2591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525086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02810-0F03-4DA5-AB22-B56149980384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85D86-4E94-4C6C-A9B9-625D38ED7B85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956648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8079-619B-4F2A-AED8-EDE1A7352FC9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D0B5E-8635-407B-8A70-D2BFA2869512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9978158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45AF8-BC0F-43FA-B571-3A5F7EA261EB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776D0A-14FE-439F-B882-E75CD784FFD9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316084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295A1-3487-450C-BF38-898C30A89060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6B0F8F-2C71-4264-93E8-E08711EAF050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652026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CCD84-7E10-4CF6-BB61-0D720B2DC1D2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708078-11EE-45E7-9346-9FEBC8455454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850941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Δύο περιεχόμενα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l-GR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3177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1C0E6-8825-4930-98B2-6F1AF8A78BF7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A3F15C-83EE-409A-9EB0-17C61067288A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969906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EF75C-D094-4D29-B157-437871A3E897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9EBA87-4208-42E1-B0F8-C575640AFB8A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0624898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82B49-87F9-4CD4-B696-0FC20E669269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4CF0D-1392-49FC-879C-9368E5467C48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7487186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7C9E4-ED02-4887-AD78-A8AD7F2E9446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7DED7-6EB8-435A-B226-8C98B6A106C4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5373794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4C971-24AD-43A0-B1B2-56F273262037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232C2-305C-43CF-AD62-206C17C76B36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4136702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C54AE-52EF-481A-A2A3-BC07A104D436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476BD2-8813-46A7-A2B6-7703C901DAA4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2631243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B75D8-74A0-4E7D-BDB9-40ECDD3A8EB4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82390-1F5E-4479-B712-955DEC454E96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8835782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80BF2-F50C-487B-AE66-80178ABED6F2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4B6E5-D90C-4281-96E5-3A2A2C9A3B48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4945160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05F50-D554-4404-84C5-63CD4E83EF50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BE15D-09C1-479D-9809-BE7F9353E55F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41734358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AA8E0-7F17-44C0-A32A-6504ACAC983B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606BEF-5163-4D6F-B505-157E79308916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40294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Σύγκριση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6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6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6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6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l-GR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8958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F141A-A5BD-4A64-AB8C-1DC8F8B7619C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84FEE-EA8F-4FD0-89C3-76B231769C40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1324963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4BE2D-3CE5-49EA-8FB2-23E08C19E2D7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C7D890-1B75-4425-8156-D52468F79FDA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9207913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4ED77-BDD9-4197-B1A0-0CA223A2E8D7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BC593-22AD-4DAE-AC1F-9C26FD187B56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0647428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4CF52-9EA2-47FB-B674-8940235B3705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69D26-20B9-4361-BECD-C7ED4A747347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41087225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6D211-5151-4BDD-9D61-57B5454ABF4C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8F5E8B-405D-4888-BB5B-A58A4EF5C354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4440180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72E57-0BC8-4A35-A7D9-1EF4BB0FF162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7C1A4-BF6E-4753-AEC6-B88E1AD7059E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6278763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08B48-D02B-4A43-B404-11C80D52C7C0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F64D9D-3F50-4259-BE57-36320BE24975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5420743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6E688-A357-4AF0-A688-55BAA7458D72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5CF4F-9EAB-4304-8179-58F77F239FA8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624262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42987-5A9F-4DB0-8C68-96587D125BA4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DD4D9-3F3F-45B9-84C0-BD6623A4F170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7857805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A368C-8AD6-448C-9B02-4AA4B6B9FBB7}" type="datetimeFigureOut">
              <a:rPr lang="en-US"/>
              <a:pPr>
                <a:defRPr/>
              </a:pPr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CD1FA-E2CF-4A56-BCAA-B55C8D5D443C}" type="slidenum">
              <a:rPr lang="en-US" altLang="el-GR"/>
              <a:pPr/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56088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Μόνο τίτλος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l-GR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20797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902E-023D-4375-A2A7-400290546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25C6A-6813-4258-AECF-7E2F2B6ABF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1294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902E-023D-4375-A2A7-400290546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25C6A-6813-4258-AECF-7E2F2B6ABF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8466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902E-023D-4375-A2A7-400290546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25C6A-6813-4258-AECF-7E2F2B6ABF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6557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902E-023D-4375-A2A7-400290546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25C6A-6813-4258-AECF-7E2F2B6ABF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6097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902E-023D-4375-A2A7-400290546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25C6A-6813-4258-AECF-7E2F2B6ABF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9282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902E-023D-4375-A2A7-400290546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25C6A-6813-4258-AECF-7E2F2B6ABF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3305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902E-023D-4375-A2A7-400290546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25C6A-6813-4258-AECF-7E2F2B6ABF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153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902E-023D-4375-A2A7-400290546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25C6A-6813-4258-AECF-7E2F2B6ABF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698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902E-023D-4375-A2A7-400290546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25C6A-6813-4258-AECF-7E2F2B6ABF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317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902E-023D-4375-A2A7-400290546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25C6A-6813-4258-AECF-7E2F2B6ABF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11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ό" type="blank">
  <p:cSld name="Κενό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l-GR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64723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5902E-023D-4375-A2A7-400290546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25C6A-6813-4258-AECF-7E2F2B6ABF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40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B1E25-3DBB-4518-B2A1-7F3E602976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www.company.com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961" y="386291"/>
            <a:ext cx="386633" cy="365125"/>
          </a:xfrm>
        </p:spPr>
        <p:txBody>
          <a:bodyPr/>
          <a:lstStyle/>
          <a:p>
            <a:fld id="{608866D6-19AB-4D2D-8B29-6A5CF6BD66B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42672" y="6204562"/>
            <a:ext cx="3274255" cy="393188"/>
          </a:xfrm>
        </p:spPr>
        <p:txBody>
          <a:bodyPr>
            <a:normAutofit/>
          </a:bodyPr>
          <a:lstStyle>
            <a:lvl1pPr marL="0" indent="0" algn="r">
              <a:buNone/>
              <a:defRPr sz="16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87369"/>
            <a:ext cx="7772400" cy="1399807"/>
          </a:xfr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24552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24C61-A53F-42AE-B8B4-5CF09219F5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www.company.com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66D6-19AB-4D2D-8B29-6A5CF6BD66B4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7664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1FC53-B657-4E68-B620-B4B82660D3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46AE-FF5B-4534-ACB4-C1851A9A02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014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1FC53-B657-4E68-B620-B4B82660D3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46AE-FF5B-4534-ACB4-C1851A9A02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259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1FC53-B657-4E68-B620-B4B82660D3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46AE-FF5B-4534-ACB4-C1851A9A02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733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1FC53-B657-4E68-B620-B4B82660D3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46AE-FF5B-4534-ACB4-C1851A9A02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791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1FC53-B657-4E68-B620-B4B82660D3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46AE-FF5B-4534-ACB4-C1851A9A02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6104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1FC53-B657-4E68-B620-B4B82660D3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46AE-FF5B-4534-ACB4-C1851A9A02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661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1FC53-B657-4E68-B620-B4B82660D3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46AE-FF5B-4534-ACB4-C1851A9A02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951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Περιεχόμενο με λεζάντα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6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6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l-GR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27843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1FC53-B657-4E68-B620-B4B82660D3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46AE-FF5B-4534-ACB4-C1851A9A02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2562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1FC53-B657-4E68-B620-B4B82660D3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46AE-FF5B-4534-ACB4-C1851A9A02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907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1FC53-B657-4E68-B620-B4B82660D3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46AE-FF5B-4534-ACB4-C1851A9A02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5284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1FC53-B657-4E68-B620-B4B82660D3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F46AE-FF5B-4534-ACB4-C1851A9A02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740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65DA-6964-4778-AD96-75D7742BB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0602-188C-4589-BDC7-7FB622F87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1326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65DA-6964-4778-AD96-75D7742BB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0602-188C-4589-BDC7-7FB622F87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067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65DA-6964-4778-AD96-75D7742BB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0602-188C-4589-BDC7-7FB622F87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3173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65DA-6964-4778-AD96-75D7742BB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0602-188C-4589-BDC7-7FB622F87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242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65DA-6964-4778-AD96-75D7742BB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0602-188C-4589-BDC7-7FB622F87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045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65DA-6964-4778-AD96-75D7742BB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0602-188C-4589-BDC7-7FB622F87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6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Εικόνα με λεζάντα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7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l-GR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81533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65DA-6964-4778-AD96-75D7742BB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0602-188C-4589-BDC7-7FB622F87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838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65DA-6964-4778-AD96-75D7742BB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0602-188C-4589-BDC7-7FB622F87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842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65DA-6964-4778-AD96-75D7742BB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0602-188C-4589-BDC7-7FB622F87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8885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65DA-6964-4778-AD96-75D7742BB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0602-188C-4589-BDC7-7FB622F87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449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65DA-6964-4778-AD96-75D7742BBB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00602-188C-4589-BDC7-7FB622F87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075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ACCB-BA36-4EDD-94B3-B1E036E0A2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9D2F-32AD-48B4-ADAB-2EEC8E50F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8055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ACCB-BA36-4EDD-94B3-B1E036E0A2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9D2F-32AD-48B4-ADAB-2EEC8E50F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6845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ACCB-BA36-4EDD-94B3-B1E036E0A2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9D2F-32AD-48B4-ADAB-2EEC8E50F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573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ACCB-BA36-4EDD-94B3-B1E036E0A2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9D2F-32AD-48B4-ADAB-2EEC8E50F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7687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ACCB-BA36-4EDD-94B3-B1E036E0A2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9D2F-32AD-48B4-ADAB-2EEC8E50FA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68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0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l-GR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907"/>
            <a:ext cx="8229600" cy="473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52055"/>
            <a:ext cx="8229600" cy="5393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  <a:buNone/>
            </a:pPr>
            <a:fld id="{1A6DCB93-D977-42F5-834E-7E1CE9A90060}" type="datetime1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buClrTx/>
                <a:buFontTx/>
                <a:buNone/>
              </a:pPr>
              <a:t>12/13/2025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16435" y="6381175"/>
            <a:ext cx="1868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  <a:buNone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ea typeface="+mn-ea"/>
              </a:rPr>
              <a:t>www.company.com</a:t>
            </a:r>
            <a:endParaRPr lang="en-US" kern="1200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961" y="386291"/>
            <a:ext cx="386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  <a:buNone/>
            </a:pPr>
            <a:fld id="{608866D6-19AB-4D2D-8B29-6A5CF6BD66B4}" type="slidenum">
              <a:rPr lang="en-US" kern="1200" smtClean="0">
                <a:solidFill>
                  <a:prstClr val="white"/>
                </a:solidFill>
                <a:ea typeface="+mn-ea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white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2245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  <p:sldLayoutId id="2147484259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288">
          <p15:clr>
            <a:srgbClr val="F26B43"/>
          </p15:clr>
        </p15:guide>
        <p15:guide id="4" pos="5472">
          <p15:clr>
            <a:srgbClr val="F26B43"/>
          </p15:clr>
        </p15:guide>
        <p15:guide id="5" orient="horz" pos="504">
          <p15:clr>
            <a:srgbClr val="F26B43"/>
          </p15:clr>
        </p15:guide>
        <p15:guide id="6" orient="horz" pos="3936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F4B1FC53-B657-4E68-B620-B4B82660D3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12/13/2025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489F46AE-FF5B-4534-ACB4-C1851A9A0275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12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BA465DA-6964-4778-AD96-75D7742BBB3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12/13/2025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7C00602-188C-4589-BDC7-7FB622F87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359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9A3ACCB-BA36-4EDD-94B3-B1E036E0A2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12/13/2025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86F9D2F-32AD-48B4-ADAB-2EEC8E50FA0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30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0" r:id="rId1"/>
    <p:sldLayoutId id="2147484431" r:id="rId2"/>
    <p:sldLayoutId id="2147484432" r:id="rId3"/>
    <p:sldLayoutId id="2147484433" r:id="rId4"/>
    <p:sldLayoutId id="2147484434" r:id="rId5"/>
    <p:sldLayoutId id="2147484435" r:id="rId6"/>
    <p:sldLayoutId id="2147484436" r:id="rId7"/>
    <p:sldLayoutId id="2147484437" r:id="rId8"/>
    <p:sldLayoutId id="2147484438" r:id="rId9"/>
    <p:sldLayoutId id="2147484439" r:id="rId10"/>
    <p:sldLayoutId id="21474844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7FBAD07C-A56B-4F74-AF32-A10291C7B166}"/>
              </a:ext>
            </a:extLst>
          </p:cNvPr>
          <p:cNvSpPr/>
          <p:nvPr/>
        </p:nvSpPr>
        <p:spPr>
          <a:xfrm>
            <a:off x="564150" y="6439213"/>
            <a:ext cx="8589373" cy="434318"/>
          </a:xfrm>
          <a:custGeom>
            <a:avLst/>
            <a:gdLst>
              <a:gd name="connsiteX0" fmla="*/ 7525265 w 8427848"/>
              <a:gd name="connsiteY0" fmla="*/ 0 h 434318"/>
              <a:gd name="connsiteX1" fmla="*/ 7850985 w 8427848"/>
              <a:gd name="connsiteY1" fmla="*/ 330710 h 434318"/>
              <a:gd name="connsiteX2" fmla="*/ 8425729 w 8427848"/>
              <a:gd name="connsiteY2" fmla="*/ 322316 h 434318"/>
              <a:gd name="connsiteX3" fmla="*/ 8427848 w 8427848"/>
              <a:gd name="connsiteY3" fmla="*/ 434318 h 434318"/>
              <a:gd name="connsiteX4" fmla="*/ 0 w 8427848"/>
              <a:gd name="connsiteY4" fmla="*/ 426331 h 434318"/>
              <a:gd name="connsiteX5" fmla="*/ 22505 w 8427848"/>
              <a:gd name="connsiteY5" fmla="*/ 327883 h 434318"/>
              <a:gd name="connsiteX6" fmla="*/ 7199656 w 8427848"/>
              <a:gd name="connsiteY6" fmla="*/ 330607 h 434318"/>
              <a:gd name="connsiteX0" fmla="*/ 7673676 w 8576259"/>
              <a:gd name="connsiteY0" fmla="*/ 0 h 434318"/>
              <a:gd name="connsiteX1" fmla="*/ 7999396 w 8576259"/>
              <a:gd name="connsiteY1" fmla="*/ 330710 h 434318"/>
              <a:gd name="connsiteX2" fmla="*/ 8574140 w 8576259"/>
              <a:gd name="connsiteY2" fmla="*/ 322316 h 434318"/>
              <a:gd name="connsiteX3" fmla="*/ 8576259 w 8576259"/>
              <a:gd name="connsiteY3" fmla="*/ 434318 h 434318"/>
              <a:gd name="connsiteX4" fmla="*/ 148411 w 8576259"/>
              <a:gd name="connsiteY4" fmla="*/ 426331 h 434318"/>
              <a:gd name="connsiteX5" fmla="*/ 0 w 8576259"/>
              <a:gd name="connsiteY5" fmla="*/ 319337 h 434318"/>
              <a:gd name="connsiteX6" fmla="*/ 7348067 w 8576259"/>
              <a:gd name="connsiteY6" fmla="*/ 330607 h 434318"/>
              <a:gd name="connsiteX7" fmla="*/ 7673676 w 8576259"/>
              <a:gd name="connsiteY7" fmla="*/ 0 h 434318"/>
              <a:gd name="connsiteX0" fmla="*/ 7673676 w 8576259"/>
              <a:gd name="connsiteY0" fmla="*/ 0 h 434318"/>
              <a:gd name="connsiteX1" fmla="*/ 7999396 w 8576259"/>
              <a:gd name="connsiteY1" fmla="*/ 330710 h 434318"/>
              <a:gd name="connsiteX2" fmla="*/ 8574140 w 8576259"/>
              <a:gd name="connsiteY2" fmla="*/ 322316 h 434318"/>
              <a:gd name="connsiteX3" fmla="*/ 8576259 w 8576259"/>
              <a:gd name="connsiteY3" fmla="*/ 434318 h 434318"/>
              <a:gd name="connsiteX4" fmla="*/ 20224 w 8576259"/>
              <a:gd name="connsiteY4" fmla="*/ 409240 h 434318"/>
              <a:gd name="connsiteX5" fmla="*/ 0 w 8576259"/>
              <a:gd name="connsiteY5" fmla="*/ 319337 h 434318"/>
              <a:gd name="connsiteX6" fmla="*/ 7348067 w 8576259"/>
              <a:gd name="connsiteY6" fmla="*/ 330607 h 434318"/>
              <a:gd name="connsiteX7" fmla="*/ 7673676 w 8576259"/>
              <a:gd name="connsiteY7" fmla="*/ 0 h 434318"/>
              <a:gd name="connsiteX0" fmla="*/ 7653452 w 8556035"/>
              <a:gd name="connsiteY0" fmla="*/ 0 h 434318"/>
              <a:gd name="connsiteX1" fmla="*/ 7979172 w 8556035"/>
              <a:gd name="connsiteY1" fmla="*/ 330710 h 434318"/>
              <a:gd name="connsiteX2" fmla="*/ 8553916 w 8556035"/>
              <a:gd name="connsiteY2" fmla="*/ 322316 h 434318"/>
              <a:gd name="connsiteX3" fmla="*/ 8556035 w 8556035"/>
              <a:gd name="connsiteY3" fmla="*/ 434318 h 434318"/>
              <a:gd name="connsiteX4" fmla="*/ 0 w 8556035"/>
              <a:gd name="connsiteY4" fmla="*/ 409240 h 434318"/>
              <a:gd name="connsiteX5" fmla="*/ 51213 w 8556035"/>
              <a:gd name="connsiteY5" fmla="*/ 328862 h 434318"/>
              <a:gd name="connsiteX6" fmla="*/ 7327843 w 8556035"/>
              <a:gd name="connsiteY6" fmla="*/ 330607 h 434318"/>
              <a:gd name="connsiteX7" fmla="*/ 7653452 w 8556035"/>
              <a:gd name="connsiteY7" fmla="*/ 0 h 434318"/>
              <a:gd name="connsiteX0" fmla="*/ 7672502 w 8575085"/>
              <a:gd name="connsiteY0" fmla="*/ 0 h 434318"/>
              <a:gd name="connsiteX1" fmla="*/ 7998222 w 8575085"/>
              <a:gd name="connsiteY1" fmla="*/ 330710 h 434318"/>
              <a:gd name="connsiteX2" fmla="*/ 8572966 w 8575085"/>
              <a:gd name="connsiteY2" fmla="*/ 322316 h 434318"/>
              <a:gd name="connsiteX3" fmla="*/ 8575085 w 8575085"/>
              <a:gd name="connsiteY3" fmla="*/ 434318 h 434318"/>
              <a:gd name="connsiteX4" fmla="*/ 0 w 8575085"/>
              <a:gd name="connsiteY4" fmla="*/ 409240 h 434318"/>
              <a:gd name="connsiteX5" fmla="*/ 70263 w 8575085"/>
              <a:gd name="connsiteY5" fmla="*/ 328862 h 434318"/>
              <a:gd name="connsiteX6" fmla="*/ 7346893 w 8575085"/>
              <a:gd name="connsiteY6" fmla="*/ 330607 h 434318"/>
              <a:gd name="connsiteX7" fmla="*/ 7672502 w 8575085"/>
              <a:gd name="connsiteY7" fmla="*/ 0 h 434318"/>
              <a:gd name="connsiteX0" fmla="*/ 7672502 w 8575085"/>
              <a:gd name="connsiteY0" fmla="*/ 0 h 434318"/>
              <a:gd name="connsiteX1" fmla="*/ 7998222 w 8575085"/>
              <a:gd name="connsiteY1" fmla="*/ 330710 h 434318"/>
              <a:gd name="connsiteX2" fmla="*/ 8572966 w 8575085"/>
              <a:gd name="connsiteY2" fmla="*/ 322316 h 434318"/>
              <a:gd name="connsiteX3" fmla="*/ 8575085 w 8575085"/>
              <a:gd name="connsiteY3" fmla="*/ 434318 h 434318"/>
              <a:gd name="connsiteX4" fmla="*/ 0 w 8575085"/>
              <a:gd name="connsiteY4" fmla="*/ 409240 h 434318"/>
              <a:gd name="connsiteX5" fmla="*/ 70263 w 8575085"/>
              <a:gd name="connsiteY5" fmla="*/ 328862 h 434318"/>
              <a:gd name="connsiteX6" fmla="*/ 7346893 w 8575085"/>
              <a:gd name="connsiteY6" fmla="*/ 330607 h 434318"/>
              <a:gd name="connsiteX7" fmla="*/ 7672502 w 8575085"/>
              <a:gd name="connsiteY7" fmla="*/ 0 h 434318"/>
              <a:gd name="connsiteX0" fmla="*/ 7672502 w 8575085"/>
              <a:gd name="connsiteY0" fmla="*/ 0 h 434318"/>
              <a:gd name="connsiteX1" fmla="*/ 7998222 w 8575085"/>
              <a:gd name="connsiteY1" fmla="*/ 330710 h 434318"/>
              <a:gd name="connsiteX2" fmla="*/ 8572966 w 8575085"/>
              <a:gd name="connsiteY2" fmla="*/ 322316 h 434318"/>
              <a:gd name="connsiteX3" fmla="*/ 8575085 w 8575085"/>
              <a:gd name="connsiteY3" fmla="*/ 434318 h 434318"/>
              <a:gd name="connsiteX4" fmla="*/ 0 w 8575085"/>
              <a:gd name="connsiteY4" fmla="*/ 409240 h 434318"/>
              <a:gd name="connsiteX5" fmla="*/ 55976 w 8575085"/>
              <a:gd name="connsiteY5" fmla="*/ 328862 h 434318"/>
              <a:gd name="connsiteX6" fmla="*/ 7346893 w 8575085"/>
              <a:gd name="connsiteY6" fmla="*/ 330607 h 434318"/>
              <a:gd name="connsiteX7" fmla="*/ 7672502 w 8575085"/>
              <a:gd name="connsiteY7" fmla="*/ 0 h 434318"/>
              <a:gd name="connsiteX0" fmla="*/ 7682027 w 8584610"/>
              <a:gd name="connsiteY0" fmla="*/ 0 h 434318"/>
              <a:gd name="connsiteX1" fmla="*/ 8007747 w 8584610"/>
              <a:gd name="connsiteY1" fmla="*/ 330710 h 434318"/>
              <a:gd name="connsiteX2" fmla="*/ 8582491 w 8584610"/>
              <a:gd name="connsiteY2" fmla="*/ 322316 h 434318"/>
              <a:gd name="connsiteX3" fmla="*/ 8584610 w 8584610"/>
              <a:gd name="connsiteY3" fmla="*/ 434318 h 434318"/>
              <a:gd name="connsiteX4" fmla="*/ 0 w 8584610"/>
              <a:gd name="connsiteY4" fmla="*/ 409240 h 434318"/>
              <a:gd name="connsiteX5" fmla="*/ 65501 w 8584610"/>
              <a:gd name="connsiteY5" fmla="*/ 328862 h 434318"/>
              <a:gd name="connsiteX6" fmla="*/ 7356418 w 8584610"/>
              <a:gd name="connsiteY6" fmla="*/ 330607 h 434318"/>
              <a:gd name="connsiteX7" fmla="*/ 7682027 w 8584610"/>
              <a:gd name="connsiteY7" fmla="*/ 0 h 434318"/>
              <a:gd name="connsiteX0" fmla="*/ 7686790 w 8589373"/>
              <a:gd name="connsiteY0" fmla="*/ 0 h 434318"/>
              <a:gd name="connsiteX1" fmla="*/ 8012510 w 8589373"/>
              <a:gd name="connsiteY1" fmla="*/ 330710 h 434318"/>
              <a:gd name="connsiteX2" fmla="*/ 8587254 w 8589373"/>
              <a:gd name="connsiteY2" fmla="*/ 322316 h 434318"/>
              <a:gd name="connsiteX3" fmla="*/ 8589373 w 8589373"/>
              <a:gd name="connsiteY3" fmla="*/ 434318 h 434318"/>
              <a:gd name="connsiteX4" fmla="*/ 0 w 8589373"/>
              <a:gd name="connsiteY4" fmla="*/ 418765 h 434318"/>
              <a:gd name="connsiteX5" fmla="*/ 70264 w 8589373"/>
              <a:gd name="connsiteY5" fmla="*/ 328862 h 434318"/>
              <a:gd name="connsiteX6" fmla="*/ 7361181 w 8589373"/>
              <a:gd name="connsiteY6" fmla="*/ 330607 h 434318"/>
              <a:gd name="connsiteX7" fmla="*/ 7686790 w 8589373"/>
              <a:gd name="connsiteY7" fmla="*/ 0 h 43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89373" h="434318">
                <a:moveTo>
                  <a:pt x="7686790" y="0"/>
                </a:moveTo>
                <a:lnTo>
                  <a:pt x="8012510" y="330710"/>
                </a:lnTo>
                <a:cubicBezTo>
                  <a:pt x="8170225" y="330734"/>
                  <a:pt x="8429538" y="322291"/>
                  <a:pt x="8587254" y="322316"/>
                </a:cubicBezTo>
                <a:cubicBezTo>
                  <a:pt x="8587960" y="359650"/>
                  <a:pt x="8588667" y="396984"/>
                  <a:pt x="8589373" y="434318"/>
                </a:cubicBezTo>
                <a:lnTo>
                  <a:pt x="0" y="418765"/>
                </a:lnTo>
                <a:lnTo>
                  <a:pt x="70264" y="328862"/>
                </a:lnTo>
                <a:lnTo>
                  <a:pt x="7361181" y="330607"/>
                </a:lnTo>
                <a:lnTo>
                  <a:pt x="7686790" y="0"/>
                </a:ln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IN" sz="1800" kern="12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813" y="47625"/>
            <a:ext cx="7983537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813" y="1031874"/>
            <a:ext cx="8062912" cy="5313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1813" y="6420163"/>
            <a:ext cx="2154237" cy="348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  <a:buNone/>
            </a:pPr>
            <a:fld id="{4D269F2B-4612-46DC-90D3-26FFD6D9D8EB}" type="datetimeFigureOut">
              <a:rPr lang="en-US" kern="1200" smtClean="0">
                <a:solidFill>
                  <a:srgbClr val="2C2C2C"/>
                </a:solidFill>
                <a:ea typeface="+mn-ea"/>
              </a:rPr>
              <a:pPr>
                <a:buClrTx/>
                <a:buFontTx/>
                <a:buNone/>
              </a:pPr>
              <a:t>12/13/2025</a:t>
            </a:fld>
            <a:endParaRPr lang="en-US" kern="1200">
              <a:solidFill>
                <a:srgbClr val="2C2C2C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20163"/>
            <a:ext cx="3086100" cy="348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srgbClr val="2C2C2C"/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0050" y="6524938"/>
            <a:ext cx="495300" cy="348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  <a:buNone/>
            </a:pPr>
            <a:fld id="{A4ECC257-E531-4A05-8335-F4779939ACBF}" type="slidenum">
              <a:rPr lang="en-US" kern="1200" smtClean="0">
                <a:solidFill>
                  <a:srgbClr val="FFFFFF"/>
                </a:solidFill>
                <a:ea typeface="+mn-ea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srgbClr val="FFFFFF"/>
              </a:solidFill>
              <a:ea typeface="+mn-ea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AC1EE15-5C38-45A1-84DB-1B56F3CEE868}"/>
              </a:ext>
            </a:extLst>
          </p:cNvPr>
          <p:cNvGrpSpPr/>
          <p:nvPr/>
        </p:nvGrpSpPr>
        <p:grpSpPr>
          <a:xfrm>
            <a:off x="3533" y="-4536"/>
            <a:ext cx="476424" cy="489572"/>
            <a:chOff x="0" y="-2252"/>
            <a:chExt cx="502540" cy="51640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61DF6C46-9EFA-4C68-BA44-439E46881EAC}"/>
                </a:ext>
              </a:extLst>
            </p:cNvPr>
            <p:cNvSpPr/>
            <p:nvPr userDrawn="1"/>
          </p:nvSpPr>
          <p:spPr>
            <a:xfrm>
              <a:off x="0" y="-2252"/>
              <a:ext cx="247822" cy="247821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800" kern="1200">
                <a:solidFill>
                  <a:srgbClr val="2B2B2B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A213F82C-ADDB-45F9-BE2F-FBF1A0D316DC}"/>
                </a:ext>
              </a:extLst>
            </p:cNvPr>
            <p:cNvSpPr/>
            <p:nvPr userDrawn="1"/>
          </p:nvSpPr>
          <p:spPr>
            <a:xfrm>
              <a:off x="119028" y="130644"/>
              <a:ext cx="383512" cy="383512"/>
            </a:xfrm>
            <a:prstGeom prst="rect">
              <a:avLst/>
            </a:prstGeom>
            <a:noFill/>
            <a:ln w="25400">
              <a:solidFill>
                <a:srgbClr val="2A96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800" kern="1200">
                <a:solidFill>
                  <a:srgbClr val="2B2B2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93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</p:sldLayoutIdLst>
  <p:txStyles>
    <p:titleStyle>
      <a:lvl1pPr marL="72000" indent="-72000"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72000" indent="-72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000" indent="-72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2000" indent="-72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" indent="-72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2000" indent="-72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0">
          <p15:clr>
            <a:srgbClr val="F26B43"/>
          </p15:clr>
        </p15:guide>
        <p15:guide id="2" pos="260">
          <p15:clr>
            <a:srgbClr val="F26B43"/>
          </p15:clr>
        </p15:guide>
        <p15:guide id="3" pos="5500">
          <p15:clr>
            <a:srgbClr val="F26B43"/>
          </p15:clr>
        </p15:guide>
        <p15:guide id="4" pos="5414">
          <p15:clr>
            <a:srgbClr val="F26B43"/>
          </p15:clr>
        </p15:guide>
        <p15:guide id="5" pos="335">
          <p15:clr>
            <a:srgbClr val="F26B43"/>
          </p15:clr>
        </p15:guide>
        <p15:guide id="6" orient="horz" pos="650">
          <p15:clr>
            <a:srgbClr val="F26B43"/>
          </p15:clr>
        </p15:guide>
        <p15:guide id="7" orient="horz" pos="3997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7" name="Google Shape;727;p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8" name="Google Shape;728;p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9" name="Google Shape;729;p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0" name="Google Shape;730;p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l-GR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03431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468" r:id="rId1"/>
    <p:sldLayoutId id="2147484469" r:id="rId2"/>
    <p:sldLayoutId id="2147484470" r:id="rId3"/>
    <p:sldLayoutId id="2147484471" r:id="rId4"/>
    <p:sldLayoutId id="2147484472" r:id="rId5"/>
    <p:sldLayoutId id="2147484473" r:id="rId6"/>
    <p:sldLayoutId id="2147484474" r:id="rId7"/>
    <p:sldLayoutId id="2147484475" r:id="rId8"/>
    <p:sldLayoutId id="2147484476" r:id="rId9"/>
    <p:sldLayoutId id="2147484477" r:id="rId10"/>
    <p:sldLayoutId id="21474844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15BB0B0-7D0B-4081-AF17-E1518D1D8242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12/13/2025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Copyrights apply</a:t>
            </a: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0C9F6622-C519-4C69-9716-EA6F1F6EF4F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09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15BB0B0-7D0B-4081-AF17-E1518D1D8242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12/13/2025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Copyrights apply</a:t>
            </a:r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0C9F6622-C519-4C69-9716-EA6F1F6EF4F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45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9A3ACCB-BA36-4EDD-94B3-B1E036E0A2B5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12/13/2025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86F9D2F-32AD-48B4-ADAB-2EEC8E50FA0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21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907"/>
            <a:ext cx="8229600" cy="473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52055"/>
            <a:ext cx="8229600" cy="5393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>
              <a:buClrTx/>
              <a:buFontTx/>
              <a:buNone/>
            </a:pPr>
            <a:fld id="{1A6DCB93-D977-42F5-834E-7E1CE9A90060}" type="datetime1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457200">
                <a:buClrTx/>
                <a:buFontTx/>
                <a:buNone/>
              </a:pPr>
              <a:t>12/13/2025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16435" y="6381175"/>
            <a:ext cx="1868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>
              <a:buClrTx/>
              <a:buFontTx/>
              <a:buNone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ea typeface="+mn-ea"/>
              </a:rPr>
              <a:t>www.company.com</a:t>
            </a:r>
            <a:endParaRPr lang="en-US" kern="1200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961" y="386291"/>
            <a:ext cx="3866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>
              <a:buClrTx/>
              <a:buFontTx/>
              <a:buNone/>
            </a:pPr>
            <a:fld id="{608866D6-19AB-4D2D-8B29-6A5CF6BD66B4}" type="slidenum">
              <a:rPr lang="en-US" kern="1200" smtClean="0">
                <a:solidFill>
                  <a:prstClr val="white"/>
                </a:solidFill>
                <a:ea typeface="+mn-ea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white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4067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288">
          <p15:clr>
            <a:srgbClr val="F26B43"/>
          </p15:clr>
        </p15:guide>
        <p15:guide id="4" pos="5472">
          <p15:clr>
            <a:srgbClr val="F26B43"/>
          </p15:clr>
        </p15:guide>
        <p15:guide id="5" orient="horz" pos="504">
          <p15:clr>
            <a:srgbClr val="F26B43"/>
          </p15:clr>
        </p15:guide>
        <p15:guide id="6" orient="horz" pos="393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 smtClean="0"/>
              <a:t>Click to edit Master text styles</a:t>
            </a:r>
          </a:p>
          <a:p>
            <a:pPr lvl="1"/>
            <a:r>
              <a:rPr lang="en-US" altLang="el-GR" smtClean="0"/>
              <a:t>Second level</a:t>
            </a:r>
          </a:p>
          <a:p>
            <a:pPr lvl="2"/>
            <a:r>
              <a:rPr lang="en-US" altLang="el-GR" smtClean="0"/>
              <a:t>Third level</a:t>
            </a:r>
          </a:p>
          <a:p>
            <a:pPr lvl="3"/>
            <a:r>
              <a:rPr lang="en-US" altLang="el-GR" smtClean="0"/>
              <a:t>Fourth level</a:t>
            </a:r>
          </a:p>
          <a:p>
            <a:pPr lvl="4"/>
            <a:r>
              <a:rPr lang="en-US" altLang="el-G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9DB38237-51E0-4507-A6D7-EB5656614F20}" type="datetimeFigureOut">
              <a:rPr lang="en-US" kern="1200"/>
              <a:pPr defTabSz="4572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12/13/2025</a:t>
            </a:fld>
            <a:endParaRPr lang="en-US" kern="12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4624B2EB-8B42-456C-81EB-96A03C39686C}" type="slidenum">
              <a:rPr lang="en-US" altLang="el-GR" kern="1200" smtClean="0">
                <a:latin typeface="Calibri"/>
                <a:ea typeface="MS PGothic" panose="020B0600070205080204" pitchFamily="34" charset="-128"/>
                <a:cs typeface="+mn-cs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altLang="el-GR" kern="1200" smtClean="0">
              <a:latin typeface="Calibri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57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 smtClean="0"/>
              <a:t>Click to edit Master text styles</a:t>
            </a:r>
          </a:p>
          <a:p>
            <a:pPr lvl="1"/>
            <a:r>
              <a:rPr lang="en-US" altLang="el-GR" smtClean="0"/>
              <a:t>Second level</a:t>
            </a:r>
          </a:p>
          <a:p>
            <a:pPr lvl="2"/>
            <a:r>
              <a:rPr lang="en-US" altLang="el-GR" smtClean="0"/>
              <a:t>Third level</a:t>
            </a:r>
          </a:p>
          <a:p>
            <a:pPr lvl="3"/>
            <a:r>
              <a:rPr lang="en-US" altLang="el-GR" smtClean="0"/>
              <a:t>Fourth level</a:t>
            </a:r>
          </a:p>
          <a:p>
            <a:pPr lvl="4"/>
            <a:r>
              <a:rPr lang="en-US" altLang="el-G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54EE9AD1-7B0D-4FC8-B89C-2CB5C9047328}" type="datetimeFigureOut">
              <a:rPr lang="en-US" kern="1200"/>
              <a:pPr defTabSz="4572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12/13/2025</a:t>
            </a:fld>
            <a:endParaRPr lang="en-US" kern="12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261DC016-2DB4-4332-A39E-824D795B67F9}" type="slidenum">
              <a:rPr lang="en-US" altLang="el-GR" kern="1200" smtClean="0">
                <a:latin typeface="Calibri"/>
                <a:ea typeface="MS PGothic" panose="020B0600070205080204" pitchFamily="34" charset="-128"/>
                <a:cs typeface="+mn-cs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altLang="el-GR" kern="1200" smtClean="0">
              <a:latin typeface="Calibri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33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 smtClean="0"/>
              <a:t>Click to edit Master text styles</a:t>
            </a:r>
          </a:p>
          <a:p>
            <a:pPr lvl="1"/>
            <a:r>
              <a:rPr lang="en-US" altLang="el-GR" smtClean="0"/>
              <a:t>Second level</a:t>
            </a:r>
          </a:p>
          <a:p>
            <a:pPr lvl="2"/>
            <a:r>
              <a:rPr lang="en-US" altLang="el-GR" smtClean="0"/>
              <a:t>Third level</a:t>
            </a:r>
          </a:p>
          <a:p>
            <a:pPr lvl="3"/>
            <a:r>
              <a:rPr lang="en-US" altLang="el-GR" smtClean="0"/>
              <a:t>Fourth level</a:t>
            </a:r>
          </a:p>
          <a:p>
            <a:pPr lvl="4"/>
            <a:r>
              <a:rPr lang="en-US" altLang="el-G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6F1E3602-98EF-4E2C-BE10-519E9542ECDB}" type="datetimeFigureOut">
              <a:rPr lang="en-US" kern="1200"/>
              <a:pPr defTabSz="4572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12/13/2025</a:t>
            </a:fld>
            <a:endParaRPr lang="en-US" kern="12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124C14A8-896E-4F7B-9B72-2EFB55BC1CE3}" type="slidenum">
              <a:rPr lang="en-US" altLang="el-GR" kern="1200" smtClean="0">
                <a:latin typeface="Calibri"/>
                <a:ea typeface="MS PGothic" panose="020B0600070205080204" pitchFamily="34" charset="-128"/>
                <a:cs typeface="+mn-cs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altLang="el-GR" kern="1200" smtClean="0">
              <a:latin typeface="Calibri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90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5F05902E-023D-4375-A2A7-400290546B3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12/13/2025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87425C6A-6813-4258-AECF-7E2F2B6ABF9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05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06;p1"/>
          <p:cNvSpPr txBox="1"/>
          <p:nvPr/>
        </p:nvSpPr>
        <p:spPr>
          <a:xfrm>
            <a:off x="0" y="711055"/>
            <a:ext cx="91440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200"/>
            </a:pPr>
            <a:r>
              <a:rPr lang="el-GR" sz="3200" b="1" dirty="0" smtClean="0"/>
              <a:t>ΣΑΚΧΑΡΩΔΗΣ ΔΙΑΒΗΤΗΣ ΤΥΠΟΥ 1</a:t>
            </a:r>
            <a:r>
              <a:rPr lang="en-US" sz="3200" b="1" dirty="0" smtClean="0"/>
              <a:t>:</a:t>
            </a:r>
          </a:p>
          <a:p>
            <a:pPr algn="ctr">
              <a:buSzPts val="3200"/>
            </a:pPr>
            <a:r>
              <a:rPr lang="el-GR" sz="3200" b="1" dirty="0" smtClean="0"/>
              <a:t>ΠΑΡΕΛΘΟΝ, ΠΑΡΟΝ ΚΑΙ ΜΕΛΛΟΝ</a:t>
            </a:r>
            <a:endParaRPr lang="el-GR" sz="3200" b="1" dirty="0" smtClean="0"/>
          </a:p>
        </p:txBody>
      </p:sp>
      <p:sp>
        <p:nvSpPr>
          <p:cNvPr id="8" name="Google Shape;805;p1"/>
          <p:cNvSpPr/>
          <p:nvPr/>
        </p:nvSpPr>
        <p:spPr>
          <a:xfrm>
            <a:off x="14486" y="5502311"/>
            <a:ext cx="9123686" cy="135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l-GR" sz="2400" b="1" dirty="0"/>
              <a:t>Νικόλας Νικολαΐδης MD, </a:t>
            </a:r>
            <a:r>
              <a:rPr lang="el-GR" sz="2400" b="1" dirty="0" err="1"/>
              <a:t>PhD</a:t>
            </a:r>
            <a:endParaRPr sz="2400" dirty="0"/>
          </a:p>
          <a:p>
            <a:pPr algn="ctr">
              <a:buSzPts val="1700"/>
            </a:pPr>
            <a:r>
              <a:rPr lang="el-GR" sz="2000" dirty="0" smtClean="0"/>
              <a:t>Παιδίατρος</a:t>
            </a:r>
            <a:r>
              <a:rPr lang="el-GR" sz="2000" dirty="0"/>
              <a:t> </a:t>
            </a:r>
            <a:r>
              <a:rPr lang="el-GR" sz="2000" dirty="0" smtClean="0"/>
              <a:t>- Παιδοενδοκρινολόγος</a:t>
            </a:r>
            <a:endParaRPr sz="2000" dirty="0"/>
          </a:p>
          <a:p>
            <a:pPr algn="ctr">
              <a:buSzPts val="1700"/>
            </a:pPr>
            <a:r>
              <a:rPr lang="el-GR" sz="2000" dirty="0" smtClean="0"/>
              <a:t>Επισκέπτης Επίκουρος Καθηγητής Παιδιατρικής - Παιδοενδοκρινολογίας</a:t>
            </a:r>
          </a:p>
          <a:p>
            <a:pPr algn="ctr">
              <a:buSzPts val="1700"/>
            </a:pPr>
            <a:r>
              <a:rPr lang="el-GR" sz="2000" dirty="0" smtClean="0"/>
              <a:t>Ιατρική Σχολή Πανεπιστημίου Κύπρου</a:t>
            </a:r>
            <a:endParaRPr sz="2000" dirty="0"/>
          </a:p>
        </p:txBody>
      </p:sp>
      <p:sp>
        <p:nvSpPr>
          <p:cNvPr id="14" name="Google Shape;809;p1"/>
          <p:cNvSpPr txBox="1"/>
          <p:nvPr/>
        </p:nvSpPr>
        <p:spPr>
          <a:xfrm>
            <a:off x="0" y="125660"/>
            <a:ext cx="9144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4472C4"/>
              </a:buClr>
              <a:buSzPts val="2400"/>
            </a:pPr>
            <a:r>
              <a:rPr lang="el-GR" sz="2800" b="1" dirty="0" smtClean="0">
                <a:solidFill>
                  <a:srgbClr val="CC9900"/>
                </a:solidFill>
              </a:rPr>
              <a:t> ΙΑΤΡΙΚΗ ΣΧΟΛΗ ΠΑΝΕΠΙΣΤΗΜΙΟΥ ΚΥΠΡΟΥ</a:t>
            </a:r>
            <a:endParaRPr sz="2800" dirty="0">
              <a:solidFill>
                <a:srgbClr val="CC9900"/>
              </a:solidFill>
            </a:endParaRP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76"/>
          <a:stretch/>
        </p:blipFill>
        <p:spPr bwMode="auto">
          <a:xfrm>
            <a:off x="11726" y="-2"/>
            <a:ext cx="739788" cy="820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76"/>
          <a:stretch/>
        </p:blipFill>
        <p:spPr bwMode="auto">
          <a:xfrm>
            <a:off x="8403251" y="-2"/>
            <a:ext cx="739788" cy="820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Study: Relation of Incident Type 1 Diabetes to Recent COVID-19 Infection: Cohort Study Using e-Health Record Linkage in Scotland. Image Credit: Buravleva stock/Shutterst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9" b="9138"/>
          <a:stretch/>
        </p:blipFill>
        <p:spPr bwMode="auto">
          <a:xfrm>
            <a:off x="249936" y="1748616"/>
            <a:ext cx="8640000" cy="373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46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rdp201716-f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7"/>
          <a:stretch/>
        </p:blipFill>
        <p:spPr bwMode="auto">
          <a:xfrm>
            <a:off x="147828" y="1100265"/>
            <a:ext cx="8856000" cy="505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Τίτλος 1">
            <a:extLst>
              <a:ext uri="{FF2B5EF4-FFF2-40B4-BE49-F238E27FC236}">
                <a16:creationId xmlns="" xmlns:a16="http://schemas.microsoft.com/office/drawing/2014/main" id="{FB96D4FF-A486-40B5-8B34-F91E99E6FB2E}"/>
              </a:ext>
            </a:extLst>
          </p:cNvPr>
          <p:cNvSpPr txBox="1">
            <a:spLocks/>
          </p:cNvSpPr>
          <p:nvPr/>
        </p:nvSpPr>
        <p:spPr>
          <a:xfrm>
            <a:off x="0" y="133200"/>
            <a:ext cx="9144000" cy="50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buClrTx/>
              <a:buFontTx/>
              <a:buNone/>
            </a:pPr>
            <a:r>
              <a:rPr lang="el-GR" sz="3000" b="1" dirty="0" smtClean="0">
                <a:solidFill>
                  <a:sysClr val="windowText" lastClr="000000"/>
                </a:solidFill>
              </a:rPr>
              <a:t>ΣΤΑΔΙΑ ΕΞΕΛΙΞΗΣ ΣΔτ1 </a:t>
            </a:r>
            <a:endParaRPr lang="el-GR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3600"/>
            <a:ext cx="9144000" cy="27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Katsarou A</a:t>
            </a:r>
            <a:r>
              <a:rPr lang="el-GR" sz="1200" b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en-US" sz="1200" b="1" i="1" dirty="0">
                <a:solidFill>
                  <a:prstClr val="black"/>
                </a:solidFill>
                <a:cs typeface="+mn-cs"/>
              </a:rPr>
              <a:t>et al. Nat Rev Dis Primers. 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2017; 3: 17016</a:t>
            </a:r>
            <a:r>
              <a:rPr lang="el-GR" sz="1200" b="1" dirty="0" smtClean="0">
                <a:solidFill>
                  <a:prstClr val="black"/>
                </a:solidFill>
                <a:cs typeface="+mn-cs"/>
              </a:rPr>
              <a:t> </a:t>
            </a:r>
            <a:endParaRPr lang="en-US" sz="1200" b="1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1">
            <a:extLst>
              <a:ext uri="{FF2B5EF4-FFF2-40B4-BE49-F238E27FC236}">
                <a16:creationId xmlns="" xmlns:a16="http://schemas.microsoft.com/office/drawing/2014/main" id="{FB96D4FF-A486-40B5-8B34-F91E99E6FB2E}"/>
              </a:ext>
            </a:extLst>
          </p:cNvPr>
          <p:cNvSpPr txBox="1">
            <a:spLocks/>
          </p:cNvSpPr>
          <p:nvPr/>
        </p:nvSpPr>
        <p:spPr>
          <a:xfrm>
            <a:off x="0" y="133200"/>
            <a:ext cx="9144000" cy="50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buClrTx/>
              <a:buFontTx/>
              <a:buNone/>
            </a:pPr>
            <a:r>
              <a:rPr lang="el-GR" sz="3000" b="1" dirty="0" smtClean="0">
                <a:solidFill>
                  <a:sysClr val="windowText" lastClr="000000"/>
                </a:solidFill>
              </a:rPr>
              <a:t>ΔΡΑΣΗ ΙΝΣΟΥΛΙΝΗΣ </a:t>
            </a:r>
            <a:endParaRPr lang="el-GR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6573600"/>
            <a:ext cx="66595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Ashish A</a:t>
            </a:r>
            <a:r>
              <a:rPr lang="en-US" sz="1200" b="1" i="1" dirty="0" smtClean="0">
                <a:solidFill>
                  <a:prstClr val="black"/>
                </a:solidFill>
                <a:cs typeface="+mn-cs"/>
              </a:rPr>
              <a:t> et al. J </a:t>
            </a:r>
            <a:r>
              <a:rPr lang="en-US" sz="1200" b="1" i="1" dirty="0">
                <a:solidFill>
                  <a:prstClr val="black"/>
                </a:solidFill>
                <a:cs typeface="+mn-cs"/>
              </a:rPr>
              <a:t>Diabetes </a:t>
            </a:r>
            <a:r>
              <a:rPr lang="en-US" sz="1200" b="1" i="1" dirty="0" err="1">
                <a:solidFill>
                  <a:prstClr val="black"/>
                </a:solidFill>
                <a:cs typeface="+mn-cs"/>
              </a:rPr>
              <a:t>Metab</a:t>
            </a:r>
            <a:r>
              <a:rPr lang="en-US" sz="1200" b="1" i="1" dirty="0">
                <a:solidFill>
                  <a:prstClr val="black"/>
                </a:solidFill>
                <a:cs typeface="+mn-cs"/>
              </a:rPr>
              <a:t> </a:t>
            </a:r>
            <a:r>
              <a:rPr lang="en-US" sz="1200" b="1" i="1" dirty="0" err="1">
                <a:solidFill>
                  <a:prstClr val="black"/>
                </a:solidFill>
                <a:cs typeface="+mn-cs"/>
              </a:rPr>
              <a:t>Disord</a:t>
            </a:r>
            <a:r>
              <a:rPr lang="en-US" sz="1200" b="1" i="1" dirty="0">
                <a:solidFill>
                  <a:prstClr val="black"/>
                </a:solidFill>
                <a:cs typeface="+mn-cs"/>
              </a:rPr>
              <a:t> Control. </a:t>
            </a:r>
            <a:r>
              <a:rPr lang="en-US" sz="1200" b="1" dirty="0">
                <a:solidFill>
                  <a:prstClr val="black"/>
                </a:solidFill>
                <a:cs typeface="+mn-cs"/>
              </a:rPr>
              <a:t>2020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; 7(2): 58-61</a:t>
            </a:r>
            <a:endParaRPr lang="en-US" sz="1200" b="1" dirty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r="727"/>
          <a:stretch/>
        </p:blipFill>
        <p:spPr>
          <a:xfrm>
            <a:off x="107334" y="807871"/>
            <a:ext cx="8892000" cy="55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8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37" y="786046"/>
            <a:ext cx="8599501" cy="5450500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6573600"/>
            <a:ext cx="66595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Sperling</a:t>
            </a:r>
            <a:r>
              <a:rPr lang="el-GR" sz="1200" b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MA and </a:t>
            </a:r>
            <a:r>
              <a:rPr lang="en-US" sz="1200" b="1" dirty="0" err="1" smtClean="0">
                <a:solidFill>
                  <a:prstClr val="black"/>
                </a:solidFill>
                <a:cs typeface="+mn-cs"/>
              </a:rPr>
              <a:t>Laffel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 LM. </a:t>
            </a:r>
            <a:r>
              <a:rPr lang="en-US" sz="1200" b="1" i="1" dirty="0">
                <a:solidFill>
                  <a:prstClr val="black"/>
                </a:solidFill>
                <a:cs typeface="+mn-cs"/>
              </a:rPr>
              <a:t>N </a:t>
            </a:r>
            <a:r>
              <a:rPr lang="en-US" sz="1200" b="1" i="1" dirty="0" err="1">
                <a:solidFill>
                  <a:prstClr val="black"/>
                </a:solidFill>
                <a:cs typeface="+mn-cs"/>
              </a:rPr>
              <a:t>Engl</a:t>
            </a:r>
            <a:r>
              <a:rPr lang="en-US" sz="1200" b="1" i="1" dirty="0">
                <a:solidFill>
                  <a:prstClr val="black"/>
                </a:solidFill>
                <a:cs typeface="+mn-cs"/>
              </a:rPr>
              <a:t> J Med </a:t>
            </a:r>
            <a:r>
              <a:rPr lang="en-US" sz="1200" b="1" dirty="0">
                <a:solidFill>
                  <a:prstClr val="black"/>
                </a:solidFill>
                <a:cs typeface="+mn-cs"/>
              </a:rPr>
              <a:t>2022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; 386: 1155-1164</a:t>
            </a:r>
            <a:endParaRPr lang="en-US" sz="1200" b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Τίτλος 1">
            <a:extLst>
              <a:ext uri="{FF2B5EF4-FFF2-40B4-BE49-F238E27FC236}">
                <a16:creationId xmlns="" xmlns:a16="http://schemas.microsoft.com/office/drawing/2014/main" id="{FB96D4FF-A486-40B5-8B34-F91E99E6FB2E}"/>
              </a:ext>
            </a:extLst>
          </p:cNvPr>
          <p:cNvSpPr txBox="1">
            <a:spLocks/>
          </p:cNvSpPr>
          <p:nvPr/>
        </p:nvSpPr>
        <p:spPr>
          <a:xfrm>
            <a:off x="0" y="133200"/>
            <a:ext cx="9144000" cy="50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buClrTx/>
              <a:buFontTx/>
              <a:buNone/>
            </a:pPr>
            <a:r>
              <a:rPr lang="el-GR" sz="3000" b="1" dirty="0" smtClean="0">
                <a:solidFill>
                  <a:sysClr val="windowText" lastClr="000000"/>
                </a:solidFill>
              </a:rPr>
              <a:t>ΣΧΗΜΑ ΠΟΛΛΑΠΛΩΝ ΕΝΕΣΕΩΝ ΙΝΣΟΥΛΙΝΗΣ </a:t>
            </a:r>
            <a:endParaRPr lang="el-GR" sz="3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0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24" y="984250"/>
            <a:ext cx="8621551" cy="4889500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6573600"/>
            <a:ext cx="66595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Sperling</a:t>
            </a:r>
            <a:r>
              <a:rPr lang="el-GR" sz="1200" b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MA and </a:t>
            </a:r>
            <a:r>
              <a:rPr lang="en-US" sz="1200" b="1" dirty="0" err="1" smtClean="0">
                <a:solidFill>
                  <a:prstClr val="black"/>
                </a:solidFill>
                <a:cs typeface="+mn-cs"/>
              </a:rPr>
              <a:t>Laffel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 LM. </a:t>
            </a:r>
            <a:r>
              <a:rPr lang="en-US" sz="1200" b="1" i="1" dirty="0">
                <a:solidFill>
                  <a:prstClr val="black"/>
                </a:solidFill>
                <a:cs typeface="+mn-cs"/>
              </a:rPr>
              <a:t>N </a:t>
            </a:r>
            <a:r>
              <a:rPr lang="en-US" sz="1200" b="1" i="1" dirty="0" err="1">
                <a:solidFill>
                  <a:prstClr val="black"/>
                </a:solidFill>
                <a:cs typeface="+mn-cs"/>
              </a:rPr>
              <a:t>Engl</a:t>
            </a:r>
            <a:r>
              <a:rPr lang="en-US" sz="1200" b="1" i="1" dirty="0">
                <a:solidFill>
                  <a:prstClr val="black"/>
                </a:solidFill>
                <a:cs typeface="+mn-cs"/>
              </a:rPr>
              <a:t> J Med </a:t>
            </a:r>
            <a:r>
              <a:rPr lang="en-US" sz="1200" b="1" dirty="0">
                <a:solidFill>
                  <a:prstClr val="black"/>
                </a:solidFill>
                <a:cs typeface="+mn-cs"/>
              </a:rPr>
              <a:t>2022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; 386: 1155-1164</a:t>
            </a:r>
            <a:endParaRPr lang="en-US" sz="1200" b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Τίτλος 1">
            <a:extLst>
              <a:ext uri="{FF2B5EF4-FFF2-40B4-BE49-F238E27FC236}">
                <a16:creationId xmlns="" xmlns:a16="http://schemas.microsoft.com/office/drawing/2014/main" id="{FB96D4FF-A486-40B5-8B34-F91E99E6FB2E}"/>
              </a:ext>
            </a:extLst>
          </p:cNvPr>
          <p:cNvSpPr txBox="1">
            <a:spLocks/>
          </p:cNvSpPr>
          <p:nvPr/>
        </p:nvSpPr>
        <p:spPr>
          <a:xfrm>
            <a:off x="0" y="133200"/>
            <a:ext cx="9144000" cy="50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buClrTx/>
              <a:buFontTx/>
              <a:buNone/>
            </a:pPr>
            <a:r>
              <a:rPr lang="el-GR" sz="3000" b="1" dirty="0" smtClean="0">
                <a:solidFill>
                  <a:sysClr val="windowText" lastClr="000000"/>
                </a:solidFill>
              </a:rPr>
              <a:t>ΑΝΤΛΙΑ ΙΝΣΟΥΛΙΝΗΣ </a:t>
            </a:r>
            <a:endParaRPr lang="el-GR" sz="3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16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1">
            <a:extLst>
              <a:ext uri="{FF2B5EF4-FFF2-40B4-BE49-F238E27FC236}">
                <a16:creationId xmlns="" xmlns:a16="http://schemas.microsoft.com/office/drawing/2014/main" id="{FB96D4FF-A486-40B5-8B34-F91E99E6FB2E}"/>
              </a:ext>
            </a:extLst>
          </p:cNvPr>
          <p:cNvSpPr txBox="1">
            <a:spLocks/>
          </p:cNvSpPr>
          <p:nvPr/>
        </p:nvSpPr>
        <p:spPr>
          <a:xfrm>
            <a:off x="0" y="133200"/>
            <a:ext cx="9144000" cy="50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buClrTx/>
              <a:buFontTx/>
              <a:buNone/>
            </a:pPr>
            <a:r>
              <a:rPr lang="el-GR" sz="3000" b="1" dirty="0" smtClean="0">
                <a:solidFill>
                  <a:sysClr val="windowText" lastClr="000000"/>
                </a:solidFill>
              </a:rPr>
              <a:t>ΓΛΥΚΑΙΜΙΚΗ ΡΥΘΜΙΣΗ ΣΤΟΝ ΣΔτ1 </a:t>
            </a:r>
            <a:endParaRPr lang="el-GR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6573600"/>
            <a:ext cx="66595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Sperling</a:t>
            </a:r>
            <a:r>
              <a:rPr lang="el-GR" sz="1200" b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MA and </a:t>
            </a:r>
            <a:r>
              <a:rPr lang="en-US" sz="1200" b="1" dirty="0" err="1" smtClean="0">
                <a:solidFill>
                  <a:prstClr val="black"/>
                </a:solidFill>
                <a:cs typeface="+mn-cs"/>
              </a:rPr>
              <a:t>Laffel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 LM. </a:t>
            </a:r>
            <a:r>
              <a:rPr lang="en-US" sz="1200" b="1" i="1" dirty="0">
                <a:solidFill>
                  <a:prstClr val="black"/>
                </a:solidFill>
                <a:cs typeface="+mn-cs"/>
              </a:rPr>
              <a:t>N </a:t>
            </a:r>
            <a:r>
              <a:rPr lang="en-US" sz="1200" b="1" i="1" dirty="0" err="1">
                <a:solidFill>
                  <a:prstClr val="black"/>
                </a:solidFill>
                <a:cs typeface="+mn-cs"/>
              </a:rPr>
              <a:t>Engl</a:t>
            </a:r>
            <a:r>
              <a:rPr lang="en-US" sz="1200" b="1" i="1" dirty="0">
                <a:solidFill>
                  <a:prstClr val="black"/>
                </a:solidFill>
                <a:cs typeface="+mn-cs"/>
              </a:rPr>
              <a:t> J Med </a:t>
            </a:r>
            <a:r>
              <a:rPr lang="en-US" sz="1200" b="1" dirty="0">
                <a:solidFill>
                  <a:prstClr val="black"/>
                </a:solidFill>
                <a:cs typeface="+mn-cs"/>
              </a:rPr>
              <a:t>2022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; 386: 1155-1164</a:t>
            </a:r>
            <a:endParaRPr lang="en-US" sz="1200" b="1" dirty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009179" y="562552"/>
            <a:ext cx="5143500" cy="60607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8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>
                <a:lumMod val="95000"/>
              </a:schemeClr>
            </a:gs>
            <a:gs pos="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7834" y="717351"/>
            <a:ext cx="8992157" cy="1188720"/>
            <a:chOff x="618186" y="717351"/>
            <a:chExt cx="8992157" cy="1188720"/>
          </a:xfrm>
        </p:grpSpPr>
        <p:sp>
          <p:nvSpPr>
            <p:cNvPr id="10" name="Round Same Side Corner Rectangle 9"/>
            <p:cNvSpPr/>
            <p:nvPr/>
          </p:nvSpPr>
          <p:spPr>
            <a:xfrm rot="16200000">
              <a:off x="4519905" y="-3184368"/>
              <a:ext cx="1188720" cy="8992157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55000">
                  <a:schemeClr val="bg1"/>
                </a:gs>
                <a:gs pos="12000">
                  <a:schemeClr val="bg1"/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z="1800" kern="1200">
                <a:solidFill>
                  <a:prstClr val="white"/>
                </a:solidFill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1072272" y="914400"/>
              <a:ext cx="500244" cy="794622"/>
              <a:chOff x="855963" y="5563030"/>
              <a:chExt cx="474945" cy="754437"/>
            </a:xfrm>
            <a:solidFill>
              <a:srgbClr val="808188"/>
            </a:solidFill>
            <a:effectLst/>
          </p:grpSpPr>
          <p:sp>
            <p:nvSpPr>
              <p:cNvPr id="48" name="Freeform 47"/>
              <p:cNvSpPr/>
              <p:nvPr/>
            </p:nvSpPr>
            <p:spPr>
              <a:xfrm>
                <a:off x="948278" y="5941340"/>
                <a:ext cx="286014" cy="279990"/>
              </a:xfrm>
              <a:custGeom>
                <a:avLst/>
                <a:gdLst>
                  <a:gd name="connsiteX0" fmla="*/ 3549953 w 7272464"/>
                  <a:gd name="connsiteY0" fmla="*/ 0 h 7119258"/>
                  <a:gd name="connsiteX1" fmla="*/ 4769153 w 7272464"/>
                  <a:gd name="connsiteY1" fmla="*/ 1219200 h 7119258"/>
                  <a:gd name="connsiteX2" fmla="*/ 4769153 w 7272464"/>
                  <a:gd name="connsiteY2" fmla="*/ 2396067 h 7119258"/>
                  <a:gd name="connsiteX3" fmla="*/ 6053264 w 7272464"/>
                  <a:gd name="connsiteY3" fmla="*/ 2396067 h 7119258"/>
                  <a:gd name="connsiteX4" fmla="*/ 7272464 w 7272464"/>
                  <a:gd name="connsiteY4" fmla="*/ 3615267 h 7119258"/>
                  <a:gd name="connsiteX5" fmla="*/ 6053264 w 7272464"/>
                  <a:gd name="connsiteY5" fmla="*/ 4834467 h 7119258"/>
                  <a:gd name="connsiteX6" fmla="*/ 4779635 w 7272464"/>
                  <a:gd name="connsiteY6" fmla="*/ 4834467 h 7119258"/>
                  <a:gd name="connsiteX7" fmla="*/ 4779635 w 7272464"/>
                  <a:gd name="connsiteY7" fmla="*/ 5900058 h 7119258"/>
                  <a:gd name="connsiteX8" fmla="*/ 3560435 w 7272464"/>
                  <a:gd name="connsiteY8" fmla="*/ 7119258 h 7119258"/>
                  <a:gd name="connsiteX9" fmla="*/ 2341235 w 7272464"/>
                  <a:gd name="connsiteY9" fmla="*/ 5900058 h 7119258"/>
                  <a:gd name="connsiteX10" fmla="*/ 2341235 w 7272464"/>
                  <a:gd name="connsiteY10" fmla="*/ 4834467 h 7119258"/>
                  <a:gd name="connsiteX11" fmla="*/ 1219200 w 7272464"/>
                  <a:gd name="connsiteY11" fmla="*/ 4834467 h 7119258"/>
                  <a:gd name="connsiteX12" fmla="*/ 0 w 7272464"/>
                  <a:gd name="connsiteY12" fmla="*/ 3615267 h 7119258"/>
                  <a:gd name="connsiteX13" fmla="*/ 1219200 w 7272464"/>
                  <a:gd name="connsiteY13" fmla="*/ 2396067 h 7119258"/>
                  <a:gd name="connsiteX14" fmla="*/ 2330753 w 7272464"/>
                  <a:gd name="connsiteY14" fmla="*/ 2396067 h 7119258"/>
                  <a:gd name="connsiteX15" fmla="*/ 2330753 w 7272464"/>
                  <a:gd name="connsiteY15" fmla="*/ 1219200 h 7119258"/>
                  <a:gd name="connsiteX16" fmla="*/ 3549953 w 7272464"/>
                  <a:gd name="connsiteY16" fmla="*/ 0 h 7119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272464" h="7119258">
                    <a:moveTo>
                      <a:pt x="3549953" y="0"/>
                    </a:moveTo>
                    <a:cubicBezTo>
                      <a:pt x="4223299" y="0"/>
                      <a:pt x="4769153" y="545854"/>
                      <a:pt x="4769153" y="1219200"/>
                    </a:cubicBezTo>
                    <a:lnTo>
                      <a:pt x="4769153" y="2396067"/>
                    </a:lnTo>
                    <a:lnTo>
                      <a:pt x="6053264" y="2396067"/>
                    </a:lnTo>
                    <a:cubicBezTo>
                      <a:pt x="6726610" y="2396067"/>
                      <a:pt x="7272464" y="2941921"/>
                      <a:pt x="7272464" y="3615267"/>
                    </a:cubicBezTo>
                    <a:cubicBezTo>
                      <a:pt x="7272464" y="4288613"/>
                      <a:pt x="6726610" y="4834467"/>
                      <a:pt x="6053264" y="4834467"/>
                    </a:cubicBezTo>
                    <a:lnTo>
                      <a:pt x="4779635" y="4834467"/>
                    </a:lnTo>
                    <a:lnTo>
                      <a:pt x="4779635" y="5900058"/>
                    </a:lnTo>
                    <a:cubicBezTo>
                      <a:pt x="4779635" y="6573404"/>
                      <a:pt x="4233781" y="7119258"/>
                      <a:pt x="3560435" y="7119258"/>
                    </a:cubicBezTo>
                    <a:cubicBezTo>
                      <a:pt x="2887089" y="7119258"/>
                      <a:pt x="2341235" y="6573404"/>
                      <a:pt x="2341235" y="5900058"/>
                    </a:cubicBezTo>
                    <a:lnTo>
                      <a:pt x="2341235" y="4834467"/>
                    </a:lnTo>
                    <a:lnTo>
                      <a:pt x="1219200" y="4834467"/>
                    </a:lnTo>
                    <a:cubicBezTo>
                      <a:pt x="545854" y="4834467"/>
                      <a:pt x="0" y="4288613"/>
                      <a:pt x="0" y="3615267"/>
                    </a:cubicBezTo>
                    <a:cubicBezTo>
                      <a:pt x="0" y="2941921"/>
                      <a:pt x="545854" y="2396067"/>
                      <a:pt x="1219200" y="2396067"/>
                    </a:cubicBezTo>
                    <a:lnTo>
                      <a:pt x="2330753" y="2396067"/>
                    </a:lnTo>
                    <a:lnTo>
                      <a:pt x="2330753" y="1219200"/>
                    </a:lnTo>
                    <a:cubicBezTo>
                      <a:pt x="2330753" y="545854"/>
                      <a:pt x="2876607" y="0"/>
                      <a:pt x="3549953" y="0"/>
                    </a:cubicBezTo>
                    <a:close/>
                  </a:path>
                </a:pathLst>
              </a:custGeom>
              <a:solidFill>
                <a:srgbClr val="80818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855963" y="5563030"/>
                <a:ext cx="474945" cy="754437"/>
              </a:xfrm>
              <a:custGeom>
                <a:avLst/>
                <a:gdLst>
                  <a:gd name="connsiteX0" fmla="*/ 95842 w 359788"/>
                  <a:gd name="connsiteY0" fmla="*/ 245421 h 571512"/>
                  <a:gd name="connsiteX1" fmla="*/ 31522 w 359788"/>
                  <a:gd name="connsiteY1" fmla="*/ 309741 h 571512"/>
                  <a:gd name="connsiteX2" fmla="*/ 31522 w 359788"/>
                  <a:gd name="connsiteY2" fmla="*/ 476757 h 571512"/>
                  <a:gd name="connsiteX3" fmla="*/ 95842 w 359788"/>
                  <a:gd name="connsiteY3" fmla="*/ 541077 h 571512"/>
                  <a:gd name="connsiteX4" fmla="*/ 262859 w 359788"/>
                  <a:gd name="connsiteY4" fmla="*/ 541077 h 571512"/>
                  <a:gd name="connsiteX5" fmla="*/ 327179 w 359788"/>
                  <a:gd name="connsiteY5" fmla="*/ 476757 h 571512"/>
                  <a:gd name="connsiteX6" fmla="*/ 327179 w 359788"/>
                  <a:gd name="connsiteY6" fmla="*/ 309741 h 571512"/>
                  <a:gd name="connsiteX7" fmla="*/ 262859 w 359788"/>
                  <a:gd name="connsiteY7" fmla="*/ 245421 h 571512"/>
                  <a:gd name="connsiteX8" fmla="*/ 276797 w 359788"/>
                  <a:gd name="connsiteY8" fmla="*/ 16103 h 571512"/>
                  <a:gd name="connsiteX9" fmla="*/ 268470 w 359788"/>
                  <a:gd name="connsiteY9" fmla="*/ 24430 h 571512"/>
                  <a:gd name="connsiteX10" fmla="*/ 268470 w 359788"/>
                  <a:gd name="connsiteY10" fmla="*/ 89182 h 571512"/>
                  <a:gd name="connsiteX11" fmla="*/ 276797 w 359788"/>
                  <a:gd name="connsiteY11" fmla="*/ 97509 h 571512"/>
                  <a:gd name="connsiteX12" fmla="*/ 276796 w 359788"/>
                  <a:gd name="connsiteY12" fmla="*/ 97510 h 571512"/>
                  <a:gd name="connsiteX13" fmla="*/ 285123 w 359788"/>
                  <a:gd name="connsiteY13" fmla="*/ 89183 h 571512"/>
                  <a:gd name="connsiteX14" fmla="*/ 285124 w 359788"/>
                  <a:gd name="connsiteY14" fmla="*/ 24430 h 571512"/>
                  <a:gd name="connsiteX15" fmla="*/ 276797 w 359788"/>
                  <a:gd name="connsiteY15" fmla="*/ 16103 h 571512"/>
                  <a:gd name="connsiteX16" fmla="*/ 254945 w 359788"/>
                  <a:gd name="connsiteY16" fmla="*/ 16103 h 571512"/>
                  <a:gd name="connsiteX17" fmla="*/ 246618 w 359788"/>
                  <a:gd name="connsiteY17" fmla="*/ 24430 h 571512"/>
                  <a:gd name="connsiteX18" fmla="*/ 246618 w 359788"/>
                  <a:gd name="connsiteY18" fmla="*/ 89182 h 571512"/>
                  <a:gd name="connsiteX19" fmla="*/ 254945 w 359788"/>
                  <a:gd name="connsiteY19" fmla="*/ 97509 h 571512"/>
                  <a:gd name="connsiteX20" fmla="*/ 254944 w 359788"/>
                  <a:gd name="connsiteY20" fmla="*/ 97510 h 571512"/>
                  <a:gd name="connsiteX21" fmla="*/ 263271 w 359788"/>
                  <a:gd name="connsiteY21" fmla="*/ 89183 h 571512"/>
                  <a:gd name="connsiteX22" fmla="*/ 263272 w 359788"/>
                  <a:gd name="connsiteY22" fmla="*/ 24430 h 571512"/>
                  <a:gd name="connsiteX23" fmla="*/ 254945 w 359788"/>
                  <a:gd name="connsiteY23" fmla="*/ 16103 h 571512"/>
                  <a:gd name="connsiteX24" fmla="*/ 233093 w 359788"/>
                  <a:gd name="connsiteY24" fmla="*/ 16103 h 571512"/>
                  <a:gd name="connsiteX25" fmla="*/ 224766 w 359788"/>
                  <a:gd name="connsiteY25" fmla="*/ 24430 h 571512"/>
                  <a:gd name="connsiteX26" fmla="*/ 224766 w 359788"/>
                  <a:gd name="connsiteY26" fmla="*/ 89182 h 571512"/>
                  <a:gd name="connsiteX27" fmla="*/ 233093 w 359788"/>
                  <a:gd name="connsiteY27" fmla="*/ 97509 h 571512"/>
                  <a:gd name="connsiteX28" fmla="*/ 233092 w 359788"/>
                  <a:gd name="connsiteY28" fmla="*/ 97510 h 571512"/>
                  <a:gd name="connsiteX29" fmla="*/ 241419 w 359788"/>
                  <a:gd name="connsiteY29" fmla="*/ 89183 h 571512"/>
                  <a:gd name="connsiteX30" fmla="*/ 241420 w 359788"/>
                  <a:gd name="connsiteY30" fmla="*/ 24430 h 571512"/>
                  <a:gd name="connsiteX31" fmla="*/ 233093 w 359788"/>
                  <a:gd name="connsiteY31" fmla="*/ 16103 h 571512"/>
                  <a:gd name="connsiteX32" fmla="*/ 211241 w 359788"/>
                  <a:gd name="connsiteY32" fmla="*/ 16103 h 571512"/>
                  <a:gd name="connsiteX33" fmla="*/ 202914 w 359788"/>
                  <a:gd name="connsiteY33" fmla="*/ 24430 h 571512"/>
                  <a:gd name="connsiteX34" fmla="*/ 202914 w 359788"/>
                  <a:gd name="connsiteY34" fmla="*/ 89182 h 571512"/>
                  <a:gd name="connsiteX35" fmla="*/ 211241 w 359788"/>
                  <a:gd name="connsiteY35" fmla="*/ 97509 h 571512"/>
                  <a:gd name="connsiteX36" fmla="*/ 211240 w 359788"/>
                  <a:gd name="connsiteY36" fmla="*/ 97510 h 571512"/>
                  <a:gd name="connsiteX37" fmla="*/ 219567 w 359788"/>
                  <a:gd name="connsiteY37" fmla="*/ 89183 h 571512"/>
                  <a:gd name="connsiteX38" fmla="*/ 219568 w 359788"/>
                  <a:gd name="connsiteY38" fmla="*/ 24430 h 571512"/>
                  <a:gd name="connsiteX39" fmla="*/ 211241 w 359788"/>
                  <a:gd name="connsiteY39" fmla="*/ 16103 h 571512"/>
                  <a:gd name="connsiteX40" fmla="*/ 189389 w 359788"/>
                  <a:gd name="connsiteY40" fmla="*/ 16103 h 571512"/>
                  <a:gd name="connsiteX41" fmla="*/ 181062 w 359788"/>
                  <a:gd name="connsiteY41" fmla="*/ 24430 h 571512"/>
                  <a:gd name="connsiteX42" fmla="*/ 181062 w 359788"/>
                  <a:gd name="connsiteY42" fmla="*/ 89182 h 571512"/>
                  <a:gd name="connsiteX43" fmla="*/ 189389 w 359788"/>
                  <a:gd name="connsiteY43" fmla="*/ 97509 h 571512"/>
                  <a:gd name="connsiteX44" fmla="*/ 189388 w 359788"/>
                  <a:gd name="connsiteY44" fmla="*/ 97510 h 571512"/>
                  <a:gd name="connsiteX45" fmla="*/ 197715 w 359788"/>
                  <a:gd name="connsiteY45" fmla="*/ 89183 h 571512"/>
                  <a:gd name="connsiteX46" fmla="*/ 197716 w 359788"/>
                  <a:gd name="connsiteY46" fmla="*/ 24430 h 571512"/>
                  <a:gd name="connsiteX47" fmla="*/ 189389 w 359788"/>
                  <a:gd name="connsiteY47" fmla="*/ 16103 h 571512"/>
                  <a:gd name="connsiteX48" fmla="*/ 167537 w 359788"/>
                  <a:gd name="connsiteY48" fmla="*/ 16103 h 571512"/>
                  <a:gd name="connsiteX49" fmla="*/ 159210 w 359788"/>
                  <a:gd name="connsiteY49" fmla="*/ 24430 h 571512"/>
                  <a:gd name="connsiteX50" fmla="*/ 159210 w 359788"/>
                  <a:gd name="connsiteY50" fmla="*/ 89182 h 571512"/>
                  <a:gd name="connsiteX51" fmla="*/ 167537 w 359788"/>
                  <a:gd name="connsiteY51" fmla="*/ 97509 h 571512"/>
                  <a:gd name="connsiteX52" fmla="*/ 167536 w 359788"/>
                  <a:gd name="connsiteY52" fmla="*/ 97510 h 571512"/>
                  <a:gd name="connsiteX53" fmla="*/ 175863 w 359788"/>
                  <a:gd name="connsiteY53" fmla="*/ 89183 h 571512"/>
                  <a:gd name="connsiteX54" fmla="*/ 175864 w 359788"/>
                  <a:gd name="connsiteY54" fmla="*/ 24430 h 571512"/>
                  <a:gd name="connsiteX55" fmla="*/ 167537 w 359788"/>
                  <a:gd name="connsiteY55" fmla="*/ 16103 h 571512"/>
                  <a:gd name="connsiteX56" fmla="*/ 145686 w 359788"/>
                  <a:gd name="connsiteY56" fmla="*/ 16103 h 571512"/>
                  <a:gd name="connsiteX57" fmla="*/ 137359 w 359788"/>
                  <a:gd name="connsiteY57" fmla="*/ 24430 h 571512"/>
                  <a:gd name="connsiteX58" fmla="*/ 137359 w 359788"/>
                  <a:gd name="connsiteY58" fmla="*/ 89182 h 571512"/>
                  <a:gd name="connsiteX59" fmla="*/ 145686 w 359788"/>
                  <a:gd name="connsiteY59" fmla="*/ 97509 h 571512"/>
                  <a:gd name="connsiteX60" fmla="*/ 145685 w 359788"/>
                  <a:gd name="connsiteY60" fmla="*/ 97510 h 571512"/>
                  <a:gd name="connsiteX61" fmla="*/ 154012 w 359788"/>
                  <a:gd name="connsiteY61" fmla="*/ 89183 h 571512"/>
                  <a:gd name="connsiteX62" fmla="*/ 154013 w 359788"/>
                  <a:gd name="connsiteY62" fmla="*/ 24430 h 571512"/>
                  <a:gd name="connsiteX63" fmla="*/ 145686 w 359788"/>
                  <a:gd name="connsiteY63" fmla="*/ 16103 h 571512"/>
                  <a:gd name="connsiteX64" fmla="*/ 123834 w 359788"/>
                  <a:gd name="connsiteY64" fmla="*/ 16103 h 571512"/>
                  <a:gd name="connsiteX65" fmla="*/ 115507 w 359788"/>
                  <a:gd name="connsiteY65" fmla="*/ 24430 h 571512"/>
                  <a:gd name="connsiteX66" fmla="*/ 115507 w 359788"/>
                  <a:gd name="connsiteY66" fmla="*/ 89182 h 571512"/>
                  <a:gd name="connsiteX67" fmla="*/ 123834 w 359788"/>
                  <a:gd name="connsiteY67" fmla="*/ 97509 h 571512"/>
                  <a:gd name="connsiteX68" fmla="*/ 123833 w 359788"/>
                  <a:gd name="connsiteY68" fmla="*/ 97510 h 571512"/>
                  <a:gd name="connsiteX69" fmla="*/ 132160 w 359788"/>
                  <a:gd name="connsiteY69" fmla="*/ 89183 h 571512"/>
                  <a:gd name="connsiteX70" fmla="*/ 132161 w 359788"/>
                  <a:gd name="connsiteY70" fmla="*/ 24430 h 571512"/>
                  <a:gd name="connsiteX71" fmla="*/ 123834 w 359788"/>
                  <a:gd name="connsiteY71" fmla="*/ 16103 h 571512"/>
                  <a:gd name="connsiteX72" fmla="*/ 101982 w 359788"/>
                  <a:gd name="connsiteY72" fmla="*/ 16103 h 571512"/>
                  <a:gd name="connsiteX73" fmla="*/ 93655 w 359788"/>
                  <a:gd name="connsiteY73" fmla="*/ 24430 h 571512"/>
                  <a:gd name="connsiteX74" fmla="*/ 93655 w 359788"/>
                  <a:gd name="connsiteY74" fmla="*/ 89182 h 571512"/>
                  <a:gd name="connsiteX75" fmla="*/ 101982 w 359788"/>
                  <a:gd name="connsiteY75" fmla="*/ 97509 h 571512"/>
                  <a:gd name="connsiteX76" fmla="*/ 101981 w 359788"/>
                  <a:gd name="connsiteY76" fmla="*/ 97510 h 571512"/>
                  <a:gd name="connsiteX77" fmla="*/ 110308 w 359788"/>
                  <a:gd name="connsiteY77" fmla="*/ 89183 h 571512"/>
                  <a:gd name="connsiteX78" fmla="*/ 110309 w 359788"/>
                  <a:gd name="connsiteY78" fmla="*/ 24430 h 571512"/>
                  <a:gd name="connsiteX79" fmla="*/ 101982 w 359788"/>
                  <a:gd name="connsiteY79" fmla="*/ 16103 h 571512"/>
                  <a:gd name="connsiteX80" fmla="*/ 80130 w 359788"/>
                  <a:gd name="connsiteY80" fmla="*/ 16103 h 571512"/>
                  <a:gd name="connsiteX81" fmla="*/ 71803 w 359788"/>
                  <a:gd name="connsiteY81" fmla="*/ 24430 h 571512"/>
                  <a:gd name="connsiteX82" fmla="*/ 71803 w 359788"/>
                  <a:gd name="connsiteY82" fmla="*/ 89182 h 571512"/>
                  <a:gd name="connsiteX83" fmla="*/ 80130 w 359788"/>
                  <a:gd name="connsiteY83" fmla="*/ 97509 h 571512"/>
                  <a:gd name="connsiteX84" fmla="*/ 80129 w 359788"/>
                  <a:gd name="connsiteY84" fmla="*/ 97510 h 571512"/>
                  <a:gd name="connsiteX85" fmla="*/ 88456 w 359788"/>
                  <a:gd name="connsiteY85" fmla="*/ 89183 h 571512"/>
                  <a:gd name="connsiteX86" fmla="*/ 88457 w 359788"/>
                  <a:gd name="connsiteY86" fmla="*/ 24430 h 571512"/>
                  <a:gd name="connsiteX87" fmla="*/ 80130 w 359788"/>
                  <a:gd name="connsiteY87" fmla="*/ 16103 h 571512"/>
                  <a:gd name="connsiteX88" fmla="*/ 80656 w 359788"/>
                  <a:gd name="connsiteY88" fmla="*/ 0 h 571512"/>
                  <a:gd name="connsiteX89" fmla="*/ 277531 w 359788"/>
                  <a:gd name="connsiteY89" fmla="*/ 0 h 571512"/>
                  <a:gd name="connsiteX90" fmla="*/ 295228 w 359788"/>
                  <a:gd name="connsiteY90" fmla="*/ 17697 h 571512"/>
                  <a:gd name="connsiteX91" fmla="*/ 295228 w 359788"/>
                  <a:gd name="connsiteY91" fmla="*/ 106180 h 571512"/>
                  <a:gd name="connsiteX92" fmla="*/ 286040 w 359788"/>
                  <a:gd name="connsiteY92" fmla="*/ 106180 h 571512"/>
                  <a:gd name="connsiteX93" fmla="*/ 287912 w 359788"/>
                  <a:gd name="connsiteY93" fmla="*/ 128980 h 571512"/>
                  <a:gd name="connsiteX94" fmla="*/ 296744 w 359788"/>
                  <a:gd name="connsiteY94" fmla="*/ 153028 h 571512"/>
                  <a:gd name="connsiteX95" fmla="*/ 358701 w 359788"/>
                  <a:gd name="connsiteY95" fmla="*/ 269517 h 571512"/>
                  <a:gd name="connsiteX96" fmla="*/ 359788 w 359788"/>
                  <a:gd name="connsiteY96" fmla="*/ 511546 h 571512"/>
                  <a:gd name="connsiteX97" fmla="*/ 299822 w 359788"/>
                  <a:gd name="connsiteY97" fmla="*/ 571512 h 571512"/>
                  <a:gd name="connsiteX98" fmla="*/ 59966 w 359788"/>
                  <a:gd name="connsiteY98" fmla="*/ 571512 h 571512"/>
                  <a:gd name="connsiteX99" fmla="*/ 0 w 359788"/>
                  <a:gd name="connsiteY99" fmla="*/ 511546 h 571512"/>
                  <a:gd name="connsiteX100" fmla="*/ 0 w 359788"/>
                  <a:gd name="connsiteY100" fmla="*/ 258647 h 571512"/>
                  <a:gd name="connsiteX101" fmla="*/ 58697 w 359788"/>
                  <a:gd name="connsiteY101" fmla="*/ 159550 h 571512"/>
                  <a:gd name="connsiteX102" fmla="*/ 70858 w 359788"/>
                  <a:gd name="connsiteY102" fmla="*/ 130406 h 571512"/>
                  <a:gd name="connsiteX103" fmla="*/ 72518 w 359788"/>
                  <a:gd name="connsiteY103" fmla="*/ 106180 h 571512"/>
                  <a:gd name="connsiteX104" fmla="*/ 62959 w 359788"/>
                  <a:gd name="connsiteY104" fmla="*/ 106180 h 571512"/>
                  <a:gd name="connsiteX105" fmla="*/ 62959 w 359788"/>
                  <a:gd name="connsiteY105" fmla="*/ 17697 h 571512"/>
                  <a:gd name="connsiteX106" fmla="*/ 80656 w 359788"/>
                  <a:gd name="connsiteY106" fmla="*/ 0 h 57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359788" h="571512">
                    <a:moveTo>
                      <a:pt x="95842" y="245421"/>
                    </a:moveTo>
                    <a:cubicBezTo>
                      <a:pt x="60319" y="245421"/>
                      <a:pt x="31522" y="274218"/>
                      <a:pt x="31522" y="309741"/>
                    </a:cubicBezTo>
                    <a:lnTo>
                      <a:pt x="31522" y="476757"/>
                    </a:lnTo>
                    <a:cubicBezTo>
                      <a:pt x="31522" y="512280"/>
                      <a:pt x="60319" y="541077"/>
                      <a:pt x="95842" y="541077"/>
                    </a:cubicBezTo>
                    <a:lnTo>
                      <a:pt x="262859" y="541077"/>
                    </a:lnTo>
                    <a:cubicBezTo>
                      <a:pt x="298382" y="541077"/>
                      <a:pt x="327179" y="512280"/>
                      <a:pt x="327179" y="476757"/>
                    </a:cubicBezTo>
                    <a:lnTo>
                      <a:pt x="327179" y="309741"/>
                    </a:lnTo>
                    <a:cubicBezTo>
                      <a:pt x="327179" y="274218"/>
                      <a:pt x="298382" y="245421"/>
                      <a:pt x="262859" y="245421"/>
                    </a:cubicBezTo>
                    <a:close/>
                    <a:moveTo>
                      <a:pt x="276797" y="16103"/>
                    </a:moveTo>
                    <a:cubicBezTo>
                      <a:pt x="272198" y="16103"/>
                      <a:pt x="268470" y="19831"/>
                      <a:pt x="268470" y="24430"/>
                    </a:cubicBezTo>
                    <a:lnTo>
                      <a:pt x="268470" y="89182"/>
                    </a:lnTo>
                    <a:cubicBezTo>
                      <a:pt x="268470" y="93781"/>
                      <a:pt x="272198" y="97509"/>
                      <a:pt x="276797" y="97509"/>
                    </a:cubicBezTo>
                    <a:lnTo>
                      <a:pt x="276796" y="97510"/>
                    </a:lnTo>
                    <a:cubicBezTo>
                      <a:pt x="281395" y="97510"/>
                      <a:pt x="285123" y="93782"/>
                      <a:pt x="285123" y="89183"/>
                    </a:cubicBezTo>
                    <a:cubicBezTo>
                      <a:pt x="285123" y="67599"/>
                      <a:pt x="285124" y="46014"/>
                      <a:pt x="285124" y="24430"/>
                    </a:cubicBezTo>
                    <a:cubicBezTo>
                      <a:pt x="285124" y="19831"/>
                      <a:pt x="281396" y="16103"/>
                      <a:pt x="276797" y="16103"/>
                    </a:cubicBezTo>
                    <a:close/>
                    <a:moveTo>
                      <a:pt x="254945" y="16103"/>
                    </a:moveTo>
                    <a:cubicBezTo>
                      <a:pt x="250346" y="16103"/>
                      <a:pt x="246618" y="19831"/>
                      <a:pt x="246618" y="24430"/>
                    </a:cubicBezTo>
                    <a:lnTo>
                      <a:pt x="246618" y="89182"/>
                    </a:lnTo>
                    <a:cubicBezTo>
                      <a:pt x="246618" y="93781"/>
                      <a:pt x="250346" y="97509"/>
                      <a:pt x="254945" y="97509"/>
                    </a:cubicBezTo>
                    <a:lnTo>
                      <a:pt x="254944" y="97510"/>
                    </a:lnTo>
                    <a:cubicBezTo>
                      <a:pt x="259543" y="97510"/>
                      <a:pt x="263271" y="93782"/>
                      <a:pt x="263271" y="89183"/>
                    </a:cubicBezTo>
                    <a:cubicBezTo>
                      <a:pt x="263271" y="67599"/>
                      <a:pt x="263272" y="46014"/>
                      <a:pt x="263272" y="24430"/>
                    </a:cubicBezTo>
                    <a:cubicBezTo>
                      <a:pt x="263272" y="19831"/>
                      <a:pt x="259544" y="16103"/>
                      <a:pt x="254945" y="16103"/>
                    </a:cubicBezTo>
                    <a:close/>
                    <a:moveTo>
                      <a:pt x="233093" y="16103"/>
                    </a:moveTo>
                    <a:cubicBezTo>
                      <a:pt x="228494" y="16103"/>
                      <a:pt x="224766" y="19831"/>
                      <a:pt x="224766" y="24430"/>
                    </a:cubicBezTo>
                    <a:lnTo>
                      <a:pt x="224766" y="89182"/>
                    </a:lnTo>
                    <a:cubicBezTo>
                      <a:pt x="224766" y="93781"/>
                      <a:pt x="228494" y="97509"/>
                      <a:pt x="233093" y="97509"/>
                    </a:cubicBezTo>
                    <a:lnTo>
                      <a:pt x="233092" y="97510"/>
                    </a:lnTo>
                    <a:cubicBezTo>
                      <a:pt x="237691" y="97510"/>
                      <a:pt x="241419" y="93782"/>
                      <a:pt x="241419" y="89183"/>
                    </a:cubicBezTo>
                    <a:cubicBezTo>
                      <a:pt x="241419" y="67599"/>
                      <a:pt x="241420" y="46014"/>
                      <a:pt x="241420" y="24430"/>
                    </a:cubicBezTo>
                    <a:cubicBezTo>
                      <a:pt x="241420" y="19831"/>
                      <a:pt x="237692" y="16103"/>
                      <a:pt x="233093" y="16103"/>
                    </a:cubicBezTo>
                    <a:close/>
                    <a:moveTo>
                      <a:pt x="211241" y="16103"/>
                    </a:moveTo>
                    <a:cubicBezTo>
                      <a:pt x="206642" y="16103"/>
                      <a:pt x="202914" y="19831"/>
                      <a:pt x="202914" y="24430"/>
                    </a:cubicBezTo>
                    <a:lnTo>
                      <a:pt x="202914" y="89182"/>
                    </a:lnTo>
                    <a:cubicBezTo>
                      <a:pt x="202914" y="93781"/>
                      <a:pt x="206642" y="97509"/>
                      <a:pt x="211241" y="97509"/>
                    </a:cubicBezTo>
                    <a:lnTo>
                      <a:pt x="211240" y="97510"/>
                    </a:lnTo>
                    <a:cubicBezTo>
                      <a:pt x="215839" y="97510"/>
                      <a:pt x="219567" y="93782"/>
                      <a:pt x="219567" y="89183"/>
                    </a:cubicBezTo>
                    <a:cubicBezTo>
                      <a:pt x="219567" y="67599"/>
                      <a:pt x="219568" y="46014"/>
                      <a:pt x="219568" y="24430"/>
                    </a:cubicBezTo>
                    <a:cubicBezTo>
                      <a:pt x="219568" y="19831"/>
                      <a:pt x="215840" y="16103"/>
                      <a:pt x="211241" y="16103"/>
                    </a:cubicBezTo>
                    <a:close/>
                    <a:moveTo>
                      <a:pt x="189389" y="16103"/>
                    </a:moveTo>
                    <a:cubicBezTo>
                      <a:pt x="184790" y="16103"/>
                      <a:pt x="181062" y="19831"/>
                      <a:pt x="181062" y="24430"/>
                    </a:cubicBezTo>
                    <a:lnTo>
                      <a:pt x="181062" y="89182"/>
                    </a:lnTo>
                    <a:cubicBezTo>
                      <a:pt x="181062" y="93781"/>
                      <a:pt x="184790" y="97509"/>
                      <a:pt x="189389" y="97509"/>
                    </a:cubicBezTo>
                    <a:lnTo>
                      <a:pt x="189388" y="97510"/>
                    </a:lnTo>
                    <a:cubicBezTo>
                      <a:pt x="193987" y="97510"/>
                      <a:pt x="197715" y="93782"/>
                      <a:pt x="197715" y="89183"/>
                    </a:cubicBezTo>
                    <a:cubicBezTo>
                      <a:pt x="197715" y="67599"/>
                      <a:pt x="197716" y="46014"/>
                      <a:pt x="197716" y="24430"/>
                    </a:cubicBezTo>
                    <a:cubicBezTo>
                      <a:pt x="197716" y="19831"/>
                      <a:pt x="193988" y="16103"/>
                      <a:pt x="189389" y="16103"/>
                    </a:cubicBezTo>
                    <a:close/>
                    <a:moveTo>
                      <a:pt x="167537" y="16103"/>
                    </a:moveTo>
                    <a:cubicBezTo>
                      <a:pt x="162938" y="16103"/>
                      <a:pt x="159210" y="19831"/>
                      <a:pt x="159210" y="24430"/>
                    </a:cubicBezTo>
                    <a:lnTo>
                      <a:pt x="159210" y="89182"/>
                    </a:lnTo>
                    <a:cubicBezTo>
                      <a:pt x="159210" y="93781"/>
                      <a:pt x="162938" y="97509"/>
                      <a:pt x="167537" y="97509"/>
                    </a:cubicBezTo>
                    <a:lnTo>
                      <a:pt x="167536" y="97510"/>
                    </a:lnTo>
                    <a:cubicBezTo>
                      <a:pt x="172135" y="97510"/>
                      <a:pt x="175863" y="93782"/>
                      <a:pt x="175863" y="89183"/>
                    </a:cubicBezTo>
                    <a:cubicBezTo>
                      <a:pt x="175863" y="67599"/>
                      <a:pt x="175864" y="46014"/>
                      <a:pt x="175864" y="24430"/>
                    </a:cubicBezTo>
                    <a:cubicBezTo>
                      <a:pt x="175864" y="19831"/>
                      <a:pt x="172136" y="16103"/>
                      <a:pt x="167537" y="16103"/>
                    </a:cubicBezTo>
                    <a:close/>
                    <a:moveTo>
                      <a:pt x="145686" y="16103"/>
                    </a:moveTo>
                    <a:cubicBezTo>
                      <a:pt x="141087" y="16103"/>
                      <a:pt x="137359" y="19831"/>
                      <a:pt x="137359" y="24430"/>
                    </a:cubicBezTo>
                    <a:lnTo>
                      <a:pt x="137359" y="89182"/>
                    </a:lnTo>
                    <a:cubicBezTo>
                      <a:pt x="137359" y="93781"/>
                      <a:pt x="141087" y="97509"/>
                      <a:pt x="145686" y="97509"/>
                    </a:cubicBezTo>
                    <a:lnTo>
                      <a:pt x="145685" y="97510"/>
                    </a:lnTo>
                    <a:cubicBezTo>
                      <a:pt x="150284" y="97510"/>
                      <a:pt x="154012" y="93782"/>
                      <a:pt x="154012" y="89183"/>
                    </a:cubicBezTo>
                    <a:cubicBezTo>
                      <a:pt x="154012" y="67599"/>
                      <a:pt x="154013" y="46014"/>
                      <a:pt x="154013" y="24430"/>
                    </a:cubicBezTo>
                    <a:cubicBezTo>
                      <a:pt x="154013" y="19831"/>
                      <a:pt x="150285" y="16103"/>
                      <a:pt x="145686" y="16103"/>
                    </a:cubicBezTo>
                    <a:close/>
                    <a:moveTo>
                      <a:pt x="123834" y="16103"/>
                    </a:moveTo>
                    <a:cubicBezTo>
                      <a:pt x="119235" y="16103"/>
                      <a:pt x="115507" y="19831"/>
                      <a:pt x="115507" y="24430"/>
                    </a:cubicBezTo>
                    <a:lnTo>
                      <a:pt x="115507" y="89182"/>
                    </a:lnTo>
                    <a:cubicBezTo>
                      <a:pt x="115507" y="93781"/>
                      <a:pt x="119235" y="97509"/>
                      <a:pt x="123834" y="97509"/>
                    </a:cubicBezTo>
                    <a:lnTo>
                      <a:pt x="123833" y="97510"/>
                    </a:lnTo>
                    <a:cubicBezTo>
                      <a:pt x="128432" y="97510"/>
                      <a:pt x="132160" y="93782"/>
                      <a:pt x="132160" y="89183"/>
                    </a:cubicBezTo>
                    <a:cubicBezTo>
                      <a:pt x="132160" y="67599"/>
                      <a:pt x="132161" y="46014"/>
                      <a:pt x="132161" y="24430"/>
                    </a:cubicBezTo>
                    <a:cubicBezTo>
                      <a:pt x="132161" y="19831"/>
                      <a:pt x="128433" y="16103"/>
                      <a:pt x="123834" y="16103"/>
                    </a:cubicBezTo>
                    <a:close/>
                    <a:moveTo>
                      <a:pt x="101982" y="16103"/>
                    </a:moveTo>
                    <a:cubicBezTo>
                      <a:pt x="97383" y="16103"/>
                      <a:pt x="93655" y="19831"/>
                      <a:pt x="93655" y="24430"/>
                    </a:cubicBezTo>
                    <a:lnTo>
                      <a:pt x="93655" y="89182"/>
                    </a:lnTo>
                    <a:cubicBezTo>
                      <a:pt x="93655" y="93781"/>
                      <a:pt x="97383" y="97509"/>
                      <a:pt x="101982" y="97509"/>
                    </a:cubicBezTo>
                    <a:lnTo>
                      <a:pt x="101981" y="97510"/>
                    </a:lnTo>
                    <a:cubicBezTo>
                      <a:pt x="106580" y="97510"/>
                      <a:pt x="110308" y="93782"/>
                      <a:pt x="110308" y="89183"/>
                    </a:cubicBezTo>
                    <a:cubicBezTo>
                      <a:pt x="110308" y="67599"/>
                      <a:pt x="110309" y="46014"/>
                      <a:pt x="110309" y="24430"/>
                    </a:cubicBezTo>
                    <a:cubicBezTo>
                      <a:pt x="110309" y="19831"/>
                      <a:pt x="106581" y="16103"/>
                      <a:pt x="101982" y="16103"/>
                    </a:cubicBezTo>
                    <a:close/>
                    <a:moveTo>
                      <a:pt x="80130" y="16103"/>
                    </a:moveTo>
                    <a:cubicBezTo>
                      <a:pt x="75531" y="16103"/>
                      <a:pt x="71803" y="19831"/>
                      <a:pt x="71803" y="24430"/>
                    </a:cubicBezTo>
                    <a:lnTo>
                      <a:pt x="71803" y="89182"/>
                    </a:lnTo>
                    <a:cubicBezTo>
                      <a:pt x="71803" y="93781"/>
                      <a:pt x="75531" y="97509"/>
                      <a:pt x="80130" y="97509"/>
                    </a:cubicBezTo>
                    <a:lnTo>
                      <a:pt x="80129" y="97510"/>
                    </a:lnTo>
                    <a:cubicBezTo>
                      <a:pt x="84728" y="97510"/>
                      <a:pt x="88456" y="93782"/>
                      <a:pt x="88456" y="89183"/>
                    </a:cubicBezTo>
                    <a:cubicBezTo>
                      <a:pt x="88456" y="67599"/>
                      <a:pt x="88457" y="46014"/>
                      <a:pt x="88457" y="24430"/>
                    </a:cubicBezTo>
                    <a:cubicBezTo>
                      <a:pt x="88457" y="19831"/>
                      <a:pt x="84729" y="16103"/>
                      <a:pt x="80130" y="16103"/>
                    </a:cubicBezTo>
                    <a:close/>
                    <a:moveTo>
                      <a:pt x="80656" y="0"/>
                    </a:moveTo>
                    <a:lnTo>
                      <a:pt x="277531" y="0"/>
                    </a:lnTo>
                    <a:cubicBezTo>
                      <a:pt x="287305" y="0"/>
                      <a:pt x="295228" y="7923"/>
                      <a:pt x="295228" y="17697"/>
                    </a:cubicBezTo>
                    <a:lnTo>
                      <a:pt x="295228" y="106180"/>
                    </a:lnTo>
                    <a:lnTo>
                      <a:pt x="286040" y="106180"/>
                    </a:lnTo>
                    <a:lnTo>
                      <a:pt x="287912" y="128980"/>
                    </a:lnTo>
                    <a:cubicBezTo>
                      <a:pt x="289565" y="137856"/>
                      <a:pt x="292306" y="146054"/>
                      <a:pt x="296744" y="153028"/>
                    </a:cubicBezTo>
                    <a:cubicBezTo>
                      <a:pt x="317034" y="185698"/>
                      <a:pt x="344933" y="184672"/>
                      <a:pt x="358701" y="269517"/>
                    </a:cubicBezTo>
                    <a:lnTo>
                      <a:pt x="359788" y="511546"/>
                    </a:lnTo>
                    <a:cubicBezTo>
                      <a:pt x="359788" y="544665"/>
                      <a:pt x="332940" y="571512"/>
                      <a:pt x="299822" y="571512"/>
                    </a:cubicBezTo>
                    <a:lnTo>
                      <a:pt x="59966" y="571512"/>
                    </a:lnTo>
                    <a:cubicBezTo>
                      <a:pt x="26848" y="571512"/>
                      <a:pt x="0" y="544665"/>
                      <a:pt x="0" y="511546"/>
                    </a:cubicBezTo>
                    <a:lnTo>
                      <a:pt x="0" y="258647"/>
                    </a:lnTo>
                    <a:cubicBezTo>
                      <a:pt x="11776" y="196539"/>
                      <a:pt x="33877" y="189472"/>
                      <a:pt x="58697" y="159550"/>
                    </a:cubicBezTo>
                    <a:cubicBezTo>
                      <a:pt x="65128" y="149768"/>
                      <a:pt x="68842" y="140053"/>
                      <a:pt x="70858" y="130406"/>
                    </a:cubicBezTo>
                    <a:lnTo>
                      <a:pt x="72518" y="106180"/>
                    </a:lnTo>
                    <a:lnTo>
                      <a:pt x="62959" y="106180"/>
                    </a:lnTo>
                    <a:lnTo>
                      <a:pt x="62959" y="17697"/>
                    </a:lnTo>
                    <a:cubicBezTo>
                      <a:pt x="62959" y="7923"/>
                      <a:pt x="70882" y="0"/>
                      <a:pt x="80656" y="0"/>
                    </a:cubicBezTo>
                    <a:close/>
                  </a:path>
                </a:pathLst>
              </a:custGeom>
              <a:solidFill>
                <a:srgbClr val="1F8DC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87834" y="2187689"/>
            <a:ext cx="8992157" cy="1188720"/>
            <a:chOff x="618186" y="2187689"/>
            <a:chExt cx="8992157" cy="1188720"/>
          </a:xfrm>
        </p:grpSpPr>
        <p:sp>
          <p:nvSpPr>
            <p:cNvPr id="56" name="Round Same Side Corner Rectangle 55"/>
            <p:cNvSpPr/>
            <p:nvPr/>
          </p:nvSpPr>
          <p:spPr>
            <a:xfrm rot="16200000">
              <a:off x="4519905" y="-1714030"/>
              <a:ext cx="1188720" cy="8992157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55000">
                  <a:schemeClr val="bg1"/>
                </a:gs>
                <a:gs pos="12000">
                  <a:schemeClr val="bg1"/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z="1800" kern="1200">
                <a:solidFill>
                  <a:prstClr val="white"/>
                </a:solidFill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902738" y="2459979"/>
              <a:ext cx="839312" cy="644140"/>
              <a:chOff x="2980255" y="5598062"/>
              <a:chExt cx="896425" cy="687972"/>
            </a:xfrm>
            <a:solidFill>
              <a:sysClr val="windowText" lastClr="000000">
                <a:lumMod val="65000"/>
                <a:lumOff val="35000"/>
              </a:sysClr>
            </a:solidFill>
            <a:effectLst/>
          </p:grpSpPr>
          <p:sp>
            <p:nvSpPr>
              <p:cNvPr id="51" name="Freeform 121"/>
              <p:cNvSpPr>
                <a:spLocks noEditPoints="1"/>
              </p:cNvSpPr>
              <p:nvPr/>
            </p:nvSpPr>
            <p:spPr bwMode="auto">
              <a:xfrm>
                <a:off x="3140594" y="6085273"/>
                <a:ext cx="192486" cy="196116"/>
              </a:xfrm>
              <a:prstGeom prst="donut">
                <a:avLst/>
              </a:prstGeom>
              <a:solidFill>
                <a:srgbClr val="808188"/>
              </a:soli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Tx/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122"/>
              <p:cNvSpPr>
                <a:spLocks noEditPoints="1"/>
              </p:cNvSpPr>
              <p:nvPr/>
            </p:nvSpPr>
            <p:spPr bwMode="auto">
              <a:xfrm>
                <a:off x="3541035" y="6087956"/>
                <a:ext cx="192486" cy="198078"/>
              </a:xfrm>
              <a:prstGeom prst="donut">
                <a:avLst/>
              </a:prstGeom>
              <a:solidFill>
                <a:srgbClr val="808188"/>
              </a:soli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Tx/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124"/>
              <p:cNvSpPr>
                <a:spLocks/>
              </p:cNvSpPr>
              <p:nvPr/>
            </p:nvSpPr>
            <p:spPr bwMode="auto">
              <a:xfrm>
                <a:off x="3493832" y="5787981"/>
                <a:ext cx="163430" cy="173846"/>
              </a:xfrm>
              <a:prstGeom prst="plus">
                <a:avLst>
                  <a:gd name="adj" fmla="val 36740"/>
                </a:avLst>
              </a:prstGeom>
              <a:solidFill>
                <a:srgbClr val="808188"/>
              </a:solidFill>
              <a:ln w="0">
                <a:noFill/>
                <a:prstDash val="solid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buClrTx/>
                  <a:buFontTx/>
                  <a:buNone/>
                  <a:defRPr/>
                </a:pPr>
                <a:endParaRPr lang="en-US" sz="18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2980255" y="5598062"/>
                <a:ext cx="896425" cy="594886"/>
              </a:xfrm>
              <a:custGeom>
                <a:avLst/>
                <a:gdLst>
                  <a:gd name="connsiteX0" fmla="*/ 4948160 w 7498395"/>
                  <a:gd name="connsiteY0" fmla="*/ 1189207 h 4734576"/>
                  <a:gd name="connsiteX1" fmla="*/ 3947485 w 7498395"/>
                  <a:gd name="connsiteY1" fmla="*/ 2189881 h 4734576"/>
                  <a:gd name="connsiteX2" fmla="*/ 4948160 w 7498395"/>
                  <a:gd name="connsiteY2" fmla="*/ 3190555 h 4734576"/>
                  <a:gd name="connsiteX3" fmla="*/ 5948835 w 7498395"/>
                  <a:gd name="connsiteY3" fmla="*/ 2189881 h 4734576"/>
                  <a:gd name="connsiteX4" fmla="*/ 4948160 w 7498395"/>
                  <a:gd name="connsiteY4" fmla="*/ 1189207 h 4734576"/>
                  <a:gd name="connsiteX5" fmla="*/ 1497977 w 7498395"/>
                  <a:gd name="connsiteY5" fmla="*/ 1059945 h 4734576"/>
                  <a:gd name="connsiteX6" fmla="*/ 666127 w 7498395"/>
                  <a:gd name="connsiteY6" fmla="*/ 2718373 h 4734576"/>
                  <a:gd name="connsiteX7" fmla="*/ 821287 w 7498395"/>
                  <a:gd name="connsiteY7" fmla="*/ 2943383 h 4734576"/>
                  <a:gd name="connsiteX8" fmla="*/ 3064346 w 7498395"/>
                  <a:gd name="connsiteY8" fmla="*/ 2943383 h 4734576"/>
                  <a:gd name="connsiteX9" fmla="*/ 3064346 w 7498395"/>
                  <a:gd name="connsiteY9" fmla="*/ 1059945 h 4734576"/>
                  <a:gd name="connsiteX10" fmla="*/ 2697658 w 7498395"/>
                  <a:gd name="connsiteY10" fmla="*/ 0 h 4734576"/>
                  <a:gd name="connsiteX11" fmla="*/ 2977977 w 7498395"/>
                  <a:gd name="connsiteY11" fmla="*/ 0 h 4734576"/>
                  <a:gd name="connsiteX12" fmla="*/ 3328074 w 7498395"/>
                  <a:gd name="connsiteY12" fmla="*/ 350097 h 4734576"/>
                  <a:gd name="connsiteX13" fmla="*/ 3328074 w 7498395"/>
                  <a:gd name="connsiteY13" fmla="*/ 484036 h 4734576"/>
                  <a:gd name="connsiteX14" fmla="*/ 6787152 w 7498395"/>
                  <a:gd name="connsiteY14" fmla="*/ 467201 h 4734576"/>
                  <a:gd name="connsiteX15" fmla="*/ 7498395 w 7498395"/>
                  <a:gd name="connsiteY15" fmla="*/ 1178444 h 4734576"/>
                  <a:gd name="connsiteX16" fmla="*/ 7498395 w 7498395"/>
                  <a:gd name="connsiteY16" fmla="*/ 4023333 h 4734576"/>
                  <a:gd name="connsiteX17" fmla="*/ 6787152 w 7498395"/>
                  <a:gd name="connsiteY17" fmla="*/ 4734576 h 4734576"/>
                  <a:gd name="connsiteX18" fmla="*/ 6466748 w 7498395"/>
                  <a:gd name="connsiteY18" fmla="*/ 4734576 h 4734576"/>
                  <a:gd name="connsiteX19" fmla="*/ 6468227 w 7498395"/>
                  <a:gd name="connsiteY19" fmla="*/ 4720046 h 4734576"/>
                  <a:gd name="connsiteX20" fmla="*/ 5505390 w 7498395"/>
                  <a:gd name="connsiteY20" fmla="*/ 3766742 h 4734576"/>
                  <a:gd name="connsiteX21" fmla="*/ 4542553 w 7498395"/>
                  <a:gd name="connsiteY21" fmla="*/ 4720046 h 4734576"/>
                  <a:gd name="connsiteX22" fmla="*/ 4544033 w 7498395"/>
                  <a:gd name="connsiteY22" fmla="*/ 4734576 h 4734576"/>
                  <a:gd name="connsiteX23" fmla="*/ 3085140 w 7498395"/>
                  <a:gd name="connsiteY23" fmla="*/ 4734576 h 4734576"/>
                  <a:gd name="connsiteX24" fmla="*/ 3087817 w 7498395"/>
                  <a:gd name="connsiteY24" fmla="*/ 4708017 h 4734576"/>
                  <a:gd name="connsiteX25" fmla="*/ 2134513 w 7498395"/>
                  <a:gd name="connsiteY25" fmla="*/ 3754713 h 4734576"/>
                  <a:gd name="connsiteX26" fmla="*/ 1181209 w 7498395"/>
                  <a:gd name="connsiteY26" fmla="*/ 4708017 h 4734576"/>
                  <a:gd name="connsiteX27" fmla="*/ 1183887 w 7498395"/>
                  <a:gd name="connsiteY27" fmla="*/ 4734576 h 4734576"/>
                  <a:gd name="connsiteX28" fmla="*/ 717363 w 7498395"/>
                  <a:gd name="connsiteY28" fmla="*/ 4734576 h 4734576"/>
                  <a:gd name="connsiteX29" fmla="*/ 6120 w 7498395"/>
                  <a:gd name="connsiteY29" fmla="*/ 4023333 h 4734576"/>
                  <a:gd name="connsiteX30" fmla="*/ 1009420 w 7498395"/>
                  <a:gd name="connsiteY30" fmla="*/ 886344 h 4734576"/>
                  <a:gd name="connsiteX31" fmla="*/ 1568263 w 7498395"/>
                  <a:gd name="connsiteY31" fmla="*/ 492601 h 4734576"/>
                  <a:gd name="connsiteX32" fmla="*/ 2347561 w 7498395"/>
                  <a:gd name="connsiteY32" fmla="*/ 488808 h 4734576"/>
                  <a:gd name="connsiteX33" fmla="*/ 2347561 w 7498395"/>
                  <a:gd name="connsiteY33" fmla="*/ 350097 h 4734576"/>
                  <a:gd name="connsiteX34" fmla="*/ 2697658 w 7498395"/>
                  <a:gd name="connsiteY34" fmla="*/ 0 h 4734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7498395" h="4734576">
                    <a:moveTo>
                      <a:pt x="4948160" y="1189207"/>
                    </a:moveTo>
                    <a:cubicBezTo>
                      <a:pt x="4395502" y="1189207"/>
                      <a:pt x="3947485" y="1637224"/>
                      <a:pt x="3947485" y="2189881"/>
                    </a:cubicBezTo>
                    <a:cubicBezTo>
                      <a:pt x="3947485" y="2742538"/>
                      <a:pt x="4395502" y="3190555"/>
                      <a:pt x="4948160" y="3190555"/>
                    </a:cubicBezTo>
                    <a:cubicBezTo>
                      <a:pt x="5500818" y="3190555"/>
                      <a:pt x="5948835" y="2742538"/>
                      <a:pt x="5948835" y="2189881"/>
                    </a:cubicBezTo>
                    <a:cubicBezTo>
                      <a:pt x="5948835" y="1637224"/>
                      <a:pt x="5500818" y="1189207"/>
                      <a:pt x="4948160" y="1189207"/>
                    </a:cubicBezTo>
                    <a:close/>
                    <a:moveTo>
                      <a:pt x="1497977" y="1059945"/>
                    </a:moveTo>
                    <a:cubicBezTo>
                      <a:pt x="1220694" y="1612754"/>
                      <a:pt x="829110" y="2241764"/>
                      <a:pt x="666127" y="2718373"/>
                    </a:cubicBezTo>
                    <a:cubicBezTo>
                      <a:pt x="628027" y="2806908"/>
                      <a:pt x="631152" y="2962433"/>
                      <a:pt x="821287" y="2943383"/>
                    </a:cubicBezTo>
                    <a:lnTo>
                      <a:pt x="3064346" y="2943383"/>
                    </a:lnTo>
                    <a:lnTo>
                      <a:pt x="3064346" y="1059945"/>
                    </a:lnTo>
                    <a:close/>
                    <a:moveTo>
                      <a:pt x="2697658" y="0"/>
                    </a:moveTo>
                    <a:lnTo>
                      <a:pt x="2977977" y="0"/>
                    </a:lnTo>
                    <a:cubicBezTo>
                      <a:pt x="3171330" y="0"/>
                      <a:pt x="3328074" y="156744"/>
                      <a:pt x="3328074" y="350097"/>
                    </a:cubicBezTo>
                    <a:lnTo>
                      <a:pt x="3328074" y="484036"/>
                    </a:lnTo>
                    <a:lnTo>
                      <a:pt x="6787152" y="467201"/>
                    </a:lnTo>
                    <a:cubicBezTo>
                      <a:pt x="7179961" y="467201"/>
                      <a:pt x="7498395" y="785635"/>
                      <a:pt x="7498395" y="1178444"/>
                    </a:cubicBezTo>
                    <a:lnTo>
                      <a:pt x="7498395" y="4023333"/>
                    </a:lnTo>
                    <a:cubicBezTo>
                      <a:pt x="7498395" y="4416142"/>
                      <a:pt x="7179961" y="4734576"/>
                      <a:pt x="6787152" y="4734576"/>
                    </a:cubicBezTo>
                    <a:lnTo>
                      <a:pt x="6466748" y="4734576"/>
                    </a:lnTo>
                    <a:lnTo>
                      <a:pt x="6468227" y="4720046"/>
                    </a:lnTo>
                    <a:cubicBezTo>
                      <a:pt x="6468227" y="4193551"/>
                      <a:pt x="6037150" y="3766742"/>
                      <a:pt x="5505390" y="3766742"/>
                    </a:cubicBezTo>
                    <a:cubicBezTo>
                      <a:pt x="4973630" y="3766742"/>
                      <a:pt x="4542553" y="4193551"/>
                      <a:pt x="4542553" y="4720046"/>
                    </a:cubicBezTo>
                    <a:lnTo>
                      <a:pt x="4544033" y="4734576"/>
                    </a:lnTo>
                    <a:lnTo>
                      <a:pt x="3085140" y="4734576"/>
                    </a:lnTo>
                    <a:lnTo>
                      <a:pt x="3087817" y="4708017"/>
                    </a:lnTo>
                    <a:cubicBezTo>
                      <a:pt x="3087817" y="4181522"/>
                      <a:pt x="2661008" y="3754713"/>
                      <a:pt x="2134513" y="3754713"/>
                    </a:cubicBezTo>
                    <a:cubicBezTo>
                      <a:pt x="1608018" y="3754713"/>
                      <a:pt x="1181209" y="4181522"/>
                      <a:pt x="1181209" y="4708017"/>
                    </a:cubicBezTo>
                    <a:lnTo>
                      <a:pt x="1183887" y="4734576"/>
                    </a:lnTo>
                    <a:lnTo>
                      <a:pt x="717363" y="4734576"/>
                    </a:lnTo>
                    <a:cubicBezTo>
                      <a:pt x="324554" y="4734576"/>
                      <a:pt x="6120" y="4416142"/>
                      <a:pt x="6120" y="4023333"/>
                    </a:cubicBezTo>
                    <a:cubicBezTo>
                      <a:pt x="-87013" y="2224137"/>
                      <a:pt x="912053" y="996440"/>
                      <a:pt x="1009420" y="886344"/>
                    </a:cubicBezTo>
                    <a:cubicBezTo>
                      <a:pt x="1047520" y="798335"/>
                      <a:pt x="1353254" y="492601"/>
                      <a:pt x="1568263" y="492601"/>
                    </a:cubicBezTo>
                    <a:lnTo>
                      <a:pt x="2347561" y="488808"/>
                    </a:lnTo>
                    <a:lnTo>
                      <a:pt x="2347561" y="350097"/>
                    </a:lnTo>
                    <a:cubicBezTo>
                      <a:pt x="2347561" y="156744"/>
                      <a:pt x="2504305" y="0"/>
                      <a:pt x="2697658" y="0"/>
                    </a:cubicBezTo>
                    <a:close/>
                  </a:path>
                </a:pathLst>
              </a:custGeom>
              <a:solidFill>
                <a:srgbClr val="1F8DC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87835" y="5099069"/>
            <a:ext cx="8992157" cy="1263735"/>
            <a:chOff x="618187" y="5099069"/>
            <a:chExt cx="8992157" cy="1263735"/>
          </a:xfrm>
        </p:grpSpPr>
        <p:sp>
          <p:nvSpPr>
            <p:cNvPr id="70" name="Round Same Side Corner Rectangle 69"/>
            <p:cNvSpPr/>
            <p:nvPr/>
          </p:nvSpPr>
          <p:spPr>
            <a:xfrm rot="16200000">
              <a:off x="4482398" y="1234858"/>
              <a:ext cx="1263735" cy="8992157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55000">
                  <a:schemeClr val="bg1"/>
                </a:gs>
                <a:gs pos="12000">
                  <a:schemeClr val="bg1"/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z="1800" kern="1200">
                <a:solidFill>
                  <a:prstClr val="white"/>
                </a:solidFill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1022830" y="5276007"/>
              <a:ext cx="599128" cy="893432"/>
              <a:chOff x="7819402" y="5534713"/>
              <a:chExt cx="530359" cy="790885"/>
            </a:xfrm>
            <a:solidFill>
              <a:sysClr val="windowText" lastClr="000000">
                <a:lumMod val="65000"/>
                <a:lumOff val="35000"/>
              </a:sysClr>
            </a:solidFill>
            <a:effectLst/>
          </p:grpSpPr>
          <p:sp>
            <p:nvSpPr>
              <p:cNvPr id="59" name="Rectangle 58"/>
              <p:cNvSpPr/>
              <p:nvPr/>
            </p:nvSpPr>
            <p:spPr>
              <a:xfrm>
                <a:off x="8050984" y="6031204"/>
                <a:ext cx="207000" cy="173335"/>
              </a:xfrm>
              <a:prstGeom prst="rect">
                <a:avLst/>
              </a:prstGeom>
              <a:solidFill>
                <a:srgbClr val="1F8DC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Rounded Rectangle 59"/>
              <p:cNvSpPr/>
              <p:nvPr/>
            </p:nvSpPr>
            <p:spPr>
              <a:xfrm>
                <a:off x="7953348" y="6175650"/>
                <a:ext cx="396413" cy="149948"/>
              </a:xfrm>
              <a:prstGeom prst="roundRect">
                <a:avLst>
                  <a:gd name="adj" fmla="val 50000"/>
                </a:avLst>
              </a:prstGeom>
              <a:solidFill>
                <a:srgbClr val="80818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Round Same Side Corner Rectangle 60"/>
              <p:cNvSpPr/>
              <p:nvPr/>
            </p:nvSpPr>
            <p:spPr>
              <a:xfrm flipV="1">
                <a:off x="7974995" y="5969298"/>
                <a:ext cx="374766" cy="9079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80818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255"/>
              <p:cNvSpPr/>
              <p:nvPr/>
            </p:nvSpPr>
            <p:spPr>
              <a:xfrm>
                <a:off x="7819402" y="5575856"/>
                <a:ext cx="190770" cy="456820"/>
              </a:xfrm>
              <a:custGeom>
                <a:avLst/>
                <a:gdLst>
                  <a:gd name="connsiteX0" fmla="*/ 0 w 4981903"/>
                  <a:gd name="connsiteY0" fmla="*/ 0 h 5312979"/>
                  <a:gd name="connsiteX1" fmla="*/ 4981903 w 4981903"/>
                  <a:gd name="connsiteY1" fmla="*/ 0 h 5312979"/>
                  <a:gd name="connsiteX2" fmla="*/ 4981903 w 4981903"/>
                  <a:gd name="connsiteY2" fmla="*/ 5312979 h 5312979"/>
                  <a:gd name="connsiteX3" fmla="*/ 0 w 4981903"/>
                  <a:gd name="connsiteY3" fmla="*/ 5312979 h 5312979"/>
                  <a:gd name="connsiteX4" fmla="*/ 0 w 4981903"/>
                  <a:gd name="connsiteY4" fmla="*/ 0 h 5312979"/>
                  <a:gd name="connsiteX0" fmla="*/ 0 w 4981903"/>
                  <a:gd name="connsiteY0" fmla="*/ 0 h 5312979"/>
                  <a:gd name="connsiteX1" fmla="*/ 4981903 w 4981903"/>
                  <a:gd name="connsiteY1" fmla="*/ 0 h 5312979"/>
                  <a:gd name="connsiteX2" fmla="*/ 4981903 w 4981903"/>
                  <a:gd name="connsiteY2" fmla="*/ 5312979 h 5312979"/>
                  <a:gd name="connsiteX3" fmla="*/ 2049517 w 4981903"/>
                  <a:gd name="connsiteY3" fmla="*/ 4903076 h 5312979"/>
                  <a:gd name="connsiteX4" fmla="*/ 0 w 4981903"/>
                  <a:gd name="connsiteY4" fmla="*/ 0 h 5312979"/>
                  <a:gd name="connsiteX0" fmla="*/ 0 w 4981903"/>
                  <a:gd name="connsiteY0" fmla="*/ 0 h 4903076"/>
                  <a:gd name="connsiteX1" fmla="*/ 4981903 w 4981903"/>
                  <a:gd name="connsiteY1" fmla="*/ 0 h 4903076"/>
                  <a:gd name="connsiteX2" fmla="*/ 2349062 w 4981903"/>
                  <a:gd name="connsiteY2" fmla="*/ 4225159 h 4903076"/>
                  <a:gd name="connsiteX3" fmla="*/ 2049517 w 4981903"/>
                  <a:gd name="connsiteY3" fmla="*/ 4903076 h 4903076"/>
                  <a:gd name="connsiteX4" fmla="*/ 0 w 4981903"/>
                  <a:gd name="connsiteY4" fmla="*/ 0 h 4903076"/>
                  <a:gd name="connsiteX0" fmla="*/ 0 w 4981903"/>
                  <a:gd name="connsiteY0" fmla="*/ 0 h 4903076"/>
                  <a:gd name="connsiteX1" fmla="*/ 4981903 w 4981903"/>
                  <a:gd name="connsiteY1" fmla="*/ 0 h 4903076"/>
                  <a:gd name="connsiteX2" fmla="*/ 2349062 w 4981903"/>
                  <a:gd name="connsiteY2" fmla="*/ 4225159 h 4903076"/>
                  <a:gd name="connsiteX3" fmla="*/ 2049517 w 4981903"/>
                  <a:gd name="connsiteY3" fmla="*/ 4903076 h 4903076"/>
                  <a:gd name="connsiteX4" fmla="*/ 488731 w 4981903"/>
                  <a:gd name="connsiteY4" fmla="*/ 1150883 h 4903076"/>
                  <a:gd name="connsiteX5" fmla="*/ 0 w 4981903"/>
                  <a:gd name="connsiteY5" fmla="*/ 0 h 4903076"/>
                  <a:gd name="connsiteX0" fmla="*/ 0 w 4981903"/>
                  <a:gd name="connsiteY0" fmla="*/ 0 h 4903076"/>
                  <a:gd name="connsiteX1" fmla="*/ 4981903 w 4981903"/>
                  <a:gd name="connsiteY1" fmla="*/ 0 h 4903076"/>
                  <a:gd name="connsiteX2" fmla="*/ 2349062 w 4981903"/>
                  <a:gd name="connsiteY2" fmla="*/ 4225159 h 4903076"/>
                  <a:gd name="connsiteX3" fmla="*/ 2049517 w 4981903"/>
                  <a:gd name="connsiteY3" fmla="*/ 4903076 h 4903076"/>
                  <a:gd name="connsiteX4" fmla="*/ 283779 w 4981903"/>
                  <a:gd name="connsiteY4" fmla="*/ 2349063 h 4903076"/>
                  <a:gd name="connsiteX5" fmla="*/ 0 w 4981903"/>
                  <a:gd name="connsiteY5" fmla="*/ 0 h 4903076"/>
                  <a:gd name="connsiteX0" fmla="*/ 0 w 2506716"/>
                  <a:gd name="connsiteY0" fmla="*/ 299545 h 5202621"/>
                  <a:gd name="connsiteX1" fmla="*/ 2506716 w 2506716"/>
                  <a:gd name="connsiteY1" fmla="*/ 0 h 5202621"/>
                  <a:gd name="connsiteX2" fmla="*/ 2349062 w 2506716"/>
                  <a:gd name="connsiteY2" fmla="*/ 4524704 h 5202621"/>
                  <a:gd name="connsiteX3" fmla="*/ 2049517 w 2506716"/>
                  <a:gd name="connsiteY3" fmla="*/ 5202621 h 5202621"/>
                  <a:gd name="connsiteX4" fmla="*/ 283779 w 2506716"/>
                  <a:gd name="connsiteY4" fmla="*/ 2648608 h 5202621"/>
                  <a:gd name="connsiteX5" fmla="*/ 0 w 2506716"/>
                  <a:gd name="connsiteY5" fmla="*/ 299545 h 5202621"/>
                  <a:gd name="connsiteX0" fmla="*/ 0 w 2222937"/>
                  <a:gd name="connsiteY0" fmla="*/ 2648608 h 5202621"/>
                  <a:gd name="connsiteX1" fmla="*/ 2222937 w 2222937"/>
                  <a:gd name="connsiteY1" fmla="*/ 0 h 5202621"/>
                  <a:gd name="connsiteX2" fmla="*/ 2065283 w 2222937"/>
                  <a:gd name="connsiteY2" fmla="*/ 4524704 h 5202621"/>
                  <a:gd name="connsiteX3" fmla="*/ 1765738 w 2222937"/>
                  <a:gd name="connsiteY3" fmla="*/ 5202621 h 5202621"/>
                  <a:gd name="connsiteX4" fmla="*/ 0 w 2222937"/>
                  <a:gd name="connsiteY4" fmla="*/ 2648608 h 5202621"/>
                  <a:gd name="connsiteX0" fmla="*/ 0 w 2222937"/>
                  <a:gd name="connsiteY0" fmla="*/ 2648608 h 5202621"/>
                  <a:gd name="connsiteX1" fmla="*/ 2222937 w 2222937"/>
                  <a:gd name="connsiteY1" fmla="*/ 0 h 5202621"/>
                  <a:gd name="connsiteX2" fmla="*/ 2065283 w 2222937"/>
                  <a:gd name="connsiteY2" fmla="*/ 4524704 h 5202621"/>
                  <a:gd name="connsiteX3" fmla="*/ 1765738 w 2222937"/>
                  <a:gd name="connsiteY3" fmla="*/ 5202621 h 5202621"/>
                  <a:gd name="connsiteX4" fmla="*/ 0 w 2222937"/>
                  <a:gd name="connsiteY4" fmla="*/ 2648608 h 5202621"/>
                  <a:gd name="connsiteX0" fmla="*/ 0 w 2222937"/>
                  <a:gd name="connsiteY0" fmla="*/ 2648608 h 5202621"/>
                  <a:gd name="connsiteX1" fmla="*/ 2222937 w 2222937"/>
                  <a:gd name="connsiteY1" fmla="*/ 0 h 5202621"/>
                  <a:gd name="connsiteX2" fmla="*/ 2065283 w 2222937"/>
                  <a:gd name="connsiteY2" fmla="*/ 4524704 h 5202621"/>
                  <a:gd name="connsiteX3" fmla="*/ 1765738 w 2222937"/>
                  <a:gd name="connsiteY3" fmla="*/ 5202621 h 5202621"/>
                  <a:gd name="connsiteX4" fmla="*/ 0 w 2222937"/>
                  <a:gd name="connsiteY4" fmla="*/ 2648608 h 5202621"/>
                  <a:gd name="connsiteX0" fmla="*/ 0 w 2222937"/>
                  <a:gd name="connsiteY0" fmla="*/ 2648608 h 5139559"/>
                  <a:gd name="connsiteX1" fmla="*/ 2222937 w 2222937"/>
                  <a:gd name="connsiteY1" fmla="*/ 0 h 5139559"/>
                  <a:gd name="connsiteX2" fmla="*/ 2065283 w 2222937"/>
                  <a:gd name="connsiteY2" fmla="*/ 4524704 h 5139559"/>
                  <a:gd name="connsiteX3" fmla="*/ 1797269 w 2222937"/>
                  <a:gd name="connsiteY3" fmla="*/ 5139559 h 5139559"/>
                  <a:gd name="connsiteX4" fmla="*/ 0 w 2222937"/>
                  <a:gd name="connsiteY4" fmla="*/ 2648608 h 5139559"/>
                  <a:gd name="connsiteX0" fmla="*/ 0 w 2222937"/>
                  <a:gd name="connsiteY0" fmla="*/ 2648608 h 5171090"/>
                  <a:gd name="connsiteX1" fmla="*/ 2222937 w 2222937"/>
                  <a:gd name="connsiteY1" fmla="*/ 0 h 5171090"/>
                  <a:gd name="connsiteX2" fmla="*/ 2065283 w 2222937"/>
                  <a:gd name="connsiteY2" fmla="*/ 4524704 h 5171090"/>
                  <a:gd name="connsiteX3" fmla="*/ 1797269 w 2222937"/>
                  <a:gd name="connsiteY3" fmla="*/ 5171090 h 5171090"/>
                  <a:gd name="connsiteX4" fmla="*/ 0 w 2222937"/>
                  <a:gd name="connsiteY4" fmla="*/ 2648608 h 5171090"/>
                  <a:gd name="connsiteX0" fmla="*/ 59 w 2222996"/>
                  <a:gd name="connsiteY0" fmla="*/ 2648608 h 5171090"/>
                  <a:gd name="connsiteX1" fmla="*/ 2222996 w 2222996"/>
                  <a:gd name="connsiteY1" fmla="*/ 0 h 5171090"/>
                  <a:gd name="connsiteX2" fmla="*/ 2065342 w 2222996"/>
                  <a:gd name="connsiteY2" fmla="*/ 4524704 h 5171090"/>
                  <a:gd name="connsiteX3" fmla="*/ 1797328 w 2222996"/>
                  <a:gd name="connsiteY3" fmla="*/ 5171090 h 5171090"/>
                  <a:gd name="connsiteX4" fmla="*/ 59 w 2222996"/>
                  <a:gd name="connsiteY4" fmla="*/ 2648608 h 5171090"/>
                  <a:gd name="connsiteX0" fmla="*/ 59 w 2222996"/>
                  <a:gd name="connsiteY0" fmla="*/ 2648608 h 5171090"/>
                  <a:gd name="connsiteX1" fmla="*/ 2222996 w 2222996"/>
                  <a:gd name="connsiteY1" fmla="*/ 0 h 5171090"/>
                  <a:gd name="connsiteX2" fmla="*/ 2065342 w 2222996"/>
                  <a:gd name="connsiteY2" fmla="*/ 4524704 h 5171090"/>
                  <a:gd name="connsiteX3" fmla="*/ 1797328 w 2222996"/>
                  <a:gd name="connsiteY3" fmla="*/ 5171090 h 5171090"/>
                  <a:gd name="connsiteX4" fmla="*/ 59 w 2222996"/>
                  <a:gd name="connsiteY4" fmla="*/ 2648608 h 5171090"/>
                  <a:gd name="connsiteX0" fmla="*/ 59 w 2222996"/>
                  <a:gd name="connsiteY0" fmla="*/ 2648608 h 5171090"/>
                  <a:gd name="connsiteX1" fmla="*/ 2222996 w 2222996"/>
                  <a:gd name="connsiteY1" fmla="*/ 0 h 5171090"/>
                  <a:gd name="connsiteX2" fmla="*/ 2065342 w 2222996"/>
                  <a:gd name="connsiteY2" fmla="*/ 4524704 h 5171090"/>
                  <a:gd name="connsiteX3" fmla="*/ 1797328 w 2222996"/>
                  <a:gd name="connsiteY3" fmla="*/ 5171090 h 5171090"/>
                  <a:gd name="connsiteX4" fmla="*/ 59 w 2222996"/>
                  <a:gd name="connsiteY4" fmla="*/ 2648608 h 5171090"/>
                  <a:gd name="connsiteX0" fmla="*/ 59 w 2222996"/>
                  <a:gd name="connsiteY0" fmla="*/ 2648608 h 5171090"/>
                  <a:gd name="connsiteX1" fmla="*/ 2222996 w 2222996"/>
                  <a:gd name="connsiteY1" fmla="*/ 0 h 5171090"/>
                  <a:gd name="connsiteX2" fmla="*/ 2065342 w 2222996"/>
                  <a:gd name="connsiteY2" fmla="*/ 4524704 h 5171090"/>
                  <a:gd name="connsiteX3" fmla="*/ 1797328 w 2222996"/>
                  <a:gd name="connsiteY3" fmla="*/ 5171090 h 5171090"/>
                  <a:gd name="connsiteX4" fmla="*/ 59 w 2222996"/>
                  <a:gd name="connsiteY4" fmla="*/ 2648608 h 5171090"/>
                  <a:gd name="connsiteX0" fmla="*/ 59 w 2373190"/>
                  <a:gd name="connsiteY0" fmla="*/ 2652302 h 5174784"/>
                  <a:gd name="connsiteX1" fmla="*/ 2222996 w 2373190"/>
                  <a:gd name="connsiteY1" fmla="*/ 3694 h 5174784"/>
                  <a:gd name="connsiteX2" fmla="*/ 2159935 w 2373190"/>
                  <a:gd name="connsiteY2" fmla="*/ 2132039 h 5174784"/>
                  <a:gd name="connsiteX3" fmla="*/ 2065342 w 2373190"/>
                  <a:gd name="connsiteY3" fmla="*/ 4528398 h 5174784"/>
                  <a:gd name="connsiteX4" fmla="*/ 1797328 w 2373190"/>
                  <a:gd name="connsiteY4" fmla="*/ 5174784 h 5174784"/>
                  <a:gd name="connsiteX5" fmla="*/ 59 w 2373190"/>
                  <a:gd name="connsiteY5" fmla="*/ 2652302 h 5174784"/>
                  <a:gd name="connsiteX0" fmla="*/ 59 w 2376859"/>
                  <a:gd name="connsiteY0" fmla="*/ 2671531 h 5194013"/>
                  <a:gd name="connsiteX1" fmla="*/ 2222996 w 2376859"/>
                  <a:gd name="connsiteY1" fmla="*/ 22923 h 5194013"/>
                  <a:gd name="connsiteX2" fmla="*/ 2175700 w 2376859"/>
                  <a:gd name="connsiteY2" fmla="*/ 826964 h 5194013"/>
                  <a:gd name="connsiteX3" fmla="*/ 2065342 w 2376859"/>
                  <a:gd name="connsiteY3" fmla="*/ 4547627 h 5194013"/>
                  <a:gd name="connsiteX4" fmla="*/ 1797328 w 2376859"/>
                  <a:gd name="connsiteY4" fmla="*/ 5194013 h 5194013"/>
                  <a:gd name="connsiteX5" fmla="*/ 59 w 2376859"/>
                  <a:gd name="connsiteY5" fmla="*/ 2671531 h 5194013"/>
                  <a:gd name="connsiteX0" fmla="*/ 59 w 2222996"/>
                  <a:gd name="connsiteY0" fmla="*/ 2648608 h 5171090"/>
                  <a:gd name="connsiteX1" fmla="*/ 2222996 w 2222996"/>
                  <a:gd name="connsiteY1" fmla="*/ 0 h 5171090"/>
                  <a:gd name="connsiteX2" fmla="*/ 2175700 w 2222996"/>
                  <a:gd name="connsiteY2" fmla="*/ 804041 h 5171090"/>
                  <a:gd name="connsiteX3" fmla="*/ 2065342 w 2222996"/>
                  <a:gd name="connsiteY3" fmla="*/ 4524704 h 5171090"/>
                  <a:gd name="connsiteX4" fmla="*/ 1797328 w 2222996"/>
                  <a:gd name="connsiteY4" fmla="*/ 5171090 h 5171090"/>
                  <a:gd name="connsiteX5" fmla="*/ 59 w 2222996"/>
                  <a:gd name="connsiteY5" fmla="*/ 2648608 h 5171090"/>
                  <a:gd name="connsiteX0" fmla="*/ 59 w 2222996"/>
                  <a:gd name="connsiteY0" fmla="*/ 2648608 h 5171090"/>
                  <a:gd name="connsiteX1" fmla="*/ 2222996 w 2222996"/>
                  <a:gd name="connsiteY1" fmla="*/ 0 h 5171090"/>
                  <a:gd name="connsiteX2" fmla="*/ 2175700 w 2222996"/>
                  <a:gd name="connsiteY2" fmla="*/ 804041 h 5171090"/>
                  <a:gd name="connsiteX3" fmla="*/ 2065342 w 2222996"/>
                  <a:gd name="connsiteY3" fmla="*/ 4524704 h 5171090"/>
                  <a:gd name="connsiteX4" fmla="*/ 1797328 w 2222996"/>
                  <a:gd name="connsiteY4" fmla="*/ 5171090 h 5171090"/>
                  <a:gd name="connsiteX5" fmla="*/ 59 w 2222996"/>
                  <a:gd name="connsiteY5" fmla="*/ 2648608 h 5171090"/>
                  <a:gd name="connsiteX0" fmla="*/ 59 w 2222996"/>
                  <a:gd name="connsiteY0" fmla="*/ 2648608 h 5171090"/>
                  <a:gd name="connsiteX1" fmla="*/ 2222996 w 2222996"/>
                  <a:gd name="connsiteY1" fmla="*/ 0 h 5171090"/>
                  <a:gd name="connsiteX2" fmla="*/ 2175700 w 2222996"/>
                  <a:gd name="connsiteY2" fmla="*/ 804041 h 5171090"/>
                  <a:gd name="connsiteX3" fmla="*/ 2065342 w 2222996"/>
                  <a:gd name="connsiteY3" fmla="*/ 4524704 h 5171090"/>
                  <a:gd name="connsiteX4" fmla="*/ 1797328 w 2222996"/>
                  <a:gd name="connsiteY4" fmla="*/ 5171090 h 5171090"/>
                  <a:gd name="connsiteX5" fmla="*/ 59 w 2222996"/>
                  <a:gd name="connsiteY5" fmla="*/ 2648608 h 5171090"/>
                  <a:gd name="connsiteX0" fmla="*/ 59 w 2222996"/>
                  <a:gd name="connsiteY0" fmla="*/ 2648608 h 5171090"/>
                  <a:gd name="connsiteX1" fmla="*/ 2222996 w 2222996"/>
                  <a:gd name="connsiteY1" fmla="*/ 0 h 5171090"/>
                  <a:gd name="connsiteX2" fmla="*/ 2175700 w 2222996"/>
                  <a:gd name="connsiteY2" fmla="*/ 804041 h 5171090"/>
                  <a:gd name="connsiteX3" fmla="*/ 2065342 w 2222996"/>
                  <a:gd name="connsiteY3" fmla="*/ 4524704 h 5171090"/>
                  <a:gd name="connsiteX4" fmla="*/ 1797328 w 2222996"/>
                  <a:gd name="connsiteY4" fmla="*/ 5171090 h 5171090"/>
                  <a:gd name="connsiteX5" fmla="*/ 59 w 2222996"/>
                  <a:gd name="connsiteY5" fmla="*/ 2648608 h 5171090"/>
                  <a:gd name="connsiteX0" fmla="*/ 59 w 2222996"/>
                  <a:gd name="connsiteY0" fmla="*/ 2648608 h 5171090"/>
                  <a:gd name="connsiteX1" fmla="*/ 2222996 w 2222996"/>
                  <a:gd name="connsiteY1" fmla="*/ 0 h 5171090"/>
                  <a:gd name="connsiteX2" fmla="*/ 2175700 w 2222996"/>
                  <a:gd name="connsiteY2" fmla="*/ 804041 h 5171090"/>
                  <a:gd name="connsiteX3" fmla="*/ 2065342 w 2222996"/>
                  <a:gd name="connsiteY3" fmla="*/ 4524704 h 5171090"/>
                  <a:gd name="connsiteX4" fmla="*/ 1797328 w 2222996"/>
                  <a:gd name="connsiteY4" fmla="*/ 5171090 h 5171090"/>
                  <a:gd name="connsiteX5" fmla="*/ 59 w 2222996"/>
                  <a:gd name="connsiteY5" fmla="*/ 2648608 h 5171090"/>
                  <a:gd name="connsiteX0" fmla="*/ 56 w 2222993"/>
                  <a:gd name="connsiteY0" fmla="*/ 2648608 h 5235259"/>
                  <a:gd name="connsiteX1" fmla="*/ 2222993 w 2222993"/>
                  <a:gd name="connsiteY1" fmla="*/ 0 h 5235259"/>
                  <a:gd name="connsiteX2" fmla="*/ 2175697 w 2222993"/>
                  <a:gd name="connsiteY2" fmla="*/ 804041 h 5235259"/>
                  <a:gd name="connsiteX3" fmla="*/ 2065339 w 2222993"/>
                  <a:gd name="connsiteY3" fmla="*/ 4524704 h 5235259"/>
                  <a:gd name="connsiteX4" fmla="*/ 1888230 w 2222993"/>
                  <a:gd name="connsiteY4" fmla="*/ 5235259 h 5235259"/>
                  <a:gd name="connsiteX5" fmla="*/ 56 w 2222993"/>
                  <a:gd name="connsiteY5" fmla="*/ 2648608 h 5235259"/>
                  <a:gd name="connsiteX0" fmla="*/ 56 w 2222993"/>
                  <a:gd name="connsiteY0" fmla="*/ 2648608 h 5235259"/>
                  <a:gd name="connsiteX1" fmla="*/ 2222993 w 2222993"/>
                  <a:gd name="connsiteY1" fmla="*/ 0 h 5235259"/>
                  <a:gd name="connsiteX2" fmla="*/ 2175697 w 2222993"/>
                  <a:gd name="connsiteY2" fmla="*/ 804041 h 5235259"/>
                  <a:gd name="connsiteX3" fmla="*/ 2065339 w 2222993"/>
                  <a:gd name="connsiteY3" fmla="*/ 4524704 h 5235259"/>
                  <a:gd name="connsiteX4" fmla="*/ 1888230 w 2222993"/>
                  <a:gd name="connsiteY4" fmla="*/ 5235259 h 5235259"/>
                  <a:gd name="connsiteX5" fmla="*/ 56 w 2222993"/>
                  <a:gd name="connsiteY5" fmla="*/ 2648608 h 523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2993" h="5235259">
                    <a:moveTo>
                      <a:pt x="56" y="2648608"/>
                    </a:moveTo>
                    <a:cubicBezTo>
                      <a:pt x="47352" y="567560"/>
                      <a:pt x="1797324" y="63062"/>
                      <a:pt x="2222993" y="0"/>
                    </a:cubicBezTo>
                    <a:cubicBezTo>
                      <a:pt x="2204886" y="560249"/>
                      <a:pt x="2201973" y="49924"/>
                      <a:pt x="2175697" y="804041"/>
                    </a:cubicBezTo>
                    <a:cubicBezTo>
                      <a:pt x="336386" y="943303"/>
                      <a:pt x="202381" y="3954518"/>
                      <a:pt x="2065339" y="4524704"/>
                    </a:cubicBezTo>
                    <a:lnTo>
                      <a:pt x="1888230" y="5235259"/>
                    </a:lnTo>
                    <a:cubicBezTo>
                      <a:pt x="1473072" y="5109134"/>
                      <a:pt x="-10456" y="4335518"/>
                      <a:pt x="56" y="2648608"/>
                    </a:cubicBezTo>
                    <a:close/>
                  </a:path>
                </a:pathLst>
              </a:custGeom>
              <a:solidFill>
                <a:srgbClr val="80818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Round Same Side Corner Rectangle 63"/>
              <p:cNvSpPr/>
              <p:nvPr/>
            </p:nvSpPr>
            <p:spPr>
              <a:xfrm rot="19147050">
                <a:off x="8033999" y="5534713"/>
                <a:ext cx="147085" cy="28526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1F8DC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 rot="2940000">
                <a:off x="8200638" y="5742401"/>
                <a:ext cx="49196" cy="143911"/>
              </a:xfrm>
              <a:prstGeom prst="rect">
                <a:avLst/>
              </a:prstGeom>
              <a:solidFill>
                <a:srgbClr val="80818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87834" y="3658027"/>
            <a:ext cx="9165893" cy="1188720"/>
            <a:chOff x="618186" y="3658027"/>
            <a:chExt cx="9165893" cy="1188720"/>
          </a:xfrm>
        </p:grpSpPr>
        <p:sp>
          <p:nvSpPr>
            <p:cNvPr id="63" name="Round Same Side Corner Rectangle 62"/>
            <p:cNvSpPr/>
            <p:nvPr/>
          </p:nvSpPr>
          <p:spPr>
            <a:xfrm rot="16200000">
              <a:off x="4519905" y="-243692"/>
              <a:ext cx="1188720" cy="8992157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55000">
                  <a:schemeClr val="bg1"/>
                </a:gs>
                <a:gs pos="12000">
                  <a:schemeClr val="bg1"/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791152" y="3931685"/>
              <a:ext cx="79929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  <a:defRPr/>
              </a:pPr>
              <a:r>
                <a:rPr lang="el-GR" sz="1800" b="1" kern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Πρώιμες επιπλοκές ΣΔ</a:t>
              </a:r>
              <a:r>
                <a:rPr lang="en-US" sz="1800" b="1" kern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endParaRPr lang="el-GR" sz="18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>
                <a:buClrTx/>
                <a:buFontTx/>
                <a:buNone/>
                <a:defRPr/>
              </a:pPr>
              <a:r>
                <a:rPr lang="el-GR" sz="1800" kern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Υπογλυκαιμία, Διαβητική Κετοξέωση, Υπερωσμωτικό </a:t>
              </a:r>
              <a:r>
                <a:rPr lang="el-GR" sz="18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Υ</a:t>
              </a:r>
              <a:r>
                <a:rPr lang="el-GR" sz="1800" kern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περγλυκαιμικό </a:t>
              </a:r>
              <a:r>
                <a:rPr lang="el-GR" sz="18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Κ</a:t>
              </a:r>
              <a:r>
                <a:rPr lang="el-GR" sz="1800" kern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ώμα</a:t>
              </a:r>
              <a:endParaRPr lang="en-US" sz="18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954162" y="3941908"/>
              <a:ext cx="736464" cy="620956"/>
              <a:chOff x="392906" y="3468682"/>
              <a:chExt cx="1858976" cy="1567409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9993" y="3900277"/>
                <a:ext cx="1624081" cy="1135814"/>
                <a:chOff x="509993" y="3900277"/>
                <a:chExt cx="1624081" cy="1135814"/>
              </a:xfrm>
              <a:solidFill>
                <a:srgbClr val="808188"/>
              </a:solidFill>
            </p:grpSpPr>
            <p:sp>
              <p:nvSpPr>
                <p:cNvPr id="35" name="Freeform 34"/>
                <p:cNvSpPr/>
                <p:nvPr/>
              </p:nvSpPr>
              <p:spPr>
                <a:xfrm>
                  <a:off x="892761" y="3900277"/>
                  <a:ext cx="1241313" cy="1135814"/>
                </a:xfrm>
                <a:custGeom>
                  <a:avLst/>
                  <a:gdLst>
                    <a:gd name="connsiteX0" fmla="*/ 712096 w 1241313"/>
                    <a:gd name="connsiteY0" fmla="*/ 0 h 1135814"/>
                    <a:gd name="connsiteX1" fmla="*/ 842508 w 1241313"/>
                    <a:gd name="connsiteY1" fmla="*/ 725267 h 1135814"/>
                    <a:gd name="connsiteX2" fmla="*/ 900466 w 1241313"/>
                    <a:gd name="connsiteY2" fmla="*/ 708180 h 1135814"/>
                    <a:gd name="connsiteX3" fmla="*/ 919367 w 1241313"/>
                    <a:gd name="connsiteY3" fmla="*/ 578441 h 1135814"/>
                    <a:gd name="connsiteX4" fmla="*/ 968505 w 1241313"/>
                    <a:gd name="connsiteY4" fmla="*/ 258210 h 1135814"/>
                    <a:gd name="connsiteX5" fmla="*/ 984255 w 1241313"/>
                    <a:gd name="connsiteY5" fmla="*/ 358204 h 1135814"/>
                    <a:gd name="connsiteX6" fmla="*/ 1027096 w 1241313"/>
                    <a:gd name="connsiteY6" fmla="*/ 378456 h 1135814"/>
                    <a:gd name="connsiteX7" fmla="*/ 1216891 w 1241313"/>
                    <a:gd name="connsiteY7" fmla="*/ 377966 h 1135814"/>
                    <a:gd name="connsiteX8" fmla="*/ 1241313 w 1241313"/>
                    <a:gd name="connsiteY8" fmla="*/ 377308 h 1135814"/>
                    <a:gd name="connsiteX9" fmla="*/ 1162171 w 1241313"/>
                    <a:gd name="connsiteY9" fmla="*/ 504629 h 1135814"/>
                    <a:gd name="connsiteX10" fmla="*/ 429633 w 1241313"/>
                    <a:gd name="connsiteY10" fmla="*/ 1135814 h 1135814"/>
                    <a:gd name="connsiteX11" fmla="*/ 114941 w 1241313"/>
                    <a:gd name="connsiteY11" fmla="*/ 916121 h 1135814"/>
                    <a:gd name="connsiteX12" fmla="*/ 0 w 1241313"/>
                    <a:gd name="connsiteY12" fmla="*/ 815818 h 1135814"/>
                    <a:gd name="connsiteX13" fmla="*/ 117282 w 1241313"/>
                    <a:gd name="connsiteY13" fmla="*/ 169704 h 1135814"/>
                    <a:gd name="connsiteX14" fmla="*/ 175872 w 1241313"/>
                    <a:gd name="connsiteY14" fmla="*/ 554295 h 1135814"/>
                    <a:gd name="connsiteX15" fmla="*/ 252199 w 1241313"/>
                    <a:gd name="connsiteY15" fmla="*/ 570457 h 1135814"/>
                    <a:gd name="connsiteX16" fmla="*/ 290289 w 1241313"/>
                    <a:gd name="connsiteY16" fmla="*/ 377091 h 1135814"/>
                    <a:gd name="connsiteX17" fmla="*/ 394868 w 1241313"/>
                    <a:gd name="connsiteY17" fmla="*/ 378113 h 1135814"/>
                    <a:gd name="connsiteX18" fmla="*/ 467465 w 1241313"/>
                    <a:gd name="connsiteY18" fmla="*/ 539350 h 1135814"/>
                    <a:gd name="connsiteX19" fmla="*/ 554598 w 1241313"/>
                    <a:gd name="connsiteY19" fmla="*/ 543587 h 1135814"/>
                    <a:gd name="connsiteX20" fmla="*/ 712096 w 1241313"/>
                    <a:gd name="connsiteY20" fmla="*/ 0 h 1135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241313" h="1135814">
                      <a:moveTo>
                        <a:pt x="712096" y="0"/>
                      </a:moveTo>
                      <a:cubicBezTo>
                        <a:pt x="720706" y="36503"/>
                        <a:pt x="816677" y="616624"/>
                        <a:pt x="842508" y="725267"/>
                      </a:cubicBezTo>
                      <a:cubicBezTo>
                        <a:pt x="851955" y="755118"/>
                        <a:pt x="889860" y="748369"/>
                        <a:pt x="900466" y="708180"/>
                      </a:cubicBezTo>
                      <a:cubicBezTo>
                        <a:pt x="909182" y="634452"/>
                        <a:pt x="913857" y="613437"/>
                        <a:pt x="919367" y="578441"/>
                      </a:cubicBezTo>
                      <a:cubicBezTo>
                        <a:pt x="930706" y="503448"/>
                        <a:pt x="957690" y="327933"/>
                        <a:pt x="968505" y="258210"/>
                      </a:cubicBezTo>
                      <a:cubicBezTo>
                        <a:pt x="971655" y="265489"/>
                        <a:pt x="980581" y="341855"/>
                        <a:pt x="984255" y="358204"/>
                      </a:cubicBezTo>
                      <a:cubicBezTo>
                        <a:pt x="984813" y="377729"/>
                        <a:pt x="1011134" y="380353"/>
                        <a:pt x="1027096" y="378456"/>
                      </a:cubicBezTo>
                      <a:cubicBezTo>
                        <a:pt x="1057965" y="377980"/>
                        <a:pt x="1164908" y="378395"/>
                        <a:pt x="1216891" y="377966"/>
                      </a:cubicBezTo>
                      <a:lnTo>
                        <a:pt x="1241313" y="377308"/>
                      </a:lnTo>
                      <a:lnTo>
                        <a:pt x="1162171" y="504629"/>
                      </a:lnTo>
                      <a:cubicBezTo>
                        <a:pt x="1017174" y="698751"/>
                        <a:pt x="782877" y="912633"/>
                        <a:pt x="429633" y="1135814"/>
                      </a:cubicBezTo>
                      <a:cubicBezTo>
                        <a:pt x="311885" y="1061420"/>
                        <a:pt x="207354" y="988060"/>
                        <a:pt x="114941" y="916121"/>
                      </a:cubicBezTo>
                      <a:lnTo>
                        <a:pt x="0" y="815818"/>
                      </a:lnTo>
                      <a:lnTo>
                        <a:pt x="117282" y="169704"/>
                      </a:lnTo>
                      <a:lnTo>
                        <a:pt x="175872" y="554295"/>
                      </a:lnTo>
                      <a:cubicBezTo>
                        <a:pt x="191670" y="657356"/>
                        <a:pt x="231554" y="677120"/>
                        <a:pt x="252199" y="570457"/>
                      </a:cubicBezTo>
                      <a:cubicBezTo>
                        <a:pt x="275071" y="468809"/>
                        <a:pt x="273230" y="437069"/>
                        <a:pt x="290289" y="377091"/>
                      </a:cubicBezTo>
                      <a:cubicBezTo>
                        <a:pt x="337466" y="380501"/>
                        <a:pt x="385323" y="376069"/>
                        <a:pt x="394868" y="378113"/>
                      </a:cubicBezTo>
                      <a:cubicBezTo>
                        <a:pt x="406936" y="403574"/>
                        <a:pt x="456997" y="509800"/>
                        <a:pt x="467465" y="539350"/>
                      </a:cubicBezTo>
                      <a:cubicBezTo>
                        <a:pt x="492278" y="605657"/>
                        <a:pt x="538315" y="635887"/>
                        <a:pt x="554598" y="543587"/>
                      </a:cubicBezTo>
                      <a:cubicBezTo>
                        <a:pt x="591379" y="433968"/>
                        <a:pt x="706168" y="13362"/>
                        <a:pt x="712096" y="0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algn="ctr"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white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35"/>
                <p:cNvSpPr/>
                <p:nvPr/>
              </p:nvSpPr>
              <p:spPr>
                <a:xfrm>
                  <a:off x="509993" y="4111134"/>
                  <a:ext cx="298377" cy="531314"/>
                </a:xfrm>
                <a:custGeom>
                  <a:avLst/>
                  <a:gdLst>
                    <a:gd name="connsiteX0" fmla="*/ 145466 w 298377"/>
                    <a:gd name="connsiteY0" fmla="*/ 0 h 531314"/>
                    <a:gd name="connsiteX1" fmla="*/ 298377 w 298377"/>
                    <a:gd name="connsiteY1" fmla="*/ 531314 h 531314"/>
                    <a:gd name="connsiteX2" fmla="*/ 255726 w 298377"/>
                    <a:gd name="connsiteY2" fmla="*/ 494094 h 531314"/>
                    <a:gd name="connsiteX3" fmla="*/ 79865 w 298377"/>
                    <a:gd name="connsiteY3" fmla="*/ 293772 h 531314"/>
                    <a:gd name="connsiteX4" fmla="*/ 0 w 298377"/>
                    <a:gd name="connsiteY4" fmla="*/ 165292 h 531314"/>
                    <a:gd name="connsiteX5" fmla="*/ 36495 w 298377"/>
                    <a:gd name="connsiteY5" fmla="*/ 165245 h 531314"/>
                    <a:gd name="connsiteX6" fmla="*/ 76168 w 298377"/>
                    <a:gd name="connsiteY6" fmla="*/ 160289 h 531314"/>
                    <a:gd name="connsiteX7" fmla="*/ 145466 w 298377"/>
                    <a:gd name="connsiteY7" fmla="*/ 0 h 5313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8377" h="531314">
                      <a:moveTo>
                        <a:pt x="145466" y="0"/>
                      </a:moveTo>
                      <a:lnTo>
                        <a:pt x="298377" y="531314"/>
                      </a:lnTo>
                      <a:lnTo>
                        <a:pt x="255726" y="494094"/>
                      </a:lnTo>
                      <a:cubicBezTo>
                        <a:pt x="186451" y="425383"/>
                        <a:pt x="128198" y="358480"/>
                        <a:pt x="79865" y="293772"/>
                      </a:cubicBezTo>
                      <a:lnTo>
                        <a:pt x="0" y="165292"/>
                      </a:lnTo>
                      <a:cubicBezTo>
                        <a:pt x="12766" y="166485"/>
                        <a:pt x="23728" y="164053"/>
                        <a:pt x="36495" y="165245"/>
                      </a:cubicBezTo>
                      <a:cubicBezTo>
                        <a:pt x="53538" y="164499"/>
                        <a:pt x="72372" y="168237"/>
                        <a:pt x="76168" y="160289"/>
                      </a:cubicBezTo>
                      <a:cubicBezTo>
                        <a:pt x="92451" y="133416"/>
                        <a:pt x="122877" y="37467"/>
                        <a:pt x="145466" y="0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algn="ctr"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white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Freeform 33"/>
              <p:cNvSpPr/>
              <p:nvPr/>
            </p:nvSpPr>
            <p:spPr>
              <a:xfrm>
                <a:off x="392906" y="3468682"/>
                <a:ext cx="1858976" cy="1134079"/>
              </a:xfrm>
              <a:custGeom>
                <a:avLst/>
                <a:gdLst>
                  <a:gd name="connsiteX0" fmla="*/ 1418413 w 1858976"/>
                  <a:gd name="connsiteY0" fmla="*/ 53 h 1134079"/>
                  <a:gd name="connsiteX1" fmla="*/ 1778356 w 1858976"/>
                  <a:gd name="connsiteY1" fmla="*/ 749077 h 1134079"/>
                  <a:gd name="connsiteX2" fmla="*/ 1776650 w 1858976"/>
                  <a:gd name="connsiteY2" fmla="*/ 751823 h 1134079"/>
                  <a:gd name="connsiteX3" fmla="*/ 1737368 w 1858976"/>
                  <a:gd name="connsiteY3" fmla="*/ 751422 h 1134079"/>
                  <a:gd name="connsiteX4" fmla="*/ 1535138 w 1858976"/>
                  <a:gd name="connsiteY4" fmla="*/ 750561 h 1134079"/>
                  <a:gd name="connsiteX5" fmla="*/ 1490410 w 1858976"/>
                  <a:gd name="connsiteY5" fmla="*/ 496780 h 1134079"/>
                  <a:gd name="connsiteX6" fmla="*/ 1434969 w 1858976"/>
                  <a:gd name="connsiteY6" fmla="*/ 501844 h 1134079"/>
                  <a:gd name="connsiteX7" fmla="*/ 1418589 w 1858976"/>
                  <a:gd name="connsiteY7" fmla="*/ 610064 h 1134079"/>
                  <a:gd name="connsiteX8" fmla="*/ 1365960 w 1858976"/>
                  <a:gd name="connsiteY8" fmla="*/ 958923 h 1134079"/>
                  <a:gd name="connsiteX9" fmla="*/ 1247231 w 1858976"/>
                  <a:gd name="connsiteY9" fmla="*/ 305653 h 1134079"/>
                  <a:gd name="connsiteX10" fmla="*/ 1185490 w 1858976"/>
                  <a:gd name="connsiteY10" fmla="*/ 312615 h 1134079"/>
                  <a:gd name="connsiteX11" fmla="*/ 1010353 w 1858976"/>
                  <a:gd name="connsiteY11" fmla="*/ 918904 h 1134079"/>
                  <a:gd name="connsiteX12" fmla="*/ 948756 w 1858976"/>
                  <a:gd name="connsiteY12" fmla="*/ 785271 h 1134079"/>
                  <a:gd name="connsiteX13" fmla="*/ 848662 w 1858976"/>
                  <a:gd name="connsiteY13" fmla="*/ 742062 h 1134079"/>
                  <a:gd name="connsiteX14" fmla="*/ 734753 w 1858976"/>
                  <a:gd name="connsiteY14" fmla="*/ 781037 h 1134079"/>
                  <a:gd name="connsiteX15" fmla="*/ 719099 w 1858976"/>
                  <a:gd name="connsiteY15" fmla="*/ 867058 h 1134079"/>
                  <a:gd name="connsiteX16" fmla="*/ 654355 w 1858976"/>
                  <a:gd name="connsiteY16" fmla="*/ 444738 h 1134079"/>
                  <a:gd name="connsiteX17" fmla="*/ 589223 w 1858976"/>
                  <a:gd name="connsiteY17" fmla="*/ 426047 h 1134079"/>
                  <a:gd name="connsiteX18" fmla="*/ 468264 w 1858976"/>
                  <a:gd name="connsiteY18" fmla="*/ 1134079 h 1134079"/>
                  <a:gd name="connsiteX19" fmla="*/ 310084 w 1858976"/>
                  <a:gd name="connsiteY19" fmla="*/ 577934 h 1134079"/>
                  <a:gd name="connsiteX20" fmla="*/ 230995 w 1858976"/>
                  <a:gd name="connsiteY20" fmla="*/ 577934 h 1134079"/>
                  <a:gd name="connsiteX21" fmla="*/ 152009 w 1858976"/>
                  <a:gd name="connsiteY21" fmla="*/ 750854 h 1134079"/>
                  <a:gd name="connsiteX22" fmla="*/ 82925 w 1858976"/>
                  <a:gd name="connsiteY22" fmla="*/ 752784 h 1134079"/>
                  <a:gd name="connsiteX23" fmla="*/ 80621 w 1858976"/>
                  <a:gd name="connsiteY23" fmla="*/ 749077 h 1134079"/>
                  <a:gd name="connsiteX24" fmla="*/ 379656 w 1858976"/>
                  <a:gd name="connsiteY24" fmla="*/ 3201 h 1134079"/>
                  <a:gd name="connsiteX25" fmla="*/ 929487 w 1858976"/>
                  <a:gd name="connsiteY25" fmla="*/ 377108 h 1134079"/>
                  <a:gd name="connsiteX26" fmla="*/ 1418413 w 1858976"/>
                  <a:gd name="connsiteY26" fmla="*/ 53 h 1134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58976" h="1134079">
                    <a:moveTo>
                      <a:pt x="1418413" y="53"/>
                    </a:moveTo>
                    <a:cubicBezTo>
                      <a:pt x="1725837" y="-4548"/>
                      <a:pt x="2000261" y="299615"/>
                      <a:pt x="1778356" y="749077"/>
                    </a:cubicBezTo>
                    <a:lnTo>
                      <a:pt x="1776650" y="751823"/>
                    </a:lnTo>
                    <a:lnTo>
                      <a:pt x="1737368" y="751422"/>
                    </a:lnTo>
                    <a:lnTo>
                      <a:pt x="1535138" y="750561"/>
                    </a:lnTo>
                    <a:cubicBezTo>
                      <a:pt x="1527579" y="721028"/>
                      <a:pt x="1496080" y="515555"/>
                      <a:pt x="1490410" y="496780"/>
                    </a:cubicBezTo>
                    <a:cubicBezTo>
                      <a:pt x="1484109" y="472731"/>
                      <a:pt x="1438749" y="476319"/>
                      <a:pt x="1434969" y="501844"/>
                    </a:cubicBezTo>
                    <a:cubicBezTo>
                      <a:pt x="1428039" y="540027"/>
                      <a:pt x="1429986" y="537999"/>
                      <a:pt x="1418589" y="610064"/>
                    </a:cubicBezTo>
                    <a:cubicBezTo>
                      <a:pt x="1404987" y="686876"/>
                      <a:pt x="1380660" y="863991"/>
                      <a:pt x="1365960" y="958923"/>
                    </a:cubicBezTo>
                    <a:lnTo>
                      <a:pt x="1247231" y="305653"/>
                    </a:lnTo>
                    <a:cubicBezTo>
                      <a:pt x="1242401" y="281396"/>
                      <a:pt x="1206701" y="257136"/>
                      <a:pt x="1185490" y="312615"/>
                    </a:cubicBezTo>
                    <a:lnTo>
                      <a:pt x="1010353" y="918904"/>
                    </a:lnTo>
                    <a:lnTo>
                      <a:pt x="948756" y="785271"/>
                    </a:lnTo>
                    <a:cubicBezTo>
                      <a:pt x="933056" y="743453"/>
                      <a:pt x="907641" y="743377"/>
                      <a:pt x="848662" y="742062"/>
                    </a:cubicBezTo>
                    <a:cubicBezTo>
                      <a:pt x="751305" y="734126"/>
                      <a:pt x="739938" y="759860"/>
                      <a:pt x="734753" y="781037"/>
                    </a:cubicBezTo>
                    <a:lnTo>
                      <a:pt x="719099" y="867058"/>
                    </a:lnTo>
                    <a:lnTo>
                      <a:pt x="654355" y="444738"/>
                    </a:lnTo>
                    <a:cubicBezTo>
                      <a:pt x="640398" y="359837"/>
                      <a:pt x="589223" y="391772"/>
                      <a:pt x="589223" y="426047"/>
                    </a:cubicBezTo>
                    <a:lnTo>
                      <a:pt x="468264" y="1134079"/>
                    </a:lnTo>
                    <a:lnTo>
                      <a:pt x="310084" y="577934"/>
                    </a:lnTo>
                    <a:cubicBezTo>
                      <a:pt x="300004" y="545220"/>
                      <a:pt x="271314" y="479790"/>
                      <a:pt x="230995" y="577934"/>
                    </a:cubicBezTo>
                    <a:lnTo>
                      <a:pt x="152009" y="750854"/>
                    </a:lnTo>
                    <a:lnTo>
                      <a:pt x="82925" y="752784"/>
                    </a:lnTo>
                    <a:lnTo>
                      <a:pt x="80621" y="749077"/>
                    </a:lnTo>
                    <a:cubicBezTo>
                      <a:pt x="-126492" y="329579"/>
                      <a:pt x="98756" y="36654"/>
                      <a:pt x="379656" y="3201"/>
                    </a:cubicBezTo>
                    <a:cubicBezTo>
                      <a:pt x="580299" y="-20695"/>
                      <a:pt x="809338" y="87798"/>
                      <a:pt x="929487" y="377108"/>
                    </a:cubicBezTo>
                    <a:cubicBezTo>
                      <a:pt x="1037624" y="116729"/>
                      <a:pt x="1233958" y="2814"/>
                      <a:pt x="1418413" y="53"/>
                    </a:cubicBezTo>
                    <a:close/>
                  </a:path>
                </a:pathLst>
              </a:custGeom>
              <a:solidFill>
                <a:srgbClr val="1F8DC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7" name="Τίτλος 1">
            <a:extLst>
              <a:ext uri="{FF2B5EF4-FFF2-40B4-BE49-F238E27FC236}">
                <a16:creationId xmlns="" xmlns:a16="http://schemas.microsoft.com/office/drawing/2014/main" id="{FB96D4FF-A486-40B5-8B34-F91E99E6FB2E}"/>
              </a:ext>
            </a:extLst>
          </p:cNvPr>
          <p:cNvSpPr txBox="1">
            <a:spLocks/>
          </p:cNvSpPr>
          <p:nvPr/>
        </p:nvSpPr>
        <p:spPr>
          <a:xfrm>
            <a:off x="0" y="133200"/>
            <a:ext cx="9144000" cy="50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buClrTx/>
              <a:buFontTx/>
              <a:buNone/>
              <a:defRPr/>
            </a:pPr>
            <a:r>
              <a:rPr lang="el-GR" sz="3000" b="1" dirty="0" smtClean="0">
                <a:solidFill>
                  <a:sysClr val="windowText" lastClr="000000"/>
                </a:solidFill>
              </a:rPr>
              <a:t>ΕΠΙΠΛΟΚΕΣ ΣΔτ1 </a:t>
            </a:r>
            <a:endParaRPr lang="el-GR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66896" y="5053349"/>
            <a:ext cx="799292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l-GR" sz="18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Όψιμες επιπλοκές ΣΔ</a:t>
            </a:r>
            <a:r>
              <a:rPr lang="en-US" sz="18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endParaRPr lang="el-GR" sz="1800" kern="12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buClrTx/>
              <a:buFontTx/>
              <a:buNone/>
              <a:defRPr/>
            </a:pPr>
            <a:r>
              <a:rPr lang="el-GR" sz="16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Διαβητική Μικροαγγειοπάθεια</a:t>
            </a:r>
            <a:r>
              <a:rPr lang="en-US" sz="16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l-GR" sz="1600" b="1" kern="1200" dirty="0" smtClean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buClrTx/>
              <a:buFontTx/>
              <a:buNone/>
              <a:defRPr/>
            </a:pPr>
            <a:r>
              <a:rPr lang="el-GR" sz="16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Νεφροπάθεια, Αμφιβληστροειδοπάθεια, Νευροπάθεια</a:t>
            </a:r>
          </a:p>
          <a:p>
            <a:pPr>
              <a:buClrTx/>
              <a:buFontTx/>
              <a:buNone/>
              <a:defRPr/>
            </a:pPr>
            <a:r>
              <a:rPr lang="el-GR" sz="16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Διαβητική </a:t>
            </a:r>
            <a:r>
              <a:rPr lang="el-GR" sz="16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Μακροαγγειοπάθεια </a:t>
            </a:r>
            <a:endParaRPr lang="el-GR" sz="1600" b="1" kern="12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buClrTx/>
              <a:buFontTx/>
              <a:buNone/>
              <a:defRPr/>
            </a:pPr>
            <a:r>
              <a:rPr lang="el-GR" sz="16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Στεφανιαία νόσος, Αγγειοεγκεφαλικό επεισόδιο, Περιφερική αγγειοπάθεια</a:t>
            </a:r>
          </a:p>
        </p:txBody>
      </p:sp>
      <p:sp>
        <p:nvSpPr>
          <p:cNvPr id="40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4" y="6573600"/>
            <a:ext cx="84490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b="1" kern="1200" dirty="0" err="1" smtClean="0">
                <a:solidFill>
                  <a:prstClr val="black"/>
                </a:solidFill>
                <a:cs typeface="+mn-cs"/>
              </a:rPr>
              <a:t>Bjornstad</a:t>
            </a:r>
            <a:r>
              <a:rPr lang="en-US" sz="1200" b="1" kern="1200" dirty="0" smtClean="0">
                <a:solidFill>
                  <a:prstClr val="black"/>
                </a:solidFill>
                <a:cs typeface="+mn-cs"/>
              </a:rPr>
              <a:t> P</a:t>
            </a:r>
            <a:r>
              <a:rPr lang="el-GR" sz="1200" b="1" kern="1200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en-US" sz="1200" b="1" i="1" kern="1200" dirty="0" smtClean="0">
                <a:solidFill>
                  <a:prstClr val="black"/>
                </a:solidFill>
                <a:cs typeface="+mn-cs"/>
              </a:rPr>
              <a:t>et al</a:t>
            </a:r>
            <a:r>
              <a:rPr lang="en-US" sz="1200" b="1" i="1" kern="1200" dirty="0">
                <a:solidFill>
                  <a:prstClr val="black"/>
                </a:solidFill>
                <a:cs typeface="+mn-cs"/>
              </a:rPr>
              <a:t>. </a:t>
            </a:r>
            <a:r>
              <a:rPr lang="en-US" sz="1200" b="1" kern="1200" dirty="0">
                <a:solidFill>
                  <a:prstClr val="black"/>
                </a:solidFill>
                <a:cs typeface="+mn-cs"/>
              </a:rPr>
              <a:t>ISPAD Clinical Practice Consensus Guidelines </a:t>
            </a:r>
            <a:r>
              <a:rPr lang="en-US" sz="1200" b="1" kern="1200" dirty="0" smtClean="0">
                <a:solidFill>
                  <a:prstClr val="black"/>
                </a:solidFill>
                <a:cs typeface="+mn-cs"/>
              </a:rPr>
              <a:t>2022. </a:t>
            </a:r>
            <a:r>
              <a:rPr lang="pt-BR" sz="1200" b="1" i="1" kern="1200" dirty="0" smtClean="0">
                <a:solidFill>
                  <a:prstClr val="black"/>
                </a:solidFill>
                <a:cs typeface="+mn-cs"/>
              </a:rPr>
              <a:t>Pediatr </a:t>
            </a:r>
            <a:r>
              <a:rPr lang="pt-BR" sz="1200" b="1" i="1" kern="1200" dirty="0">
                <a:solidFill>
                  <a:prstClr val="black"/>
                </a:solidFill>
                <a:cs typeface="+mn-cs"/>
              </a:rPr>
              <a:t>Diabetes. </a:t>
            </a:r>
            <a:r>
              <a:rPr lang="pt-BR" sz="1200" b="1" kern="1200" dirty="0" smtClean="0">
                <a:solidFill>
                  <a:prstClr val="black"/>
                </a:solidFill>
                <a:cs typeface="+mn-cs"/>
              </a:rPr>
              <a:t>2022;</a:t>
            </a:r>
            <a:r>
              <a:rPr lang="el-GR" sz="1200" b="1" kern="1200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pt-BR" sz="1200" b="1" kern="1200" dirty="0" smtClean="0">
                <a:solidFill>
                  <a:prstClr val="black"/>
                </a:solidFill>
                <a:cs typeface="+mn-cs"/>
              </a:rPr>
              <a:t>23(8):</a:t>
            </a:r>
            <a:r>
              <a:rPr lang="el-GR" sz="1200" b="1" kern="1200" smtClean="0">
                <a:solidFill>
                  <a:prstClr val="black"/>
                </a:solidFill>
                <a:cs typeface="+mn-cs"/>
              </a:rPr>
              <a:t> </a:t>
            </a:r>
            <a:r>
              <a:rPr lang="pt-BR" sz="1200" b="1" kern="1200" smtClean="0">
                <a:solidFill>
                  <a:prstClr val="black"/>
                </a:solidFill>
                <a:cs typeface="+mn-cs"/>
              </a:rPr>
              <a:t>1432-1450</a:t>
            </a:r>
            <a:endParaRPr lang="en-US" sz="1200" b="1" kern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66897" y="2465597"/>
            <a:ext cx="7877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l-GR" sz="18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Η επίτευξη των γλυκαιμικών στόχων ελαττώνει τον κίνδυνο εμφάνισης </a:t>
            </a:r>
          </a:p>
          <a:p>
            <a:pPr>
              <a:buClrTx/>
              <a:buFontTx/>
              <a:buNone/>
              <a:defRPr/>
            </a:pPr>
            <a:r>
              <a:rPr lang="el-GR" sz="18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ή εξέλιξης των αγγειακών επιπλοκών του ΣΔτ1 </a:t>
            </a:r>
            <a:endParaRPr lang="en-US" sz="1800" b="1" kern="12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66897" y="865397"/>
            <a:ext cx="7813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l-GR" sz="18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Τα παιδιά και οι έφηβοι με ΣΔτ1 πρέπει να εκπαιδεύονται επαρκώς </a:t>
            </a:r>
          </a:p>
          <a:p>
            <a:pPr>
              <a:buClrTx/>
              <a:buFontTx/>
              <a:buNone/>
              <a:defRPr/>
            </a:pPr>
            <a:r>
              <a:rPr lang="el-GR" sz="18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και να έχουν την βέλτιστη γλυκαιμική ρύθμιση για να αποφευχθεί </a:t>
            </a:r>
          </a:p>
          <a:p>
            <a:pPr>
              <a:buClrTx/>
              <a:buFontTx/>
              <a:buNone/>
              <a:defRPr/>
            </a:pPr>
            <a:r>
              <a:rPr lang="el-GR" sz="18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ή να καθυστερήσει η εμφάνιση των επιπλοκών</a:t>
            </a:r>
          </a:p>
        </p:txBody>
      </p:sp>
    </p:spTree>
    <p:extLst>
      <p:ext uri="{BB962C8B-B14F-4D97-AF65-F5344CB8AC3E}">
        <p14:creationId xmlns:p14="http://schemas.microsoft.com/office/powerpoint/2010/main" val="295111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64" y="566928"/>
            <a:ext cx="6156000" cy="6156000"/>
          </a:xfrm>
          <a:prstGeom prst="rect">
            <a:avLst/>
          </a:prstGeom>
        </p:spPr>
      </p:pic>
      <p:sp>
        <p:nvSpPr>
          <p:cNvPr id="32" name="Τίτλος 1">
            <a:extLst>
              <a:ext uri="{FF2B5EF4-FFF2-40B4-BE49-F238E27FC236}">
                <a16:creationId xmlns="" xmlns:a16="http://schemas.microsoft.com/office/drawing/2014/main" id="{FB96D4FF-A486-40B5-8B34-F91E99E6F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200"/>
            <a:ext cx="9144000" cy="502507"/>
          </a:xfrm>
        </p:spPr>
        <p:txBody>
          <a:bodyPr>
            <a:noAutofit/>
          </a:bodyPr>
          <a:lstStyle/>
          <a:p>
            <a:pPr algn="ctr"/>
            <a:r>
              <a:rPr lang="el-GR" sz="3000" b="1" dirty="0" smtClean="0"/>
              <a:t>ΕΠΙΠΛΟΚΕΣ ΣΔτ1</a:t>
            </a:r>
            <a:r>
              <a:rPr lang="el-G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6573600"/>
            <a:ext cx="66595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b="1" kern="1200" dirty="0" smtClean="0">
                <a:solidFill>
                  <a:prstClr val="black"/>
                </a:solidFill>
                <a:cs typeface="+mn-cs"/>
              </a:rPr>
              <a:t>www.vascularcures.org/diabetes-and-vascular-disease </a:t>
            </a:r>
            <a:endParaRPr lang="en-US" sz="1200" b="1" kern="1200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05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Τίτλος 1">
            <a:extLst>
              <a:ext uri="{FF2B5EF4-FFF2-40B4-BE49-F238E27FC236}">
                <a16:creationId xmlns="" xmlns:a16="http://schemas.microsoft.com/office/drawing/2014/main" id="{FB96D4FF-A486-40B5-8B34-F91E99E6FB2E}"/>
              </a:ext>
            </a:extLst>
          </p:cNvPr>
          <p:cNvSpPr txBox="1">
            <a:spLocks/>
          </p:cNvSpPr>
          <p:nvPr/>
        </p:nvSpPr>
        <p:spPr>
          <a:xfrm>
            <a:off x="0" y="133200"/>
            <a:ext cx="9144000" cy="50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buClrTx/>
              <a:buFontTx/>
              <a:buNone/>
            </a:pPr>
            <a:r>
              <a:rPr lang="el-GR" sz="3000" b="1" dirty="0" smtClean="0">
                <a:solidFill>
                  <a:sysClr val="windowText" lastClr="000000"/>
                </a:solidFill>
              </a:rPr>
              <a:t>ΔΙΑΒΗΤΙΚΗ ΝΕΦΡΟΠΑΘΕΙΑ </a:t>
            </a:r>
            <a:endParaRPr lang="el-GR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30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4" y="6573600"/>
            <a:ext cx="84490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b="1" kern="1200" dirty="0" err="1" smtClean="0">
                <a:solidFill>
                  <a:prstClr val="black"/>
                </a:solidFill>
                <a:cs typeface="+mn-cs"/>
              </a:rPr>
              <a:t>Bjornstad</a:t>
            </a:r>
            <a:r>
              <a:rPr lang="en-US" sz="1200" b="1" kern="1200" dirty="0" smtClean="0">
                <a:solidFill>
                  <a:prstClr val="black"/>
                </a:solidFill>
                <a:cs typeface="+mn-cs"/>
              </a:rPr>
              <a:t> P</a:t>
            </a:r>
            <a:r>
              <a:rPr lang="el-GR" sz="1200" b="1" kern="1200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en-US" sz="1200" b="1" i="1" kern="1200" dirty="0" smtClean="0">
                <a:solidFill>
                  <a:prstClr val="black"/>
                </a:solidFill>
                <a:cs typeface="+mn-cs"/>
              </a:rPr>
              <a:t>et al</a:t>
            </a:r>
            <a:r>
              <a:rPr lang="en-US" sz="1200" b="1" i="1" kern="1200" dirty="0">
                <a:solidFill>
                  <a:prstClr val="black"/>
                </a:solidFill>
                <a:cs typeface="+mn-cs"/>
              </a:rPr>
              <a:t>. </a:t>
            </a:r>
            <a:r>
              <a:rPr lang="en-US" sz="1200" b="1" kern="1200" dirty="0">
                <a:solidFill>
                  <a:prstClr val="black"/>
                </a:solidFill>
                <a:cs typeface="+mn-cs"/>
              </a:rPr>
              <a:t>ISPAD Clinical Practice Consensus Guidelines </a:t>
            </a:r>
            <a:r>
              <a:rPr lang="en-US" sz="1200" b="1" kern="1200" dirty="0" smtClean="0">
                <a:solidFill>
                  <a:prstClr val="black"/>
                </a:solidFill>
                <a:cs typeface="+mn-cs"/>
              </a:rPr>
              <a:t>2022. </a:t>
            </a:r>
            <a:r>
              <a:rPr lang="pt-BR" sz="1200" b="1" i="1" kern="1200" dirty="0" smtClean="0">
                <a:solidFill>
                  <a:prstClr val="black"/>
                </a:solidFill>
                <a:cs typeface="+mn-cs"/>
              </a:rPr>
              <a:t>Pediatr </a:t>
            </a:r>
            <a:r>
              <a:rPr lang="pt-BR" sz="1200" b="1" i="1" kern="1200" dirty="0">
                <a:solidFill>
                  <a:prstClr val="black"/>
                </a:solidFill>
                <a:cs typeface="+mn-cs"/>
              </a:rPr>
              <a:t>Diabetes. </a:t>
            </a:r>
            <a:r>
              <a:rPr lang="pt-BR" sz="1200" b="1" kern="1200" dirty="0" smtClean="0">
                <a:solidFill>
                  <a:prstClr val="black"/>
                </a:solidFill>
                <a:cs typeface="+mn-cs"/>
              </a:rPr>
              <a:t>2022;</a:t>
            </a:r>
            <a:r>
              <a:rPr lang="el-GR" sz="1200" b="1" kern="1200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pt-BR" sz="1200" b="1" kern="1200" dirty="0" smtClean="0">
                <a:solidFill>
                  <a:prstClr val="black"/>
                </a:solidFill>
                <a:cs typeface="+mn-cs"/>
              </a:rPr>
              <a:t>23(8):</a:t>
            </a:r>
            <a:r>
              <a:rPr lang="el-GR" sz="1200" b="1" kern="1200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pt-BR" sz="1200" b="1" kern="1200" dirty="0" smtClean="0">
                <a:solidFill>
                  <a:prstClr val="black"/>
                </a:solidFill>
                <a:cs typeface="+mn-cs"/>
              </a:rPr>
              <a:t>1432-1450</a:t>
            </a:r>
            <a:endParaRPr lang="en-US" sz="1200" b="1" kern="1200" dirty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r="4356"/>
          <a:stretch/>
        </p:blipFill>
        <p:spPr>
          <a:xfrm>
            <a:off x="109728" y="1066423"/>
            <a:ext cx="4773168" cy="5228773"/>
          </a:xfrm>
          <a:prstGeom prst="rect">
            <a:avLst/>
          </a:prstGeom>
        </p:spPr>
      </p:pic>
      <p:sp>
        <p:nvSpPr>
          <p:cNvPr id="75" name="Oval 22"/>
          <p:cNvSpPr/>
          <p:nvPr/>
        </p:nvSpPr>
        <p:spPr>
          <a:xfrm>
            <a:off x="4362859" y="6077627"/>
            <a:ext cx="5029200" cy="335484"/>
          </a:xfrm>
          <a:prstGeom prst="ellipse">
            <a:avLst/>
          </a:prstGeom>
          <a:gradFill flip="none" rotWithShape="1">
            <a:gsLst>
              <a:gs pos="100000">
                <a:sysClr val="window" lastClr="FFFFFF">
                  <a:lumMod val="95000"/>
                  <a:alpha val="0"/>
                </a:sysClr>
              </a:gs>
              <a:gs pos="0">
                <a:sysClr val="window" lastClr="FFFFFF">
                  <a:lumMod val="65000"/>
                </a:sys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700" smtClean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6" name="Group 17"/>
          <p:cNvGrpSpPr/>
          <p:nvPr/>
        </p:nvGrpSpPr>
        <p:grpSpPr>
          <a:xfrm>
            <a:off x="4915215" y="1052491"/>
            <a:ext cx="3924487" cy="5188038"/>
            <a:chOff x="934312" y="1850400"/>
            <a:chExt cx="3003474" cy="3970494"/>
          </a:xfrm>
        </p:grpSpPr>
        <p:sp>
          <p:nvSpPr>
            <p:cNvPr id="122" name="Rectangle 381"/>
            <p:cNvSpPr/>
            <p:nvPr/>
          </p:nvSpPr>
          <p:spPr>
            <a:xfrm>
              <a:off x="934312" y="1850400"/>
              <a:ext cx="3003474" cy="3970494"/>
            </a:xfrm>
            <a:prstGeom prst="rect">
              <a:avLst/>
            </a:prstGeom>
            <a:gradFill>
              <a:gsLst>
                <a:gs pos="0">
                  <a:srgbClr val="D1BA8C"/>
                </a:gs>
                <a:gs pos="100000">
                  <a:srgbClr val="BE9D5B"/>
                </a:gs>
              </a:gsLst>
              <a:lin ang="4200000" scaled="0"/>
            </a:gradFill>
            <a:ln w="15875" cap="flat" cmpd="sng" algn="ctr">
              <a:solidFill>
                <a:srgbClr val="B69148"/>
              </a:solidFill>
              <a:prstDash val="solid"/>
              <a:miter lim="800000"/>
            </a:ln>
            <a:effectLst>
              <a:outerShdw blurRad="25400" dist="25400" dir="2700000" algn="tl" rotWithShape="0">
                <a:prstClr val="black">
                  <a:alpha val="35000"/>
                </a:prstClr>
              </a:outerShdw>
            </a:effectLst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z="170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3" name="Rectangle 382"/>
            <p:cNvSpPr/>
            <p:nvPr/>
          </p:nvSpPr>
          <p:spPr>
            <a:xfrm>
              <a:off x="1084843" y="2031537"/>
              <a:ext cx="2702413" cy="3608221"/>
            </a:xfrm>
            <a:prstGeom prst="rect">
              <a:avLst/>
            </a:prstGeom>
            <a:solidFill>
              <a:srgbClr val="F7F7F7"/>
            </a:solidFill>
            <a:ln w="12700" cap="flat" cmpd="sng" algn="ctr">
              <a:noFill/>
              <a:prstDash val="solid"/>
              <a:miter lim="800000"/>
            </a:ln>
            <a:effectLst>
              <a:innerShdw blurRad="228600">
                <a:prstClr val="black">
                  <a:alpha val="30000"/>
                </a:prstClr>
              </a:innerShdw>
            </a:effectLst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z="170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0" name="Rectangle 258"/>
          <p:cNvSpPr/>
          <p:nvPr/>
        </p:nvSpPr>
        <p:spPr>
          <a:xfrm flipH="1">
            <a:off x="5156451" y="1393551"/>
            <a:ext cx="551572" cy="489467"/>
          </a:xfrm>
          <a:prstGeom prst="rect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700" smtClean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Rectangle 1"/>
          <p:cNvSpPr/>
          <p:nvPr/>
        </p:nvSpPr>
        <p:spPr>
          <a:xfrm>
            <a:off x="5186581" y="1419685"/>
            <a:ext cx="536320" cy="442628"/>
          </a:xfrm>
          <a:custGeom>
            <a:avLst/>
            <a:gdLst>
              <a:gd name="connsiteX0" fmla="*/ 0 w 161925"/>
              <a:gd name="connsiteY0" fmla="*/ 0 h 280988"/>
              <a:gd name="connsiteX1" fmla="*/ 161925 w 161925"/>
              <a:gd name="connsiteY1" fmla="*/ 0 h 280988"/>
              <a:gd name="connsiteX2" fmla="*/ 161925 w 161925"/>
              <a:gd name="connsiteY2" fmla="*/ 280988 h 280988"/>
              <a:gd name="connsiteX3" fmla="*/ 0 w 161925"/>
              <a:gd name="connsiteY3" fmla="*/ 280988 h 280988"/>
              <a:gd name="connsiteX4" fmla="*/ 0 w 161925"/>
              <a:gd name="connsiteY4" fmla="*/ 0 h 280988"/>
              <a:gd name="connsiteX0" fmla="*/ 0 w 200025"/>
              <a:gd name="connsiteY0" fmla="*/ 0 h 326232"/>
              <a:gd name="connsiteX1" fmla="*/ 200025 w 200025"/>
              <a:gd name="connsiteY1" fmla="*/ 45244 h 326232"/>
              <a:gd name="connsiteX2" fmla="*/ 200025 w 200025"/>
              <a:gd name="connsiteY2" fmla="*/ 326232 h 326232"/>
              <a:gd name="connsiteX3" fmla="*/ 38100 w 200025"/>
              <a:gd name="connsiteY3" fmla="*/ 326232 h 326232"/>
              <a:gd name="connsiteX4" fmla="*/ 0 w 200025"/>
              <a:gd name="connsiteY4" fmla="*/ 0 h 326232"/>
              <a:gd name="connsiteX0" fmla="*/ 0 w 200025"/>
              <a:gd name="connsiteY0" fmla="*/ 0 h 326232"/>
              <a:gd name="connsiteX1" fmla="*/ 104775 w 200025"/>
              <a:gd name="connsiteY1" fmla="*/ 111919 h 326232"/>
              <a:gd name="connsiteX2" fmla="*/ 200025 w 200025"/>
              <a:gd name="connsiteY2" fmla="*/ 326232 h 326232"/>
              <a:gd name="connsiteX3" fmla="*/ 38100 w 200025"/>
              <a:gd name="connsiteY3" fmla="*/ 326232 h 326232"/>
              <a:gd name="connsiteX4" fmla="*/ 0 w 200025"/>
              <a:gd name="connsiteY4" fmla="*/ 0 h 326232"/>
              <a:gd name="connsiteX0" fmla="*/ 0 w 409575"/>
              <a:gd name="connsiteY0" fmla="*/ 142874 h 469106"/>
              <a:gd name="connsiteX1" fmla="*/ 104775 w 409575"/>
              <a:gd name="connsiteY1" fmla="*/ 254793 h 469106"/>
              <a:gd name="connsiteX2" fmla="*/ 409575 w 409575"/>
              <a:gd name="connsiteY2" fmla="*/ 0 h 469106"/>
              <a:gd name="connsiteX3" fmla="*/ 38100 w 409575"/>
              <a:gd name="connsiteY3" fmla="*/ 469106 h 469106"/>
              <a:gd name="connsiteX4" fmla="*/ 0 w 409575"/>
              <a:gd name="connsiteY4" fmla="*/ 142874 h 469106"/>
              <a:gd name="connsiteX0" fmla="*/ 0 w 409575"/>
              <a:gd name="connsiteY0" fmla="*/ 142874 h 364331"/>
              <a:gd name="connsiteX1" fmla="*/ 104775 w 409575"/>
              <a:gd name="connsiteY1" fmla="*/ 254793 h 364331"/>
              <a:gd name="connsiteX2" fmla="*/ 409575 w 409575"/>
              <a:gd name="connsiteY2" fmla="*/ 0 h 364331"/>
              <a:gd name="connsiteX3" fmla="*/ 97631 w 409575"/>
              <a:gd name="connsiteY3" fmla="*/ 364331 h 364331"/>
              <a:gd name="connsiteX4" fmla="*/ 0 w 409575"/>
              <a:gd name="connsiteY4" fmla="*/ 142874 h 364331"/>
              <a:gd name="connsiteX0" fmla="*/ 0 w 409575"/>
              <a:gd name="connsiteY0" fmla="*/ 142874 h 364331"/>
              <a:gd name="connsiteX1" fmla="*/ 104775 w 409575"/>
              <a:gd name="connsiteY1" fmla="*/ 254793 h 364331"/>
              <a:gd name="connsiteX2" fmla="*/ 409575 w 409575"/>
              <a:gd name="connsiteY2" fmla="*/ 0 h 364331"/>
              <a:gd name="connsiteX3" fmla="*/ 97631 w 409575"/>
              <a:gd name="connsiteY3" fmla="*/ 364331 h 364331"/>
              <a:gd name="connsiteX4" fmla="*/ 0 w 409575"/>
              <a:gd name="connsiteY4" fmla="*/ 142874 h 364331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64318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64318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194" h="366712">
                <a:moveTo>
                  <a:pt x="0" y="145255"/>
                </a:moveTo>
                <a:cubicBezTo>
                  <a:pt x="34925" y="182561"/>
                  <a:pt x="76994" y="227012"/>
                  <a:pt x="104775" y="264318"/>
                </a:cubicBezTo>
                <a:cubicBezTo>
                  <a:pt x="186530" y="159543"/>
                  <a:pt x="275431" y="78582"/>
                  <a:pt x="407194" y="0"/>
                </a:cubicBezTo>
                <a:cubicBezTo>
                  <a:pt x="288926" y="126207"/>
                  <a:pt x="182562" y="233362"/>
                  <a:pt x="97631" y="366712"/>
                </a:cubicBezTo>
                <a:cubicBezTo>
                  <a:pt x="55562" y="292893"/>
                  <a:pt x="18257" y="216693"/>
                  <a:pt x="0" y="145255"/>
                </a:cubicBezTo>
                <a:close/>
              </a:path>
            </a:pathLst>
          </a:custGeom>
          <a:solidFill>
            <a:srgbClr val="D75C6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700" smtClean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654283" y="3245942"/>
            <a:ext cx="2770688" cy="3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l-GR" sz="17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Έλεγχος πρωτεϊνουρίας</a:t>
            </a:r>
            <a:endParaRPr lang="en-US" sz="1700" b="1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6" name="Rectangle 254"/>
          <p:cNvSpPr/>
          <p:nvPr/>
        </p:nvSpPr>
        <p:spPr>
          <a:xfrm flipH="1">
            <a:off x="5156451" y="2306278"/>
            <a:ext cx="551573" cy="505467"/>
          </a:xfrm>
          <a:prstGeom prst="rect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70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7" name="Rectangle 1"/>
          <p:cNvSpPr/>
          <p:nvPr/>
        </p:nvSpPr>
        <p:spPr>
          <a:xfrm>
            <a:off x="5186581" y="2318742"/>
            <a:ext cx="536319" cy="442626"/>
          </a:xfrm>
          <a:custGeom>
            <a:avLst/>
            <a:gdLst>
              <a:gd name="connsiteX0" fmla="*/ 0 w 161925"/>
              <a:gd name="connsiteY0" fmla="*/ 0 h 280988"/>
              <a:gd name="connsiteX1" fmla="*/ 161925 w 161925"/>
              <a:gd name="connsiteY1" fmla="*/ 0 h 280988"/>
              <a:gd name="connsiteX2" fmla="*/ 161925 w 161925"/>
              <a:gd name="connsiteY2" fmla="*/ 280988 h 280988"/>
              <a:gd name="connsiteX3" fmla="*/ 0 w 161925"/>
              <a:gd name="connsiteY3" fmla="*/ 280988 h 280988"/>
              <a:gd name="connsiteX4" fmla="*/ 0 w 161925"/>
              <a:gd name="connsiteY4" fmla="*/ 0 h 280988"/>
              <a:gd name="connsiteX0" fmla="*/ 0 w 200025"/>
              <a:gd name="connsiteY0" fmla="*/ 0 h 326232"/>
              <a:gd name="connsiteX1" fmla="*/ 200025 w 200025"/>
              <a:gd name="connsiteY1" fmla="*/ 45244 h 326232"/>
              <a:gd name="connsiteX2" fmla="*/ 200025 w 200025"/>
              <a:gd name="connsiteY2" fmla="*/ 326232 h 326232"/>
              <a:gd name="connsiteX3" fmla="*/ 38100 w 200025"/>
              <a:gd name="connsiteY3" fmla="*/ 326232 h 326232"/>
              <a:gd name="connsiteX4" fmla="*/ 0 w 200025"/>
              <a:gd name="connsiteY4" fmla="*/ 0 h 326232"/>
              <a:gd name="connsiteX0" fmla="*/ 0 w 200025"/>
              <a:gd name="connsiteY0" fmla="*/ 0 h 326232"/>
              <a:gd name="connsiteX1" fmla="*/ 104775 w 200025"/>
              <a:gd name="connsiteY1" fmla="*/ 111919 h 326232"/>
              <a:gd name="connsiteX2" fmla="*/ 200025 w 200025"/>
              <a:gd name="connsiteY2" fmla="*/ 326232 h 326232"/>
              <a:gd name="connsiteX3" fmla="*/ 38100 w 200025"/>
              <a:gd name="connsiteY3" fmla="*/ 326232 h 326232"/>
              <a:gd name="connsiteX4" fmla="*/ 0 w 200025"/>
              <a:gd name="connsiteY4" fmla="*/ 0 h 326232"/>
              <a:gd name="connsiteX0" fmla="*/ 0 w 409575"/>
              <a:gd name="connsiteY0" fmla="*/ 142874 h 469106"/>
              <a:gd name="connsiteX1" fmla="*/ 104775 w 409575"/>
              <a:gd name="connsiteY1" fmla="*/ 254793 h 469106"/>
              <a:gd name="connsiteX2" fmla="*/ 409575 w 409575"/>
              <a:gd name="connsiteY2" fmla="*/ 0 h 469106"/>
              <a:gd name="connsiteX3" fmla="*/ 38100 w 409575"/>
              <a:gd name="connsiteY3" fmla="*/ 469106 h 469106"/>
              <a:gd name="connsiteX4" fmla="*/ 0 w 409575"/>
              <a:gd name="connsiteY4" fmla="*/ 142874 h 469106"/>
              <a:gd name="connsiteX0" fmla="*/ 0 w 409575"/>
              <a:gd name="connsiteY0" fmla="*/ 142874 h 364331"/>
              <a:gd name="connsiteX1" fmla="*/ 104775 w 409575"/>
              <a:gd name="connsiteY1" fmla="*/ 254793 h 364331"/>
              <a:gd name="connsiteX2" fmla="*/ 409575 w 409575"/>
              <a:gd name="connsiteY2" fmla="*/ 0 h 364331"/>
              <a:gd name="connsiteX3" fmla="*/ 97631 w 409575"/>
              <a:gd name="connsiteY3" fmla="*/ 364331 h 364331"/>
              <a:gd name="connsiteX4" fmla="*/ 0 w 409575"/>
              <a:gd name="connsiteY4" fmla="*/ 142874 h 364331"/>
              <a:gd name="connsiteX0" fmla="*/ 0 w 409575"/>
              <a:gd name="connsiteY0" fmla="*/ 142874 h 364331"/>
              <a:gd name="connsiteX1" fmla="*/ 104775 w 409575"/>
              <a:gd name="connsiteY1" fmla="*/ 254793 h 364331"/>
              <a:gd name="connsiteX2" fmla="*/ 409575 w 409575"/>
              <a:gd name="connsiteY2" fmla="*/ 0 h 364331"/>
              <a:gd name="connsiteX3" fmla="*/ 97631 w 409575"/>
              <a:gd name="connsiteY3" fmla="*/ 364331 h 364331"/>
              <a:gd name="connsiteX4" fmla="*/ 0 w 409575"/>
              <a:gd name="connsiteY4" fmla="*/ 142874 h 364331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64318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64318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194" h="366712">
                <a:moveTo>
                  <a:pt x="0" y="145255"/>
                </a:moveTo>
                <a:cubicBezTo>
                  <a:pt x="34925" y="182561"/>
                  <a:pt x="76994" y="227012"/>
                  <a:pt x="104775" y="264318"/>
                </a:cubicBezTo>
                <a:cubicBezTo>
                  <a:pt x="186530" y="159543"/>
                  <a:pt x="275431" y="78582"/>
                  <a:pt x="407194" y="0"/>
                </a:cubicBezTo>
                <a:cubicBezTo>
                  <a:pt x="288926" y="126207"/>
                  <a:pt x="182562" y="233362"/>
                  <a:pt x="97631" y="366712"/>
                </a:cubicBezTo>
                <a:cubicBezTo>
                  <a:pt x="55562" y="292893"/>
                  <a:pt x="18257" y="216693"/>
                  <a:pt x="0" y="145255"/>
                </a:cubicBezTo>
                <a:close/>
              </a:path>
            </a:pathLst>
          </a:custGeom>
          <a:solidFill>
            <a:srgbClr val="D75C6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70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663427" y="3939544"/>
            <a:ext cx="294471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l-GR" sz="17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Μικροαλβουμίνη/κρεατινίνη ούρων σε </a:t>
            </a:r>
            <a:r>
              <a:rPr lang="en-US" sz="17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spot </a:t>
            </a:r>
            <a:endParaRPr lang="el-GR" sz="1700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buClrTx/>
              <a:buFontTx/>
              <a:buNone/>
              <a:defRPr/>
            </a:pPr>
            <a:r>
              <a:rPr lang="el-GR" sz="17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πρώτης πρωινής ούρησης</a:t>
            </a:r>
            <a:endParaRPr lang="en-US" sz="1700" b="1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Rectangle 250"/>
          <p:cNvSpPr/>
          <p:nvPr/>
        </p:nvSpPr>
        <p:spPr>
          <a:xfrm flipH="1">
            <a:off x="5156451" y="3162296"/>
            <a:ext cx="551570" cy="505468"/>
          </a:xfrm>
          <a:prstGeom prst="rect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700" smtClean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Rectangle 1"/>
          <p:cNvSpPr/>
          <p:nvPr/>
        </p:nvSpPr>
        <p:spPr>
          <a:xfrm>
            <a:off x="5186576" y="3187550"/>
            <a:ext cx="536319" cy="442627"/>
          </a:xfrm>
          <a:custGeom>
            <a:avLst/>
            <a:gdLst>
              <a:gd name="connsiteX0" fmla="*/ 0 w 161925"/>
              <a:gd name="connsiteY0" fmla="*/ 0 h 280988"/>
              <a:gd name="connsiteX1" fmla="*/ 161925 w 161925"/>
              <a:gd name="connsiteY1" fmla="*/ 0 h 280988"/>
              <a:gd name="connsiteX2" fmla="*/ 161925 w 161925"/>
              <a:gd name="connsiteY2" fmla="*/ 280988 h 280988"/>
              <a:gd name="connsiteX3" fmla="*/ 0 w 161925"/>
              <a:gd name="connsiteY3" fmla="*/ 280988 h 280988"/>
              <a:gd name="connsiteX4" fmla="*/ 0 w 161925"/>
              <a:gd name="connsiteY4" fmla="*/ 0 h 280988"/>
              <a:gd name="connsiteX0" fmla="*/ 0 w 200025"/>
              <a:gd name="connsiteY0" fmla="*/ 0 h 326232"/>
              <a:gd name="connsiteX1" fmla="*/ 200025 w 200025"/>
              <a:gd name="connsiteY1" fmla="*/ 45244 h 326232"/>
              <a:gd name="connsiteX2" fmla="*/ 200025 w 200025"/>
              <a:gd name="connsiteY2" fmla="*/ 326232 h 326232"/>
              <a:gd name="connsiteX3" fmla="*/ 38100 w 200025"/>
              <a:gd name="connsiteY3" fmla="*/ 326232 h 326232"/>
              <a:gd name="connsiteX4" fmla="*/ 0 w 200025"/>
              <a:gd name="connsiteY4" fmla="*/ 0 h 326232"/>
              <a:gd name="connsiteX0" fmla="*/ 0 w 200025"/>
              <a:gd name="connsiteY0" fmla="*/ 0 h 326232"/>
              <a:gd name="connsiteX1" fmla="*/ 104775 w 200025"/>
              <a:gd name="connsiteY1" fmla="*/ 111919 h 326232"/>
              <a:gd name="connsiteX2" fmla="*/ 200025 w 200025"/>
              <a:gd name="connsiteY2" fmla="*/ 326232 h 326232"/>
              <a:gd name="connsiteX3" fmla="*/ 38100 w 200025"/>
              <a:gd name="connsiteY3" fmla="*/ 326232 h 326232"/>
              <a:gd name="connsiteX4" fmla="*/ 0 w 200025"/>
              <a:gd name="connsiteY4" fmla="*/ 0 h 326232"/>
              <a:gd name="connsiteX0" fmla="*/ 0 w 409575"/>
              <a:gd name="connsiteY0" fmla="*/ 142874 h 469106"/>
              <a:gd name="connsiteX1" fmla="*/ 104775 w 409575"/>
              <a:gd name="connsiteY1" fmla="*/ 254793 h 469106"/>
              <a:gd name="connsiteX2" fmla="*/ 409575 w 409575"/>
              <a:gd name="connsiteY2" fmla="*/ 0 h 469106"/>
              <a:gd name="connsiteX3" fmla="*/ 38100 w 409575"/>
              <a:gd name="connsiteY3" fmla="*/ 469106 h 469106"/>
              <a:gd name="connsiteX4" fmla="*/ 0 w 409575"/>
              <a:gd name="connsiteY4" fmla="*/ 142874 h 469106"/>
              <a:gd name="connsiteX0" fmla="*/ 0 w 409575"/>
              <a:gd name="connsiteY0" fmla="*/ 142874 h 364331"/>
              <a:gd name="connsiteX1" fmla="*/ 104775 w 409575"/>
              <a:gd name="connsiteY1" fmla="*/ 254793 h 364331"/>
              <a:gd name="connsiteX2" fmla="*/ 409575 w 409575"/>
              <a:gd name="connsiteY2" fmla="*/ 0 h 364331"/>
              <a:gd name="connsiteX3" fmla="*/ 97631 w 409575"/>
              <a:gd name="connsiteY3" fmla="*/ 364331 h 364331"/>
              <a:gd name="connsiteX4" fmla="*/ 0 w 409575"/>
              <a:gd name="connsiteY4" fmla="*/ 142874 h 364331"/>
              <a:gd name="connsiteX0" fmla="*/ 0 w 409575"/>
              <a:gd name="connsiteY0" fmla="*/ 142874 h 364331"/>
              <a:gd name="connsiteX1" fmla="*/ 104775 w 409575"/>
              <a:gd name="connsiteY1" fmla="*/ 254793 h 364331"/>
              <a:gd name="connsiteX2" fmla="*/ 409575 w 409575"/>
              <a:gd name="connsiteY2" fmla="*/ 0 h 364331"/>
              <a:gd name="connsiteX3" fmla="*/ 97631 w 409575"/>
              <a:gd name="connsiteY3" fmla="*/ 364331 h 364331"/>
              <a:gd name="connsiteX4" fmla="*/ 0 w 409575"/>
              <a:gd name="connsiteY4" fmla="*/ 142874 h 364331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64318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64318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194" h="366712">
                <a:moveTo>
                  <a:pt x="0" y="145255"/>
                </a:moveTo>
                <a:cubicBezTo>
                  <a:pt x="34925" y="182561"/>
                  <a:pt x="76994" y="227012"/>
                  <a:pt x="104775" y="264318"/>
                </a:cubicBezTo>
                <a:cubicBezTo>
                  <a:pt x="186530" y="159543"/>
                  <a:pt x="275431" y="78582"/>
                  <a:pt x="407194" y="0"/>
                </a:cubicBezTo>
                <a:cubicBezTo>
                  <a:pt x="288926" y="126207"/>
                  <a:pt x="182562" y="233362"/>
                  <a:pt x="97631" y="366712"/>
                </a:cubicBezTo>
                <a:cubicBezTo>
                  <a:pt x="55562" y="292893"/>
                  <a:pt x="18257" y="216693"/>
                  <a:pt x="0" y="145255"/>
                </a:cubicBezTo>
                <a:close/>
              </a:path>
            </a:pathLst>
          </a:custGeom>
          <a:solidFill>
            <a:srgbClr val="D75C6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700" smtClean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663427" y="4861389"/>
            <a:ext cx="28515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l-GR" sz="17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Έλεγχος στην εφηβεία ή από την ηλικία των 11 ετών σε ασθενείς </a:t>
            </a:r>
          </a:p>
          <a:p>
            <a:pPr>
              <a:buClrTx/>
              <a:buFontTx/>
              <a:buNone/>
              <a:defRPr/>
            </a:pPr>
            <a:r>
              <a:rPr lang="el-GR" sz="17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με διάρκεια νόσου 2-5 έτη</a:t>
            </a:r>
            <a:endParaRPr lang="en-US" sz="1700" b="1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Rectangle 246"/>
          <p:cNvSpPr/>
          <p:nvPr/>
        </p:nvSpPr>
        <p:spPr>
          <a:xfrm flipH="1">
            <a:off x="5156451" y="4109753"/>
            <a:ext cx="551570" cy="505468"/>
          </a:xfrm>
          <a:prstGeom prst="rect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700" smtClean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Rectangle 1"/>
          <p:cNvSpPr/>
          <p:nvPr/>
        </p:nvSpPr>
        <p:spPr>
          <a:xfrm>
            <a:off x="5186576" y="4135007"/>
            <a:ext cx="536319" cy="442627"/>
          </a:xfrm>
          <a:custGeom>
            <a:avLst/>
            <a:gdLst>
              <a:gd name="connsiteX0" fmla="*/ 0 w 161925"/>
              <a:gd name="connsiteY0" fmla="*/ 0 h 280988"/>
              <a:gd name="connsiteX1" fmla="*/ 161925 w 161925"/>
              <a:gd name="connsiteY1" fmla="*/ 0 h 280988"/>
              <a:gd name="connsiteX2" fmla="*/ 161925 w 161925"/>
              <a:gd name="connsiteY2" fmla="*/ 280988 h 280988"/>
              <a:gd name="connsiteX3" fmla="*/ 0 w 161925"/>
              <a:gd name="connsiteY3" fmla="*/ 280988 h 280988"/>
              <a:gd name="connsiteX4" fmla="*/ 0 w 161925"/>
              <a:gd name="connsiteY4" fmla="*/ 0 h 280988"/>
              <a:gd name="connsiteX0" fmla="*/ 0 w 200025"/>
              <a:gd name="connsiteY0" fmla="*/ 0 h 326232"/>
              <a:gd name="connsiteX1" fmla="*/ 200025 w 200025"/>
              <a:gd name="connsiteY1" fmla="*/ 45244 h 326232"/>
              <a:gd name="connsiteX2" fmla="*/ 200025 w 200025"/>
              <a:gd name="connsiteY2" fmla="*/ 326232 h 326232"/>
              <a:gd name="connsiteX3" fmla="*/ 38100 w 200025"/>
              <a:gd name="connsiteY3" fmla="*/ 326232 h 326232"/>
              <a:gd name="connsiteX4" fmla="*/ 0 w 200025"/>
              <a:gd name="connsiteY4" fmla="*/ 0 h 326232"/>
              <a:gd name="connsiteX0" fmla="*/ 0 w 200025"/>
              <a:gd name="connsiteY0" fmla="*/ 0 h 326232"/>
              <a:gd name="connsiteX1" fmla="*/ 104775 w 200025"/>
              <a:gd name="connsiteY1" fmla="*/ 111919 h 326232"/>
              <a:gd name="connsiteX2" fmla="*/ 200025 w 200025"/>
              <a:gd name="connsiteY2" fmla="*/ 326232 h 326232"/>
              <a:gd name="connsiteX3" fmla="*/ 38100 w 200025"/>
              <a:gd name="connsiteY3" fmla="*/ 326232 h 326232"/>
              <a:gd name="connsiteX4" fmla="*/ 0 w 200025"/>
              <a:gd name="connsiteY4" fmla="*/ 0 h 326232"/>
              <a:gd name="connsiteX0" fmla="*/ 0 w 409575"/>
              <a:gd name="connsiteY0" fmla="*/ 142874 h 469106"/>
              <a:gd name="connsiteX1" fmla="*/ 104775 w 409575"/>
              <a:gd name="connsiteY1" fmla="*/ 254793 h 469106"/>
              <a:gd name="connsiteX2" fmla="*/ 409575 w 409575"/>
              <a:gd name="connsiteY2" fmla="*/ 0 h 469106"/>
              <a:gd name="connsiteX3" fmla="*/ 38100 w 409575"/>
              <a:gd name="connsiteY3" fmla="*/ 469106 h 469106"/>
              <a:gd name="connsiteX4" fmla="*/ 0 w 409575"/>
              <a:gd name="connsiteY4" fmla="*/ 142874 h 469106"/>
              <a:gd name="connsiteX0" fmla="*/ 0 w 409575"/>
              <a:gd name="connsiteY0" fmla="*/ 142874 h 364331"/>
              <a:gd name="connsiteX1" fmla="*/ 104775 w 409575"/>
              <a:gd name="connsiteY1" fmla="*/ 254793 h 364331"/>
              <a:gd name="connsiteX2" fmla="*/ 409575 w 409575"/>
              <a:gd name="connsiteY2" fmla="*/ 0 h 364331"/>
              <a:gd name="connsiteX3" fmla="*/ 97631 w 409575"/>
              <a:gd name="connsiteY3" fmla="*/ 364331 h 364331"/>
              <a:gd name="connsiteX4" fmla="*/ 0 w 409575"/>
              <a:gd name="connsiteY4" fmla="*/ 142874 h 364331"/>
              <a:gd name="connsiteX0" fmla="*/ 0 w 409575"/>
              <a:gd name="connsiteY0" fmla="*/ 142874 h 364331"/>
              <a:gd name="connsiteX1" fmla="*/ 104775 w 409575"/>
              <a:gd name="connsiteY1" fmla="*/ 254793 h 364331"/>
              <a:gd name="connsiteX2" fmla="*/ 409575 w 409575"/>
              <a:gd name="connsiteY2" fmla="*/ 0 h 364331"/>
              <a:gd name="connsiteX3" fmla="*/ 97631 w 409575"/>
              <a:gd name="connsiteY3" fmla="*/ 364331 h 364331"/>
              <a:gd name="connsiteX4" fmla="*/ 0 w 409575"/>
              <a:gd name="connsiteY4" fmla="*/ 142874 h 364331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64318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64318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194" h="366712">
                <a:moveTo>
                  <a:pt x="0" y="145255"/>
                </a:moveTo>
                <a:cubicBezTo>
                  <a:pt x="34925" y="182561"/>
                  <a:pt x="76994" y="227012"/>
                  <a:pt x="104775" y="264318"/>
                </a:cubicBezTo>
                <a:cubicBezTo>
                  <a:pt x="186530" y="159543"/>
                  <a:pt x="275431" y="78582"/>
                  <a:pt x="407194" y="0"/>
                </a:cubicBezTo>
                <a:cubicBezTo>
                  <a:pt x="288926" y="126207"/>
                  <a:pt x="182562" y="233362"/>
                  <a:pt x="97631" y="366712"/>
                </a:cubicBezTo>
                <a:cubicBezTo>
                  <a:pt x="55562" y="292893"/>
                  <a:pt x="18257" y="216693"/>
                  <a:pt x="0" y="145255"/>
                </a:cubicBezTo>
                <a:close/>
              </a:path>
            </a:pathLst>
          </a:custGeom>
          <a:solidFill>
            <a:srgbClr val="D75C6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700" smtClean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661917" y="1319752"/>
            <a:ext cx="3103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l-GR" sz="18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Σημαντική αιτία νοσηρότητας και θνητότητας</a:t>
            </a:r>
            <a:endParaRPr lang="en-US" sz="1800" b="1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4" name="Rectangle 242"/>
          <p:cNvSpPr/>
          <p:nvPr/>
        </p:nvSpPr>
        <p:spPr>
          <a:xfrm flipH="1">
            <a:off x="5156451" y="5175647"/>
            <a:ext cx="551570" cy="505468"/>
          </a:xfrm>
          <a:prstGeom prst="rect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700" smtClean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Rectangle 1"/>
          <p:cNvSpPr/>
          <p:nvPr/>
        </p:nvSpPr>
        <p:spPr>
          <a:xfrm>
            <a:off x="5194873" y="5200901"/>
            <a:ext cx="536319" cy="442627"/>
          </a:xfrm>
          <a:custGeom>
            <a:avLst/>
            <a:gdLst>
              <a:gd name="connsiteX0" fmla="*/ 0 w 161925"/>
              <a:gd name="connsiteY0" fmla="*/ 0 h 280988"/>
              <a:gd name="connsiteX1" fmla="*/ 161925 w 161925"/>
              <a:gd name="connsiteY1" fmla="*/ 0 h 280988"/>
              <a:gd name="connsiteX2" fmla="*/ 161925 w 161925"/>
              <a:gd name="connsiteY2" fmla="*/ 280988 h 280988"/>
              <a:gd name="connsiteX3" fmla="*/ 0 w 161925"/>
              <a:gd name="connsiteY3" fmla="*/ 280988 h 280988"/>
              <a:gd name="connsiteX4" fmla="*/ 0 w 161925"/>
              <a:gd name="connsiteY4" fmla="*/ 0 h 280988"/>
              <a:gd name="connsiteX0" fmla="*/ 0 w 200025"/>
              <a:gd name="connsiteY0" fmla="*/ 0 h 326232"/>
              <a:gd name="connsiteX1" fmla="*/ 200025 w 200025"/>
              <a:gd name="connsiteY1" fmla="*/ 45244 h 326232"/>
              <a:gd name="connsiteX2" fmla="*/ 200025 w 200025"/>
              <a:gd name="connsiteY2" fmla="*/ 326232 h 326232"/>
              <a:gd name="connsiteX3" fmla="*/ 38100 w 200025"/>
              <a:gd name="connsiteY3" fmla="*/ 326232 h 326232"/>
              <a:gd name="connsiteX4" fmla="*/ 0 w 200025"/>
              <a:gd name="connsiteY4" fmla="*/ 0 h 326232"/>
              <a:gd name="connsiteX0" fmla="*/ 0 w 200025"/>
              <a:gd name="connsiteY0" fmla="*/ 0 h 326232"/>
              <a:gd name="connsiteX1" fmla="*/ 104775 w 200025"/>
              <a:gd name="connsiteY1" fmla="*/ 111919 h 326232"/>
              <a:gd name="connsiteX2" fmla="*/ 200025 w 200025"/>
              <a:gd name="connsiteY2" fmla="*/ 326232 h 326232"/>
              <a:gd name="connsiteX3" fmla="*/ 38100 w 200025"/>
              <a:gd name="connsiteY3" fmla="*/ 326232 h 326232"/>
              <a:gd name="connsiteX4" fmla="*/ 0 w 200025"/>
              <a:gd name="connsiteY4" fmla="*/ 0 h 326232"/>
              <a:gd name="connsiteX0" fmla="*/ 0 w 409575"/>
              <a:gd name="connsiteY0" fmla="*/ 142874 h 469106"/>
              <a:gd name="connsiteX1" fmla="*/ 104775 w 409575"/>
              <a:gd name="connsiteY1" fmla="*/ 254793 h 469106"/>
              <a:gd name="connsiteX2" fmla="*/ 409575 w 409575"/>
              <a:gd name="connsiteY2" fmla="*/ 0 h 469106"/>
              <a:gd name="connsiteX3" fmla="*/ 38100 w 409575"/>
              <a:gd name="connsiteY3" fmla="*/ 469106 h 469106"/>
              <a:gd name="connsiteX4" fmla="*/ 0 w 409575"/>
              <a:gd name="connsiteY4" fmla="*/ 142874 h 469106"/>
              <a:gd name="connsiteX0" fmla="*/ 0 w 409575"/>
              <a:gd name="connsiteY0" fmla="*/ 142874 h 364331"/>
              <a:gd name="connsiteX1" fmla="*/ 104775 w 409575"/>
              <a:gd name="connsiteY1" fmla="*/ 254793 h 364331"/>
              <a:gd name="connsiteX2" fmla="*/ 409575 w 409575"/>
              <a:gd name="connsiteY2" fmla="*/ 0 h 364331"/>
              <a:gd name="connsiteX3" fmla="*/ 97631 w 409575"/>
              <a:gd name="connsiteY3" fmla="*/ 364331 h 364331"/>
              <a:gd name="connsiteX4" fmla="*/ 0 w 409575"/>
              <a:gd name="connsiteY4" fmla="*/ 142874 h 364331"/>
              <a:gd name="connsiteX0" fmla="*/ 0 w 409575"/>
              <a:gd name="connsiteY0" fmla="*/ 142874 h 364331"/>
              <a:gd name="connsiteX1" fmla="*/ 104775 w 409575"/>
              <a:gd name="connsiteY1" fmla="*/ 254793 h 364331"/>
              <a:gd name="connsiteX2" fmla="*/ 409575 w 409575"/>
              <a:gd name="connsiteY2" fmla="*/ 0 h 364331"/>
              <a:gd name="connsiteX3" fmla="*/ 97631 w 409575"/>
              <a:gd name="connsiteY3" fmla="*/ 364331 h 364331"/>
              <a:gd name="connsiteX4" fmla="*/ 0 w 409575"/>
              <a:gd name="connsiteY4" fmla="*/ 142874 h 364331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57174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64318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  <a:gd name="connsiteX0" fmla="*/ 0 w 407194"/>
              <a:gd name="connsiteY0" fmla="*/ 145255 h 366712"/>
              <a:gd name="connsiteX1" fmla="*/ 104775 w 407194"/>
              <a:gd name="connsiteY1" fmla="*/ 264318 h 366712"/>
              <a:gd name="connsiteX2" fmla="*/ 407194 w 407194"/>
              <a:gd name="connsiteY2" fmla="*/ 0 h 366712"/>
              <a:gd name="connsiteX3" fmla="*/ 97631 w 407194"/>
              <a:gd name="connsiteY3" fmla="*/ 366712 h 366712"/>
              <a:gd name="connsiteX4" fmla="*/ 0 w 407194"/>
              <a:gd name="connsiteY4" fmla="*/ 145255 h 36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194" h="366712">
                <a:moveTo>
                  <a:pt x="0" y="145255"/>
                </a:moveTo>
                <a:cubicBezTo>
                  <a:pt x="34925" y="182561"/>
                  <a:pt x="76994" y="227012"/>
                  <a:pt x="104775" y="264318"/>
                </a:cubicBezTo>
                <a:cubicBezTo>
                  <a:pt x="186530" y="159543"/>
                  <a:pt x="275431" y="78582"/>
                  <a:pt x="407194" y="0"/>
                </a:cubicBezTo>
                <a:cubicBezTo>
                  <a:pt x="288926" y="126207"/>
                  <a:pt x="182562" y="233362"/>
                  <a:pt x="97631" y="366712"/>
                </a:cubicBezTo>
                <a:cubicBezTo>
                  <a:pt x="55562" y="292893"/>
                  <a:pt x="18257" y="216693"/>
                  <a:pt x="0" y="145255"/>
                </a:cubicBezTo>
                <a:close/>
              </a:path>
            </a:pathLst>
          </a:custGeom>
          <a:solidFill>
            <a:srgbClr val="D75C6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700" smtClean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680486" y="2134855"/>
            <a:ext cx="274448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l-GR" sz="17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στάδια με προοδευτικές αλλαγές στη μορφολογία και λειτουργία των νεφρών</a:t>
            </a:r>
            <a:endParaRPr lang="en-US" sz="1700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3" name="Group 260"/>
          <p:cNvGrpSpPr>
            <a:grpSpLocks noChangeAspect="1"/>
          </p:cNvGrpSpPr>
          <p:nvPr/>
        </p:nvGrpSpPr>
        <p:grpSpPr>
          <a:xfrm rot="10800000" flipH="1" flipV="1">
            <a:off x="5563504" y="6370362"/>
            <a:ext cx="2692850" cy="212349"/>
            <a:chOff x="1375893" y="3855723"/>
            <a:chExt cx="6834087" cy="631456"/>
          </a:xfrm>
        </p:grpSpPr>
        <p:grpSp>
          <p:nvGrpSpPr>
            <p:cNvPr id="84" name="Group 261"/>
            <p:cNvGrpSpPr/>
            <p:nvPr/>
          </p:nvGrpSpPr>
          <p:grpSpPr>
            <a:xfrm rot="5400000">
              <a:off x="7456446" y="3732816"/>
              <a:ext cx="626450" cy="880618"/>
              <a:chOff x="2823284" y="3967158"/>
              <a:chExt cx="920039" cy="880617"/>
            </a:xfrm>
          </p:grpSpPr>
          <p:sp>
            <p:nvSpPr>
              <p:cNvPr id="98" name="Freeform 275"/>
              <p:cNvSpPr/>
              <p:nvPr/>
            </p:nvSpPr>
            <p:spPr>
              <a:xfrm>
                <a:off x="3053368" y="4264062"/>
                <a:ext cx="463573" cy="574308"/>
              </a:xfrm>
              <a:custGeom>
                <a:avLst/>
                <a:gdLst>
                  <a:gd name="connsiteX0" fmla="*/ 180129 w 463573"/>
                  <a:gd name="connsiteY0" fmla="*/ 0 h 574308"/>
                  <a:gd name="connsiteX1" fmla="*/ 278166 w 463573"/>
                  <a:gd name="connsiteY1" fmla="*/ 3420 h 574308"/>
                  <a:gd name="connsiteX2" fmla="*/ 463573 w 463573"/>
                  <a:gd name="connsiteY2" fmla="*/ 574308 h 574308"/>
                  <a:gd name="connsiteX3" fmla="*/ 0 w 463573"/>
                  <a:gd name="connsiteY3" fmla="*/ 570886 h 574308"/>
                  <a:gd name="connsiteX4" fmla="*/ 180129 w 463573"/>
                  <a:gd name="connsiteY4" fmla="*/ 0 h 57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3573" h="574308">
                    <a:moveTo>
                      <a:pt x="180129" y="0"/>
                    </a:moveTo>
                    <a:lnTo>
                      <a:pt x="278166" y="3420"/>
                    </a:lnTo>
                    <a:lnTo>
                      <a:pt x="463573" y="574308"/>
                    </a:lnTo>
                    <a:lnTo>
                      <a:pt x="0" y="570886"/>
                    </a:lnTo>
                    <a:lnTo>
                      <a:pt x="180129" y="0"/>
                    </a:lnTo>
                    <a:close/>
                  </a:path>
                </a:pathLst>
              </a:custGeom>
              <a:solidFill>
                <a:srgbClr val="DDC39D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7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276"/>
              <p:cNvSpPr/>
              <p:nvPr/>
            </p:nvSpPr>
            <p:spPr>
              <a:xfrm>
                <a:off x="3316335" y="4263496"/>
                <a:ext cx="426988" cy="584279"/>
              </a:xfrm>
              <a:custGeom>
                <a:avLst/>
                <a:gdLst>
                  <a:gd name="connsiteX0" fmla="*/ 0 w 426988"/>
                  <a:gd name="connsiteY0" fmla="*/ 0 h 584279"/>
                  <a:gd name="connsiteX1" fmla="*/ 128276 w 426988"/>
                  <a:gd name="connsiteY1" fmla="*/ 568 h 584279"/>
                  <a:gd name="connsiteX2" fmla="*/ 426988 w 426988"/>
                  <a:gd name="connsiteY2" fmla="*/ 541596 h 584279"/>
                  <a:gd name="connsiteX3" fmla="*/ 188263 w 426988"/>
                  <a:gd name="connsiteY3" fmla="*/ 584279 h 584279"/>
                  <a:gd name="connsiteX4" fmla="*/ 0 w 426988"/>
                  <a:gd name="connsiteY4" fmla="*/ 0 h 584279"/>
                  <a:gd name="connsiteX0" fmla="*/ 0 w 426988"/>
                  <a:gd name="connsiteY0" fmla="*/ 0 h 584279"/>
                  <a:gd name="connsiteX1" fmla="*/ 128276 w 426988"/>
                  <a:gd name="connsiteY1" fmla="*/ 568 h 584279"/>
                  <a:gd name="connsiteX2" fmla="*/ 426988 w 426988"/>
                  <a:gd name="connsiteY2" fmla="*/ 541596 h 584279"/>
                  <a:gd name="connsiteX3" fmla="*/ 195407 w 426988"/>
                  <a:gd name="connsiteY3" fmla="*/ 584279 h 584279"/>
                  <a:gd name="connsiteX4" fmla="*/ 0 w 426988"/>
                  <a:gd name="connsiteY4" fmla="*/ 0 h 584279"/>
                  <a:gd name="connsiteX0" fmla="*/ 0 w 426988"/>
                  <a:gd name="connsiteY0" fmla="*/ 0 h 584279"/>
                  <a:gd name="connsiteX1" fmla="*/ 128276 w 426988"/>
                  <a:gd name="connsiteY1" fmla="*/ 568 h 584279"/>
                  <a:gd name="connsiteX2" fmla="*/ 426988 w 426988"/>
                  <a:gd name="connsiteY2" fmla="*/ 541596 h 584279"/>
                  <a:gd name="connsiteX3" fmla="*/ 190645 w 426988"/>
                  <a:gd name="connsiteY3" fmla="*/ 584279 h 584279"/>
                  <a:gd name="connsiteX4" fmla="*/ 0 w 426988"/>
                  <a:gd name="connsiteY4" fmla="*/ 0 h 584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988" h="584279">
                    <a:moveTo>
                      <a:pt x="0" y="0"/>
                    </a:moveTo>
                    <a:lnTo>
                      <a:pt x="128276" y="568"/>
                    </a:lnTo>
                    <a:lnTo>
                      <a:pt x="426988" y="541596"/>
                    </a:lnTo>
                    <a:cubicBezTo>
                      <a:pt x="349043" y="552403"/>
                      <a:pt x="268591" y="573472"/>
                      <a:pt x="190645" y="58427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C39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7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277"/>
              <p:cNvSpPr/>
              <p:nvPr/>
            </p:nvSpPr>
            <p:spPr>
              <a:xfrm>
                <a:off x="2823284" y="4264061"/>
                <a:ext cx="424867" cy="568687"/>
              </a:xfrm>
              <a:custGeom>
                <a:avLst/>
                <a:gdLst>
                  <a:gd name="connsiteX0" fmla="*/ 282360 w 424867"/>
                  <a:gd name="connsiteY0" fmla="*/ 0 h 573450"/>
                  <a:gd name="connsiteX1" fmla="*/ 424867 w 424867"/>
                  <a:gd name="connsiteY1" fmla="*/ 1 h 573450"/>
                  <a:gd name="connsiteX2" fmla="*/ 243721 w 424867"/>
                  <a:gd name="connsiteY2" fmla="*/ 573450 h 573450"/>
                  <a:gd name="connsiteX3" fmla="*/ 0 w 424867"/>
                  <a:gd name="connsiteY3" fmla="*/ 533046 h 573450"/>
                  <a:gd name="connsiteX4" fmla="*/ 282360 w 424867"/>
                  <a:gd name="connsiteY4" fmla="*/ 0 h 573450"/>
                  <a:gd name="connsiteX0" fmla="*/ 282360 w 424867"/>
                  <a:gd name="connsiteY0" fmla="*/ 0 h 568687"/>
                  <a:gd name="connsiteX1" fmla="*/ 424867 w 424867"/>
                  <a:gd name="connsiteY1" fmla="*/ 1 h 568687"/>
                  <a:gd name="connsiteX2" fmla="*/ 238959 w 424867"/>
                  <a:gd name="connsiteY2" fmla="*/ 568687 h 568687"/>
                  <a:gd name="connsiteX3" fmla="*/ 0 w 424867"/>
                  <a:gd name="connsiteY3" fmla="*/ 533046 h 568687"/>
                  <a:gd name="connsiteX4" fmla="*/ 282360 w 424867"/>
                  <a:gd name="connsiteY4" fmla="*/ 0 h 568687"/>
                  <a:gd name="connsiteX0" fmla="*/ 282360 w 424867"/>
                  <a:gd name="connsiteY0" fmla="*/ 0 h 568687"/>
                  <a:gd name="connsiteX1" fmla="*/ 424867 w 424867"/>
                  <a:gd name="connsiteY1" fmla="*/ 1 h 568687"/>
                  <a:gd name="connsiteX2" fmla="*/ 234196 w 424867"/>
                  <a:gd name="connsiteY2" fmla="*/ 568687 h 568687"/>
                  <a:gd name="connsiteX3" fmla="*/ 0 w 424867"/>
                  <a:gd name="connsiteY3" fmla="*/ 533046 h 568687"/>
                  <a:gd name="connsiteX4" fmla="*/ 282360 w 424867"/>
                  <a:gd name="connsiteY4" fmla="*/ 0 h 56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867" h="568687">
                    <a:moveTo>
                      <a:pt x="282360" y="0"/>
                    </a:moveTo>
                    <a:lnTo>
                      <a:pt x="424867" y="1"/>
                    </a:lnTo>
                    <a:lnTo>
                      <a:pt x="234196" y="568687"/>
                    </a:lnTo>
                    <a:lnTo>
                      <a:pt x="0" y="533046"/>
                    </a:lnTo>
                    <a:lnTo>
                      <a:pt x="282360" y="0"/>
                    </a:lnTo>
                    <a:close/>
                  </a:path>
                </a:pathLst>
              </a:custGeom>
              <a:solidFill>
                <a:srgbClr val="DDC39D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7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278"/>
              <p:cNvSpPr/>
              <p:nvPr/>
            </p:nvSpPr>
            <p:spPr>
              <a:xfrm>
                <a:off x="3097766" y="3967158"/>
                <a:ext cx="352800" cy="348659"/>
              </a:xfrm>
              <a:custGeom>
                <a:avLst/>
                <a:gdLst>
                  <a:gd name="connsiteX0" fmla="*/ 176399 w 352800"/>
                  <a:gd name="connsiteY0" fmla="*/ 0 h 348659"/>
                  <a:gd name="connsiteX1" fmla="*/ 352800 w 352800"/>
                  <a:gd name="connsiteY1" fmla="*/ 307806 h 348659"/>
                  <a:gd name="connsiteX2" fmla="*/ 171992 w 352800"/>
                  <a:gd name="connsiteY2" fmla="*/ 348433 h 348659"/>
                  <a:gd name="connsiteX3" fmla="*/ 0 w 352800"/>
                  <a:gd name="connsiteY3" fmla="*/ 307806 h 348659"/>
                  <a:gd name="connsiteX4" fmla="*/ 176399 w 352800"/>
                  <a:gd name="connsiteY4" fmla="*/ 0 h 34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800" h="348659">
                    <a:moveTo>
                      <a:pt x="176399" y="0"/>
                    </a:moveTo>
                    <a:lnTo>
                      <a:pt x="352800" y="307806"/>
                    </a:lnTo>
                    <a:cubicBezTo>
                      <a:pt x="317502" y="338954"/>
                      <a:pt x="244013" y="350465"/>
                      <a:pt x="171992" y="348433"/>
                    </a:cubicBezTo>
                    <a:cubicBezTo>
                      <a:pt x="99974" y="346401"/>
                      <a:pt x="29422" y="330828"/>
                      <a:pt x="0" y="307806"/>
                    </a:cubicBezTo>
                    <a:lnTo>
                      <a:pt x="176399" y="0"/>
                    </a:lnTo>
                    <a:close/>
                  </a:path>
                </a:pathLst>
              </a:custGeom>
              <a:solidFill>
                <a:srgbClr val="000000">
                  <a:lumMod val="85000"/>
                  <a:lumOff val="1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7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5" name="Group 262"/>
            <p:cNvGrpSpPr/>
            <p:nvPr/>
          </p:nvGrpSpPr>
          <p:grpSpPr>
            <a:xfrm>
              <a:off x="1827818" y="3858672"/>
              <a:ext cx="5638152" cy="627523"/>
              <a:chOff x="1827817" y="3858673"/>
              <a:chExt cx="5638148" cy="627523"/>
            </a:xfrm>
          </p:grpSpPr>
          <p:sp>
            <p:nvSpPr>
              <p:cNvPr id="95" name="Freeform 272"/>
              <p:cNvSpPr/>
              <p:nvPr/>
            </p:nvSpPr>
            <p:spPr>
              <a:xfrm rot="5400000">
                <a:off x="4553487" y="1161756"/>
                <a:ext cx="183261" cy="5577095"/>
              </a:xfrm>
              <a:custGeom>
                <a:avLst/>
                <a:gdLst>
                  <a:gd name="connsiteX0" fmla="*/ 122106 w 252386"/>
                  <a:gd name="connsiteY0" fmla="*/ 9 h 1070188"/>
                  <a:gd name="connsiteX1" fmla="*/ 252386 w 252386"/>
                  <a:gd name="connsiteY1" fmla="*/ 46607 h 1070188"/>
                  <a:gd name="connsiteX2" fmla="*/ 251161 w 252386"/>
                  <a:gd name="connsiteY2" fmla="*/ 1070188 h 1070188"/>
                  <a:gd name="connsiteX3" fmla="*/ 354 w 252386"/>
                  <a:gd name="connsiteY3" fmla="*/ 1067665 h 1070188"/>
                  <a:gd name="connsiteX4" fmla="*/ 73 w 252386"/>
                  <a:gd name="connsiteY4" fmla="*/ 45752 h 1070188"/>
                  <a:gd name="connsiteX5" fmla="*/ 122106 w 252386"/>
                  <a:gd name="connsiteY5" fmla="*/ 9 h 1070188"/>
                  <a:gd name="connsiteX0" fmla="*/ 122106 w 257531"/>
                  <a:gd name="connsiteY0" fmla="*/ 9 h 1067665"/>
                  <a:gd name="connsiteX1" fmla="*/ 252386 w 257531"/>
                  <a:gd name="connsiteY1" fmla="*/ 46607 h 1067665"/>
                  <a:gd name="connsiteX2" fmla="*/ 257511 w 257531"/>
                  <a:gd name="connsiteY2" fmla="*/ 1067013 h 1067665"/>
                  <a:gd name="connsiteX3" fmla="*/ 354 w 257531"/>
                  <a:gd name="connsiteY3" fmla="*/ 1067665 h 1067665"/>
                  <a:gd name="connsiteX4" fmla="*/ 73 w 257531"/>
                  <a:gd name="connsiteY4" fmla="*/ 45752 h 1067665"/>
                  <a:gd name="connsiteX5" fmla="*/ 122106 w 257531"/>
                  <a:gd name="connsiteY5" fmla="*/ 9 h 1067665"/>
                  <a:gd name="connsiteX0" fmla="*/ 122106 w 254377"/>
                  <a:gd name="connsiteY0" fmla="*/ 9 h 1067665"/>
                  <a:gd name="connsiteX1" fmla="*/ 252386 w 254377"/>
                  <a:gd name="connsiteY1" fmla="*/ 46607 h 1067665"/>
                  <a:gd name="connsiteX2" fmla="*/ 254336 w 254377"/>
                  <a:gd name="connsiteY2" fmla="*/ 1067013 h 1067665"/>
                  <a:gd name="connsiteX3" fmla="*/ 354 w 254377"/>
                  <a:gd name="connsiteY3" fmla="*/ 1067665 h 1067665"/>
                  <a:gd name="connsiteX4" fmla="*/ 73 w 254377"/>
                  <a:gd name="connsiteY4" fmla="*/ 45752 h 1067665"/>
                  <a:gd name="connsiteX5" fmla="*/ 122106 w 254377"/>
                  <a:gd name="connsiteY5" fmla="*/ 9 h 1067665"/>
                  <a:gd name="connsiteX0" fmla="*/ 122036 w 254307"/>
                  <a:gd name="connsiteY0" fmla="*/ 9 h 5544415"/>
                  <a:gd name="connsiteX1" fmla="*/ 252316 w 254307"/>
                  <a:gd name="connsiteY1" fmla="*/ 46607 h 5544415"/>
                  <a:gd name="connsiteX2" fmla="*/ 254266 w 254307"/>
                  <a:gd name="connsiteY2" fmla="*/ 1067013 h 5544415"/>
                  <a:gd name="connsiteX3" fmla="*/ 28266 w 254307"/>
                  <a:gd name="connsiteY3" fmla="*/ 5544415 h 5544415"/>
                  <a:gd name="connsiteX4" fmla="*/ 3 w 254307"/>
                  <a:gd name="connsiteY4" fmla="*/ 45752 h 5544415"/>
                  <a:gd name="connsiteX5" fmla="*/ 122036 w 254307"/>
                  <a:gd name="connsiteY5" fmla="*/ 9 h 5544415"/>
                  <a:gd name="connsiteX0" fmla="*/ 122036 w 252315"/>
                  <a:gd name="connsiteY0" fmla="*/ 9 h 5562813"/>
                  <a:gd name="connsiteX1" fmla="*/ 252316 w 252315"/>
                  <a:gd name="connsiteY1" fmla="*/ 46607 h 5562813"/>
                  <a:gd name="connsiteX2" fmla="*/ 212303 w 252315"/>
                  <a:gd name="connsiteY2" fmla="*/ 5562813 h 5562813"/>
                  <a:gd name="connsiteX3" fmla="*/ 28266 w 252315"/>
                  <a:gd name="connsiteY3" fmla="*/ 5544415 h 5562813"/>
                  <a:gd name="connsiteX4" fmla="*/ 3 w 252315"/>
                  <a:gd name="connsiteY4" fmla="*/ 45752 h 5562813"/>
                  <a:gd name="connsiteX5" fmla="*/ 122036 w 252315"/>
                  <a:gd name="connsiteY5" fmla="*/ 9 h 5562813"/>
                  <a:gd name="connsiteX0" fmla="*/ 122104 w 252384"/>
                  <a:gd name="connsiteY0" fmla="*/ 9 h 5562813"/>
                  <a:gd name="connsiteX1" fmla="*/ 252384 w 252384"/>
                  <a:gd name="connsiteY1" fmla="*/ 46607 h 5562813"/>
                  <a:gd name="connsiteX2" fmla="*/ 212371 w 252384"/>
                  <a:gd name="connsiteY2" fmla="*/ 5562813 h 5562813"/>
                  <a:gd name="connsiteX3" fmla="*/ 360 w 252384"/>
                  <a:gd name="connsiteY3" fmla="*/ 5539652 h 5562813"/>
                  <a:gd name="connsiteX4" fmla="*/ 71 w 252384"/>
                  <a:gd name="connsiteY4" fmla="*/ 45752 h 5562813"/>
                  <a:gd name="connsiteX5" fmla="*/ 122104 w 252384"/>
                  <a:gd name="connsiteY5" fmla="*/ 9 h 5562813"/>
                  <a:gd name="connsiteX0" fmla="*/ 122104 w 252384"/>
                  <a:gd name="connsiteY0" fmla="*/ 9 h 5562813"/>
                  <a:gd name="connsiteX1" fmla="*/ 252384 w 252384"/>
                  <a:gd name="connsiteY1" fmla="*/ 46607 h 5562813"/>
                  <a:gd name="connsiteX2" fmla="*/ 233355 w 252384"/>
                  <a:gd name="connsiteY2" fmla="*/ 5562813 h 5562813"/>
                  <a:gd name="connsiteX3" fmla="*/ 360 w 252384"/>
                  <a:gd name="connsiteY3" fmla="*/ 5539652 h 5562813"/>
                  <a:gd name="connsiteX4" fmla="*/ 71 w 252384"/>
                  <a:gd name="connsiteY4" fmla="*/ 45752 h 5562813"/>
                  <a:gd name="connsiteX5" fmla="*/ 122104 w 252384"/>
                  <a:gd name="connsiteY5" fmla="*/ 9 h 5562813"/>
                  <a:gd name="connsiteX0" fmla="*/ 122104 w 252384"/>
                  <a:gd name="connsiteY0" fmla="*/ 9 h 5562813"/>
                  <a:gd name="connsiteX1" fmla="*/ 252384 w 252384"/>
                  <a:gd name="connsiteY1" fmla="*/ 46607 h 5562813"/>
                  <a:gd name="connsiteX2" fmla="*/ 247344 w 252384"/>
                  <a:gd name="connsiteY2" fmla="*/ 5562813 h 5562813"/>
                  <a:gd name="connsiteX3" fmla="*/ 360 w 252384"/>
                  <a:gd name="connsiteY3" fmla="*/ 5539652 h 5562813"/>
                  <a:gd name="connsiteX4" fmla="*/ 71 w 252384"/>
                  <a:gd name="connsiteY4" fmla="*/ 45752 h 5562813"/>
                  <a:gd name="connsiteX5" fmla="*/ 122104 w 252384"/>
                  <a:gd name="connsiteY5" fmla="*/ 9 h 5562813"/>
                  <a:gd name="connsiteX0" fmla="*/ 122104 w 254378"/>
                  <a:gd name="connsiteY0" fmla="*/ 9 h 5577101"/>
                  <a:gd name="connsiteX1" fmla="*/ 252384 w 254378"/>
                  <a:gd name="connsiteY1" fmla="*/ 46607 h 5577101"/>
                  <a:gd name="connsiteX2" fmla="*/ 254337 w 254378"/>
                  <a:gd name="connsiteY2" fmla="*/ 5577101 h 5577101"/>
                  <a:gd name="connsiteX3" fmla="*/ 360 w 254378"/>
                  <a:gd name="connsiteY3" fmla="*/ 5539652 h 5577101"/>
                  <a:gd name="connsiteX4" fmla="*/ 71 w 254378"/>
                  <a:gd name="connsiteY4" fmla="*/ 45752 h 5577101"/>
                  <a:gd name="connsiteX5" fmla="*/ 122104 w 254378"/>
                  <a:gd name="connsiteY5" fmla="*/ 9 h 5577101"/>
                  <a:gd name="connsiteX0" fmla="*/ 122104 w 261501"/>
                  <a:gd name="connsiteY0" fmla="*/ 2 h 5577094"/>
                  <a:gd name="connsiteX1" fmla="*/ 261501 w 261501"/>
                  <a:gd name="connsiteY1" fmla="*/ 46599 h 5577094"/>
                  <a:gd name="connsiteX2" fmla="*/ 254337 w 261501"/>
                  <a:gd name="connsiteY2" fmla="*/ 5577094 h 5577094"/>
                  <a:gd name="connsiteX3" fmla="*/ 360 w 261501"/>
                  <a:gd name="connsiteY3" fmla="*/ 5539645 h 5577094"/>
                  <a:gd name="connsiteX4" fmla="*/ 71 w 261501"/>
                  <a:gd name="connsiteY4" fmla="*/ 45745 h 5577094"/>
                  <a:gd name="connsiteX5" fmla="*/ 122104 w 261501"/>
                  <a:gd name="connsiteY5" fmla="*/ 2 h 5577094"/>
                  <a:gd name="connsiteX0" fmla="*/ 122104 w 256947"/>
                  <a:gd name="connsiteY0" fmla="*/ 2 h 5577094"/>
                  <a:gd name="connsiteX1" fmla="*/ 256947 w 256947"/>
                  <a:gd name="connsiteY1" fmla="*/ 46599 h 5577094"/>
                  <a:gd name="connsiteX2" fmla="*/ 254337 w 256947"/>
                  <a:gd name="connsiteY2" fmla="*/ 5577094 h 5577094"/>
                  <a:gd name="connsiteX3" fmla="*/ 360 w 256947"/>
                  <a:gd name="connsiteY3" fmla="*/ 5539645 h 5577094"/>
                  <a:gd name="connsiteX4" fmla="*/ 71 w 256947"/>
                  <a:gd name="connsiteY4" fmla="*/ 45745 h 5577094"/>
                  <a:gd name="connsiteX5" fmla="*/ 122104 w 256947"/>
                  <a:gd name="connsiteY5" fmla="*/ 2 h 5577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947" h="5577094">
                    <a:moveTo>
                      <a:pt x="122104" y="2"/>
                    </a:moveTo>
                    <a:cubicBezTo>
                      <a:pt x="164917" y="144"/>
                      <a:pt x="229149" y="16246"/>
                      <a:pt x="256947" y="46599"/>
                    </a:cubicBezTo>
                    <a:cubicBezTo>
                      <a:pt x="256538" y="385228"/>
                      <a:pt x="254745" y="5238465"/>
                      <a:pt x="254337" y="5577094"/>
                    </a:cubicBezTo>
                    <a:lnTo>
                      <a:pt x="360" y="5539645"/>
                    </a:lnTo>
                    <a:cubicBezTo>
                      <a:pt x="694" y="5201016"/>
                      <a:pt x="-263" y="384374"/>
                      <a:pt x="71" y="45745"/>
                    </a:cubicBezTo>
                    <a:cubicBezTo>
                      <a:pt x="22372" y="14538"/>
                      <a:pt x="79291" y="-140"/>
                      <a:pt x="122104" y="2"/>
                    </a:cubicBezTo>
                    <a:close/>
                  </a:path>
                </a:pathLst>
              </a:custGeom>
              <a:solidFill>
                <a:srgbClr val="D5BF9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7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273"/>
              <p:cNvSpPr/>
              <p:nvPr/>
            </p:nvSpPr>
            <p:spPr>
              <a:xfrm rot="5400000">
                <a:off x="4504692" y="1352811"/>
                <a:ext cx="284398" cy="5638148"/>
              </a:xfrm>
              <a:custGeom>
                <a:avLst/>
                <a:gdLst>
                  <a:gd name="connsiteX0" fmla="*/ 197848 w 421726"/>
                  <a:gd name="connsiteY0" fmla="*/ 451 h 1097779"/>
                  <a:gd name="connsiteX1" fmla="*/ 421651 w 421726"/>
                  <a:gd name="connsiteY1" fmla="*/ 81892 h 1097779"/>
                  <a:gd name="connsiteX2" fmla="*/ 419755 w 421726"/>
                  <a:gd name="connsiteY2" fmla="*/ 1097779 h 1097779"/>
                  <a:gd name="connsiteX3" fmla="*/ 0 w 421726"/>
                  <a:gd name="connsiteY3" fmla="*/ 1097779 h 1097779"/>
                  <a:gd name="connsiteX4" fmla="*/ 619 w 421726"/>
                  <a:gd name="connsiteY4" fmla="*/ 81892 h 1097779"/>
                  <a:gd name="connsiteX5" fmla="*/ 197848 w 421726"/>
                  <a:gd name="connsiteY5" fmla="*/ 451 h 1097779"/>
                  <a:gd name="connsiteX0" fmla="*/ 197848 w 422694"/>
                  <a:gd name="connsiteY0" fmla="*/ 451 h 1097779"/>
                  <a:gd name="connsiteX1" fmla="*/ 421651 w 422694"/>
                  <a:gd name="connsiteY1" fmla="*/ 81892 h 1097779"/>
                  <a:gd name="connsiteX2" fmla="*/ 422694 w 422694"/>
                  <a:gd name="connsiteY2" fmla="*/ 1097779 h 1097779"/>
                  <a:gd name="connsiteX3" fmla="*/ 0 w 422694"/>
                  <a:gd name="connsiteY3" fmla="*/ 1097779 h 1097779"/>
                  <a:gd name="connsiteX4" fmla="*/ 619 w 422694"/>
                  <a:gd name="connsiteY4" fmla="*/ 81892 h 1097779"/>
                  <a:gd name="connsiteX5" fmla="*/ 197848 w 422694"/>
                  <a:gd name="connsiteY5" fmla="*/ 451 h 1097779"/>
                  <a:gd name="connsiteX0" fmla="*/ 197231 w 422077"/>
                  <a:gd name="connsiteY0" fmla="*/ 451 h 5644379"/>
                  <a:gd name="connsiteX1" fmla="*/ 421034 w 422077"/>
                  <a:gd name="connsiteY1" fmla="*/ 81892 h 5644379"/>
                  <a:gd name="connsiteX2" fmla="*/ 422077 w 422077"/>
                  <a:gd name="connsiteY2" fmla="*/ 1097779 h 5644379"/>
                  <a:gd name="connsiteX3" fmla="*/ 18260 w 422077"/>
                  <a:gd name="connsiteY3" fmla="*/ 5644379 h 5644379"/>
                  <a:gd name="connsiteX4" fmla="*/ 2 w 422077"/>
                  <a:gd name="connsiteY4" fmla="*/ 81892 h 5644379"/>
                  <a:gd name="connsiteX5" fmla="*/ 197231 w 422077"/>
                  <a:gd name="connsiteY5" fmla="*/ 451 h 5644379"/>
                  <a:gd name="connsiteX0" fmla="*/ 197232 w 422078"/>
                  <a:gd name="connsiteY0" fmla="*/ 451 h 5625329"/>
                  <a:gd name="connsiteX1" fmla="*/ 421035 w 422078"/>
                  <a:gd name="connsiteY1" fmla="*/ 81892 h 5625329"/>
                  <a:gd name="connsiteX2" fmla="*/ 422078 w 422078"/>
                  <a:gd name="connsiteY2" fmla="*/ 1097779 h 5625329"/>
                  <a:gd name="connsiteX3" fmla="*/ 8827 w 422078"/>
                  <a:gd name="connsiteY3" fmla="*/ 5625329 h 5625329"/>
                  <a:gd name="connsiteX4" fmla="*/ 3 w 422078"/>
                  <a:gd name="connsiteY4" fmla="*/ 81892 h 5625329"/>
                  <a:gd name="connsiteX5" fmla="*/ 197232 w 422078"/>
                  <a:gd name="connsiteY5" fmla="*/ 451 h 5625329"/>
                  <a:gd name="connsiteX0" fmla="*/ 197844 w 422690"/>
                  <a:gd name="connsiteY0" fmla="*/ 451 h 5625329"/>
                  <a:gd name="connsiteX1" fmla="*/ 421647 w 422690"/>
                  <a:gd name="connsiteY1" fmla="*/ 81892 h 5625329"/>
                  <a:gd name="connsiteX2" fmla="*/ 422690 w 422690"/>
                  <a:gd name="connsiteY2" fmla="*/ 1097779 h 5625329"/>
                  <a:gd name="connsiteX3" fmla="*/ 0 w 422690"/>
                  <a:gd name="connsiteY3" fmla="*/ 5625329 h 5625329"/>
                  <a:gd name="connsiteX4" fmla="*/ 615 w 422690"/>
                  <a:gd name="connsiteY4" fmla="*/ 81892 h 5625329"/>
                  <a:gd name="connsiteX5" fmla="*/ 197844 w 422690"/>
                  <a:gd name="connsiteY5" fmla="*/ 451 h 5625329"/>
                  <a:gd name="connsiteX0" fmla="*/ 197844 w 421648"/>
                  <a:gd name="connsiteY0" fmla="*/ 451 h 5650729"/>
                  <a:gd name="connsiteX1" fmla="*/ 421647 w 421648"/>
                  <a:gd name="connsiteY1" fmla="*/ 81892 h 5650729"/>
                  <a:gd name="connsiteX2" fmla="*/ 196162 w 421648"/>
                  <a:gd name="connsiteY2" fmla="*/ 5650729 h 5650729"/>
                  <a:gd name="connsiteX3" fmla="*/ 0 w 421648"/>
                  <a:gd name="connsiteY3" fmla="*/ 5625329 h 5650729"/>
                  <a:gd name="connsiteX4" fmla="*/ 615 w 421648"/>
                  <a:gd name="connsiteY4" fmla="*/ 81892 h 5650729"/>
                  <a:gd name="connsiteX5" fmla="*/ 197844 w 421648"/>
                  <a:gd name="connsiteY5" fmla="*/ 451 h 5650729"/>
                  <a:gd name="connsiteX0" fmla="*/ 197844 w 421648"/>
                  <a:gd name="connsiteY0" fmla="*/ 451 h 5657079"/>
                  <a:gd name="connsiteX1" fmla="*/ 421647 w 421648"/>
                  <a:gd name="connsiteY1" fmla="*/ 81892 h 5657079"/>
                  <a:gd name="connsiteX2" fmla="*/ 233920 w 421648"/>
                  <a:gd name="connsiteY2" fmla="*/ 5657079 h 5657079"/>
                  <a:gd name="connsiteX3" fmla="*/ 0 w 421648"/>
                  <a:gd name="connsiteY3" fmla="*/ 5625329 h 5657079"/>
                  <a:gd name="connsiteX4" fmla="*/ 615 w 421648"/>
                  <a:gd name="connsiteY4" fmla="*/ 81892 h 5657079"/>
                  <a:gd name="connsiteX5" fmla="*/ 197844 w 421648"/>
                  <a:gd name="connsiteY5" fmla="*/ 451 h 5657079"/>
                  <a:gd name="connsiteX0" fmla="*/ 197844 w 421649"/>
                  <a:gd name="connsiteY0" fmla="*/ 451 h 5669779"/>
                  <a:gd name="connsiteX1" fmla="*/ 421647 w 421649"/>
                  <a:gd name="connsiteY1" fmla="*/ 81892 h 5669779"/>
                  <a:gd name="connsiteX2" fmla="*/ 299994 w 421649"/>
                  <a:gd name="connsiteY2" fmla="*/ 5669779 h 5669779"/>
                  <a:gd name="connsiteX3" fmla="*/ 0 w 421649"/>
                  <a:gd name="connsiteY3" fmla="*/ 5625329 h 5669779"/>
                  <a:gd name="connsiteX4" fmla="*/ 615 w 421649"/>
                  <a:gd name="connsiteY4" fmla="*/ 81892 h 5669779"/>
                  <a:gd name="connsiteX5" fmla="*/ 197844 w 421649"/>
                  <a:gd name="connsiteY5" fmla="*/ 451 h 5669779"/>
                  <a:gd name="connsiteX0" fmla="*/ 197844 w 421650"/>
                  <a:gd name="connsiteY0" fmla="*/ 451 h 5682479"/>
                  <a:gd name="connsiteX1" fmla="*/ 421647 w 421650"/>
                  <a:gd name="connsiteY1" fmla="*/ 81892 h 5682479"/>
                  <a:gd name="connsiteX2" fmla="*/ 347188 w 421650"/>
                  <a:gd name="connsiteY2" fmla="*/ 5682479 h 5682479"/>
                  <a:gd name="connsiteX3" fmla="*/ 0 w 421650"/>
                  <a:gd name="connsiteY3" fmla="*/ 5625329 h 5682479"/>
                  <a:gd name="connsiteX4" fmla="*/ 615 w 421650"/>
                  <a:gd name="connsiteY4" fmla="*/ 81892 h 5682479"/>
                  <a:gd name="connsiteX5" fmla="*/ 197844 w 421650"/>
                  <a:gd name="connsiteY5" fmla="*/ 451 h 5682479"/>
                  <a:gd name="connsiteX0" fmla="*/ 197844 w 421650"/>
                  <a:gd name="connsiteY0" fmla="*/ 451 h 5682479"/>
                  <a:gd name="connsiteX1" fmla="*/ 421647 w 421650"/>
                  <a:gd name="connsiteY1" fmla="*/ 81892 h 5682479"/>
                  <a:gd name="connsiteX2" fmla="*/ 347188 w 421650"/>
                  <a:gd name="connsiteY2" fmla="*/ 5682479 h 5682479"/>
                  <a:gd name="connsiteX3" fmla="*/ 0 w 421650"/>
                  <a:gd name="connsiteY3" fmla="*/ 5625329 h 5682479"/>
                  <a:gd name="connsiteX4" fmla="*/ 615 w 421650"/>
                  <a:gd name="connsiteY4" fmla="*/ 81892 h 5682479"/>
                  <a:gd name="connsiteX5" fmla="*/ 197844 w 421650"/>
                  <a:gd name="connsiteY5" fmla="*/ 451 h 5682479"/>
                  <a:gd name="connsiteX0" fmla="*/ 197844 w 421650"/>
                  <a:gd name="connsiteY0" fmla="*/ 451 h 5701529"/>
                  <a:gd name="connsiteX1" fmla="*/ 421647 w 421650"/>
                  <a:gd name="connsiteY1" fmla="*/ 81892 h 5701529"/>
                  <a:gd name="connsiteX2" fmla="*/ 356630 w 421650"/>
                  <a:gd name="connsiteY2" fmla="*/ 5701529 h 5701529"/>
                  <a:gd name="connsiteX3" fmla="*/ 0 w 421650"/>
                  <a:gd name="connsiteY3" fmla="*/ 5625329 h 5701529"/>
                  <a:gd name="connsiteX4" fmla="*/ 615 w 421650"/>
                  <a:gd name="connsiteY4" fmla="*/ 81892 h 5701529"/>
                  <a:gd name="connsiteX5" fmla="*/ 197844 w 421650"/>
                  <a:gd name="connsiteY5" fmla="*/ 451 h 5701529"/>
                  <a:gd name="connsiteX0" fmla="*/ 197844 w 421650"/>
                  <a:gd name="connsiteY0" fmla="*/ 451 h 5638029"/>
                  <a:gd name="connsiteX1" fmla="*/ 421647 w 421650"/>
                  <a:gd name="connsiteY1" fmla="*/ 81892 h 5638029"/>
                  <a:gd name="connsiteX2" fmla="*/ 337757 w 421650"/>
                  <a:gd name="connsiteY2" fmla="*/ 5638029 h 5638029"/>
                  <a:gd name="connsiteX3" fmla="*/ 0 w 421650"/>
                  <a:gd name="connsiteY3" fmla="*/ 5625329 h 5638029"/>
                  <a:gd name="connsiteX4" fmla="*/ 615 w 421650"/>
                  <a:gd name="connsiteY4" fmla="*/ 81892 h 5638029"/>
                  <a:gd name="connsiteX5" fmla="*/ 197844 w 421650"/>
                  <a:gd name="connsiteY5" fmla="*/ 451 h 5638029"/>
                  <a:gd name="connsiteX0" fmla="*/ 197844 w 421650"/>
                  <a:gd name="connsiteY0" fmla="*/ 451 h 5638029"/>
                  <a:gd name="connsiteX1" fmla="*/ 421647 w 421650"/>
                  <a:gd name="connsiteY1" fmla="*/ 81892 h 5638029"/>
                  <a:gd name="connsiteX2" fmla="*/ 337761 w 421650"/>
                  <a:gd name="connsiteY2" fmla="*/ 5638029 h 5638029"/>
                  <a:gd name="connsiteX3" fmla="*/ 0 w 421650"/>
                  <a:gd name="connsiteY3" fmla="*/ 5625329 h 5638029"/>
                  <a:gd name="connsiteX4" fmla="*/ 615 w 421650"/>
                  <a:gd name="connsiteY4" fmla="*/ 81892 h 5638029"/>
                  <a:gd name="connsiteX5" fmla="*/ 197844 w 421650"/>
                  <a:gd name="connsiteY5" fmla="*/ 451 h 5638029"/>
                  <a:gd name="connsiteX0" fmla="*/ 197844 w 421656"/>
                  <a:gd name="connsiteY0" fmla="*/ 451 h 5650729"/>
                  <a:gd name="connsiteX1" fmla="*/ 421647 w 421656"/>
                  <a:gd name="connsiteY1" fmla="*/ 81892 h 5650729"/>
                  <a:gd name="connsiteX2" fmla="*/ 394396 w 421656"/>
                  <a:gd name="connsiteY2" fmla="*/ 5650729 h 5650729"/>
                  <a:gd name="connsiteX3" fmla="*/ 0 w 421656"/>
                  <a:gd name="connsiteY3" fmla="*/ 5625329 h 5650729"/>
                  <a:gd name="connsiteX4" fmla="*/ 615 w 421656"/>
                  <a:gd name="connsiteY4" fmla="*/ 81892 h 5650729"/>
                  <a:gd name="connsiteX5" fmla="*/ 197844 w 421656"/>
                  <a:gd name="connsiteY5" fmla="*/ 451 h 5650729"/>
                  <a:gd name="connsiteX0" fmla="*/ 197844 w 421656"/>
                  <a:gd name="connsiteY0" fmla="*/ 451 h 5650729"/>
                  <a:gd name="connsiteX1" fmla="*/ 421647 w 421656"/>
                  <a:gd name="connsiteY1" fmla="*/ 81892 h 5650729"/>
                  <a:gd name="connsiteX2" fmla="*/ 394399 w 421656"/>
                  <a:gd name="connsiteY2" fmla="*/ 5650729 h 5650729"/>
                  <a:gd name="connsiteX3" fmla="*/ 0 w 421656"/>
                  <a:gd name="connsiteY3" fmla="*/ 5625329 h 5650729"/>
                  <a:gd name="connsiteX4" fmla="*/ 615 w 421656"/>
                  <a:gd name="connsiteY4" fmla="*/ 81892 h 5650729"/>
                  <a:gd name="connsiteX5" fmla="*/ 197844 w 421656"/>
                  <a:gd name="connsiteY5" fmla="*/ 451 h 5650729"/>
                  <a:gd name="connsiteX0" fmla="*/ 197844 w 421660"/>
                  <a:gd name="connsiteY0" fmla="*/ 451 h 5625329"/>
                  <a:gd name="connsiteX1" fmla="*/ 421647 w 421660"/>
                  <a:gd name="connsiteY1" fmla="*/ 81892 h 5625329"/>
                  <a:gd name="connsiteX2" fmla="*/ 403841 w 421660"/>
                  <a:gd name="connsiteY2" fmla="*/ 5618979 h 5625329"/>
                  <a:gd name="connsiteX3" fmla="*/ 0 w 421660"/>
                  <a:gd name="connsiteY3" fmla="*/ 5625329 h 5625329"/>
                  <a:gd name="connsiteX4" fmla="*/ 615 w 421660"/>
                  <a:gd name="connsiteY4" fmla="*/ 81892 h 5625329"/>
                  <a:gd name="connsiteX5" fmla="*/ 197844 w 421660"/>
                  <a:gd name="connsiteY5" fmla="*/ 451 h 5625329"/>
                  <a:gd name="connsiteX0" fmla="*/ 197844 w 432157"/>
                  <a:gd name="connsiteY0" fmla="*/ 451 h 5625329"/>
                  <a:gd name="connsiteX1" fmla="*/ 421647 w 432157"/>
                  <a:gd name="connsiteY1" fmla="*/ 81892 h 5625329"/>
                  <a:gd name="connsiteX2" fmla="*/ 432157 w 432157"/>
                  <a:gd name="connsiteY2" fmla="*/ 5625329 h 5625329"/>
                  <a:gd name="connsiteX3" fmla="*/ 0 w 432157"/>
                  <a:gd name="connsiteY3" fmla="*/ 5625329 h 5625329"/>
                  <a:gd name="connsiteX4" fmla="*/ 615 w 432157"/>
                  <a:gd name="connsiteY4" fmla="*/ 81892 h 5625329"/>
                  <a:gd name="connsiteX5" fmla="*/ 197844 w 432157"/>
                  <a:gd name="connsiteY5" fmla="*/ 451 h 5625329"/>
                  <a:gd name="connsiteX0" fmla="*/ 197844 w 421673"/>
                  <a:gd name="connsiteY0" fmla="*/ 451 h 5625329"/>
                  <a:gd name="connsiteX1" fmla="*/ 421647 w 421673"/>
                  <a:gd name="connsiteY1" fmla="*/ 81892 h 5625329"/>
                  <a:gd name="connsiteX2" fmla="*/ 413280 w 421673"/>
                  <a:gd name="connsiteY2" fmla="*/ 5625329 h 5625329"/>
                  <a:gd name="connsiteX3" fmla="*/ 0 w 421673"/>
                  <a:gd name="connsiteY3" fmla="*/ 5625329 h 5625329"/>
                  <a:gd name="connsiteX4" fmla="*/ 615 w 421673"/>
                  <a:gd name="connsiteY4" fmla="*/ 81892 h 5625329"/>
                  <a:gd name="connsiteX5" fmla="*/ 197844 w 421673"/>
                  <a:gd name="connsiteY5" fmla="*/ 451 h 5625329"/>
                  <a:gd name="connsiteX0" fmla="*/ 197844 w 422722"/>
                  <a:gd name="connsiteY0" fmla="*/ 451 h 5625329"/>
                  <a:gd name="connsiteX1" fmla="*/ 421647 w 422722"/>
                  <a:gd name="connsiteY1" fmla="*/ 81892 h 5625329"/>
                  <a:gd name="connsiteX2" fmla="*/ 422722 w 422722"/>
                  <a:gd name="connsiteY2" fmla="*/ 5625329 h 5625329"/>
                  <a:gd name="connsiteX3" fmla="*/ 0 w 422722"/>
                  <a:gd name="connsiteY3" fmla="*/ 5625329 h 5625329"/>
                  <a:gd name="connsiteX4" fmla="*/ 615 w 422722"/>
                  <a:gd name="connsiteY4" fmla="*/ 81892 h 5625329"/>
                  <a:gd name="connsiteX5" fmla="*/ 197844 w 422722"/>
                  <a:gd name="connsiteY5" fmla="*/ 451 h 5625329"/>
                  <a:gd name="connsiteX0" fmla="*/ 197844 w 432456"/>
                  <a:gd name="connsiteY0" fmla="*/ 8 h 5624886"/>
                  <a:gd name="connsiteX1" fmla="*/ 432432 w 432456"/>
                  <a:gd name="connsiteY1" fmla="*/ 85076 h 5624886"/>
                  <a:gd name="connsiteX2" fmla="*/ 422722 w 432456"/>
                  <a:gd name="connsiteY2" fmla="*/ 5624886 h 5624886"/>
                  <a:gd name="connsiteX3" fmla="*/ 0 w 432456"/>
                  <a:gd name="connsiteY3" fmla="*/ 5624886 h 5624886"/>
                  <a:gd name="connsiteX4" fmla="*/ 615 w 432456"/>
                  <a:gd name="connsiteY4" fmla="*/ 81449 h 5624886"/>
                  <a:gd name="connsiteX5" fmla="*/ 197844 w 432456"/>
                  <a:gd name="connsiteY5" fmla="*/ 8 h 5624886"/>
                  <a:gd name="connsiteX0" fmla="*/ 197844 w 427084"/>
                  <a:gd name="connsiteY0" fmla="*/ 29 h 5624907"/>
                  <a:gd name="connsiteX1" fmla="*/ 427040 w 427084"/>
                  <a:gd name="connsiteY1" fmla="*/ 88724 h 5624907"/>
                  <a:gd name="connsiteX2" fmla="*/ 422722 w 427084"/>
                  <a:gd name="connsiteY2" fmla="*/ 5624907 h 5624907"/>
                  <a:gd name="connsiteX3" fmla="*/ 0 w 427084"/>
                  <a:gd name="connsiteY3" fmla="*/ 5624907 h 5624907"/>
                  <a:gd name="connsiteX4" fmla="*/ 615 w 427084"/>
                  <a:gd name="connsiteY4" fmla="*/ 81470 h 5624907"/>
                  <a:gd name="connsiteX5" fmla="*/ 197844 w 427084"/>
                  <a:gd name="connsiteY5" fmla="*/ 29 h 5624907"/>
                  <a:gd name="connsiteX0" fmla="*/ 197844 w 431951"/>
                  <a:gd name="connsiteY0" fmla="*/ 29 h 5624907"/>
                  <a:gd name="connsiteX1" fmla="*/ 427040 w 431951"/>
                  <a:gd name="connsiteY1" fmla="*/ 88724 h 5624907"/>
                  <a:gd name="connsiteX2" fmla="*/ 431951 w 431951"/>
                  <a:gd name="connsiteY2" fmla="*/ 5624907 h 5624907"/>
                  <a:gd name="connsiteX3" fmla="*/ 0 w 431951"/>
                  <a:gd name="connsiteY3" fmla="*/ 5624907 h 5624907"/>
                  <a:gd name="connsiteX4" fmla="*/ 615 w 431951"/>
                  <a:gd name="connsiteY4" fmla="*/ 81470 h 5624907"/>
                  <a:gd name="connsiteX5" fmla="*/ 197844 w 431951"/>
                  <a:gd name="connsiteY5" fmla="*/ 29 h 5624907"/>
                  <a:gd name="connsiteX0" fmla="*/ 197844 w 427340"/>
                  <a:gd name="connsiteY0" fmla="*/ 29 h 5630204"/>
                  <a:gd name="connsiteX1" fmla="*/ 427040 w 427340"/>
                  <a:gd name="connsiteY1" fmla="*/ 88724 h 5630204"/>
                  <a:gd name="connsiteX2" fmla="*/ 427340 w 427340"/>
                  <a:gd name="connsiteY2" fmla="*/ 5630204 h 5630204"/>
                  <a:gd name="connsiteX3" fmla="*/ 0 w 427340"/>
                  <a:gd name="connsiteY3" fmla="*/ 5624907 h 5630204"/>
                  <a:gd name="connsiteX4" fmla="*/ 615 w 427340"/>
                  <a:gd name="connsiteY4" fmla="*/ 81470 h 5630204"/>
                  <a:gd name="connsiteX5" fmla="*/ 197844 w 427340"/>
                  <a:gd name="connsiteY5" fmla="*/ 29 h 5630204"/>
                  <a:gd name="connsiteX0" fmla="*/ 197844 w 427340"/>
                  <a:gd name="connsiteY0" fmla="*/ 29 h 5630204"/>
                  <a:gd name="connsiteX1" fmla="*/ 422429 w 427340"/>
                  <a:gd name="connsiteY1" fmla="*/ 88724 h 5630204"/>
                  <a:gd name="connsiteX2" fmla="*/ 427340 w 427340"/>
                  <a:gd name="connsiteY2" fmla="*/ 5630204 h 5630204"/>
                  <a:gd name="connsiteX3" fmla="*/ 0 w 427340"/>
                  <a:gd name="connsiteY3" fmla="*/ 5624907 h 5630204"/>
                  <a:gd name="connsiteX4" fmla="*/ 615 w 427340"/>
                  <a:gd name="connsiteY4" fmla="*/ 81470 h 5630204"/>
                  <a:gd name="connsiteX5" fmla="*/ 197844 w 427340"/>
                  <a:gd name="connsiteY5" fmla="*/ 29 h 5630204"/>
                  <a:gd name="connsiteX0" fmla="*/ 197844 w 422473"/>
                  <a:gd name="connsiteY0" fmla="*/ 29 h 5630204"/>
                  <a:gd name="connsiteX1" fmla="*/ 422429 w 422473"/>
                  <a:gd name="connsiteY1" fmla="*/ 88724 h 5630204"/>
                  <a:gd name="connsiteX2" fmla="*/ 418115 w 422473"/>
                  <a:gd name="connsiteY2" fmla="*/ 5630204 h 5630204"/>
                  <a:gd name="connsiteX3" fmla="*/ 0 w 422473"/>
                  <a:gd name="connsiteY3" fmla="*/ 5624907 h 5630204"/>
                  <a:gd name="connsiteX4" fmla="*/ 615 w 422473"/>
                  <a:gd name="connsiteY4" fmla="*/ 81470 h 5630204"/>
                  <a:gd name="connsiteX5" fmla="*/ 197844 w 422473"/>
                  <a:gd name="connsiteY5" fmla="*/ 29 h 5630204"/>
                  <a:gd name="connsiteX0" fmla="*/ 197844 w 422730"/>
                  <a:gd name="connsiteY0" fmla="*/ 29 h 5638148"/>
                  <a:gd name="connsiteX1" fmla="*/ 422429 w 422730"/>
                  <a:gd name="connsiteY1" fmla="*/ 88724 h 5638148"/>
                  <a:gd name="connsiteX2" fmla="*/ 422731 w 422730"/>
                  <a:gd name="connsiteY2" fmla="*/ 5638148 h 5638148"/>
                  <a:gd name="connsiteX3" fmla="*/ 0 w 422730"/>
                  <a:gd name="connsiteY3" fmla="*/ 5624907 h 5638148"/>
                  <a:gd name="connsiteX4" fmla="*/ 615 w 422730"/>
                  <a:gd name="connsiteY4" fmla="*/ 81470 h 5638148"/>
                  <a:gd name="connsiteX5" fmla="*/ 197844 w 422730"/>
                  <a:gd name="connsiteY5" fmla="*/ 29 h 5638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2730" h="5638148">
                    <a:moveTo>
                      <a:pt x="197844" y="29"/>
                    </a:moveTo>
                    <a:cubicBezTo>
                      <a:pt x="268146" y="1238"/>
                      <a:pt x="394406" y="26308"/>
                      <a:pt x="422429" y="88724"/>
                    </a:cubicBezTo>
                    <a:cubicBezTo>
                      <a:pt x="423019" y="427353"/>
                      <a:pt x="422140" y="5299519"/>
                      <a:pt x="422731" y="5638148"/>
                    </a:cubicBezTo>
                    <a:lnTo>
                      <a:pt x="0" y="5624907"/>
                    </a:lnTo>
                    <a:cubicBezTo>
                      <a:pt x="206" y="5286278"/>
                      <a:pt x="409" y="420099"/>
                      <a:pt x="615" y="81470"/>
                    </a:cubicBezTo>
                    <a:cubicBezTo>
                      <a:pt x="10923" y="35298"/>
                      <a:pt x="127542" y="-1180"/>
                      <a:pt x="197844" y="29"/>
                    </a:cubicBezTo>
                    <a:close/>
                  </a:path>
                </a:pathLst>
              </a:custGeom>
              <a:solidFill>
                <a:srgbClr val="C0A06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7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274"/>
              <p:cNvSpPr/>
              <p:nvPr/>
            </p:nvSpPr>
            <p:spPr>
              <a:xfrm rot="5400000">
                <a:off x="4551141" y="1592412"/>
                <a:ext cx="182429" cy="5605139"/>
              </a:xfrm>
              <a:custGeom>
                <a:avLst/>
                <a:gdLst>
                  <a:gd name="connsiteX0" fmla="*/ 130426 w 254833"/>
                  <a:gd name="connsiteY0" fmla="*/ 47 h 1059861"/>
                  <a:gd name="connsiteX1" fmla="*/ 254659 w 254833"/>
                  <a:gd name="connsiteY1" fmla="*/ 49104 h 1059861"/>
                  <a:gd name="connsiteX2" fmla="*/ 252000 w 254833"/>
                  <a:gd name="connsiteY2" fmla="*/ 1059861 h 1059861"/>
                  <a:gd name="connsiteX3" fmla="*/ 4956 w 254833"/>
                  <a:gd name="connsiteY3" fmla="*/ 1057296 h 1059861"/>
                  <a:gd name="connsiteX4" fmla="*/ 0 w 254833"/>
                  <a:gd name="connsiteY4" fmla="*/ 1057296 h 1059861"/>
                  <a:gd name="connsiteX5" fmla="*/ 694 w 254833"/>
                  <a:gd name="connsiteY5" fmla="*/ 41409 h 1059861"/>
                  <a:gd name="connsiteX6" fmla="*/ 130426 w 254833"/>
                  <a:gd name="connsiteY6" fmla="*/ 47 h 1059861"/>
                  <a:gd name="connsiteX0" fmla="*/ 133601 w 254833"/>
                  <a:gd name="connsiteY0" fmla="*/ 25 h 1072539"/>
                  <a:gd name="connsiteX1" fmla="*/ 254659 w 254833"/>
                  <a:gd name="connsiteY1" fmla="*/ 61782 h 1072539"/>
                  <a:gd name="connsiteX2" fmla="*/ 252000 w 254833"/>
                  <a:gd name="connsiteY2" fmla="*/ 1072539 h 1072539"/>
                  <a:gd name="connsiteX3" fmla="*/ 4956 w 254833"/>
                  <a:gd name="connsiteY3" fmla="*/ 1069974 h 1072539"/>
                  <a:gd name="connsiteX4" fmla="*/ 0 w 254833"/>
                  <a:gd name="connsiteY4" fmla="*/ 1069974 h 1072539"/>
                  <a:gd name="connsiteX5" fmla="*/ 694 w 254833"/>
                  <a:gd name="connsiteY5" fmla="*/ 54087 h 1072539"/>
                  <a:gd name="connsiteX6" fmla="*/ 133601 w 254833"/>
                  <a:gd name="connsiteY6" fmla="*/ 25 h 1072539"/>
                  <a:gd name="connsiteX0" fmla="*/ 133601 w 254833"/>
                  <a:gd name="connsiteY0" fmla="*/ 20 h 1078884"/>
                  <a:gd name="connsiteX1" fmla="*/ 254659 w 254833"/>
                  <a:gd name="connsiteY1" fmla="*/ 68127 h 1078884"/>
                  <a:gd name="connsiteX2" fmla="*/ 252000 w 254833"/>
                  <a:gd name="connsiteY2" fmla="*/ 1078884 h 1078884"/>
                  <a:gd name="connsiteX3" fmla="*/ 4956 w 254833"/>
                  <a:gd name="connsiteY3" fmla="*/ 1076319 h 1078884"/>
                  <a:gd name="connsiteX4" fmla="*/ 0 w 254833"/>
                  <a:gd name="connsiteY4" fmla="*/ 1076319 h 1078884"/>
                  <a:gd name="connsiteX5" fmla="*/ 694 w 254833"/>
                  <a:gd name="connsiteY5" fmla="*/ 60432 h 1078884"/>
                  <a:gd name="connsiteX6" fmla="*/ 133601 w 254833"/>
                  <a:gd name="connsiteY6" fmla="*/ 20 h 1078884"/>
                  <a:gd name="connsiteX0" fmla="*/ 133601 w 254669"/>
                  <a:gd name="connsiteY0" fmla="*/ 20 h 5581034"/>
                  <a:gd name="connsiteX1" fmla="*/ 254659 w 254669"/>
                  <a:gd name="connsiteY1" fmla="*/ 68127 h 5581034"/>
                  <a:gd name="connsiteX2" fmla="*/ 242674 w 254669"/>
                  <a:gd name="connsiteY2" fmla="*/ 5581034 h 5581034"/>
                  <a:gd name="connsiteX3" fmla="*/ 4956 w 254669"/>
                  <a:gd name="connsiteY3" fmla="*/ 1076319 h 5581034"/>
                  <a:gd name="connsiteX4" fmla="*/ 0 w 254669"/>
                  <a:gd name="connsiteY4" fmla="*/ 1076319 h 5581034"/>
                  <a:gd name="connsiteX5" fmla="*/ 694 w 254669"/>
                  <a:gd name="connsiteY5" fmla="*/ 60432 h 5581034"/>
                  <a:gd name="connsiteX6" fmla="*/ 133601 w 254669"/>
                  <a:gd name="connsiteY6" fmla="*/ 20 h 5581034"/>
                  <a:gd name="connsiteX0" fmla="*/ 133601 w 254833"/>
                  <a:gd name="connsiteY0" fmla="*/ 20 h 5581034"/>
                  <a:gd name="connsiteX1" fmla="*/ 254659 w 254833"/>
                  <a:gd name="connsiteY1" fmla="*/ 68127 h 5581034"/>
                  <a:gd name="connsiteX2" fmla="*/ 252000 w 254833"/>
                  <a:gd name="connsiteY2" fmla="*/ 5581034 h 5581034"/>
                  <a:gd name="connsiteX3" fmla="*/ 4956 w 254833"/>
                  <a:gd name="connsiteY3" fmla="*/ 1076319 h 5581034"/>
                  <a:gd name="connsiteX4" fmla="*/ 0 w 254833"/>
                  <a:gd name="connsiteY4" fmla="*/ 1076319 h 5581034"/>
                  <a:gd name="connsiteX5" fmla="*/ 694 w 254833"/>
                  <a:gd name="connsiteY5" fmla="*/ 60432 h 5581034"/>
                  <a:gd name="connsiteX6" fmla="*/ 133601 w 254833"/>
                  <a:gd name="connsiteY6" fmla="*/ 20 h 5581034"/>
                  <a:gd name="connsiteX0" fmla="*/ 132906 w 254138"/>
                  <a:gd name="connsiteY0" fmla="*/ 20 h 5581034"/>
                  <a:gd name="connsiteX1" fmla="*/ 253964 w 254138"/>
                  <a:gd name="connsiteY1" fmla="*/ 68127 h 5581034"/>
                  <a:gd name="connsiteX2" fmla="*/ 251305 w 254138"/>
                  <a:gd name="connsiteY2" fmla="*/ 5581034 h 5581034"/>
                  <a:gd name="connsiteX3" fmla="*/ 4261 w 254138"/>
                  <a:gd name="connsiteY3" fmla="*/ 1076319 h 5581034"/>
                  <a:gd name="connsiteX4" fmla="*/ -1 w 254138"/>
                  <a:gd name="connsiteY4" fmla="*/ 60432 h 5581034"/>
                  <a:gd name="connsiteX5" fmla="*/ 132906 w 254138"/>
                  <a:gd name="connsiteY5" fmla="*/ 20 h 5581034"/>
                  <a:gd name="connsiteX0" fmla="*/ 162260 w 283492"/>
                  <a:gd name="connsiteY0" fmla="*/ 20 h 5581034"/>
                  <a:gd name="connsiteX1" fmla="*/ 283318 w 283492"/>
                  <a:gd name="connsiteY1" fmla="*/ 68127 h 5581034"/>
                  <a:gd name="connsiteX2" fmla="*/ 280659 w 283492"/>
                  <a:gd name="connsiteY2" fmla="*/ 5581034 h 5581034"/>
                  <a:gd name="connsiteX3" fmla="*/ 45 w 283492"/>
                  <a:gd name="connsiteY3" fmla="*/ 5518779 h 5581034"/>
                  <a:gd name="connsiteX4" fmla="*/ 29353 w 283492"/>
                  <a:gd name="connsiteY4" fmla="*/ 60432 h 5581034"/>
                  <a:gd name="connsiteX5" fmla="*/ 162260 w 283492"/>
                  <a:gd name="connsiteY5" fmla="*/ 20 h 5581034"/>
                  <a:gd name="connsiteX0" fmla="*/ 173439 w 294671"/>
                  <a:gd name="connsiteY0" fmla="*/ 20 h 5610219"/>
                  <a:gd name="connsiteX1" fmla="*/ 294497 w 294671"/>
                  <a:gd name="connsiteY1" fmla="*/ 68127 h 5610219"/>
                  <a:gd name="connsiteX2" fmla="*/ 291838 w 294671"/>
                  <a:gd name="connsiteY2" fmla="*/ 5581034 h 5610219"/>
                  <a:gd name="connsiteX3" fmla="*/ 33 w 294671"/>
                  <a:gd name="connsiteY3" fmla="*/ 5610219 h 5610219"/>
                  <a:gd name="connsiteX4" fmla="*/ 40532 w 294671"/>
                  <a:gd name="connsiteY4" fmla="*/ 60432 h 5610219"/>
                  <a:gd name="connsiteX5" fmla="*/ 173439 w 294671"/>
                  <a:gd name="connsiteY5" fmla="*/ 20 h 5610219"/>
                  <a:gd name="connsiteX0" fmla="*/ 139971 w 261203"/>
                  <a:gd name="connsiteY0" fmla="*/ 20 h 5610219"/>
                  <a:gd name="connsiteX1" fmla="*/ 261029 w 261203"/>
                  <a:gd name="connsiteY1" fmla="*/ 68127 h 5610219"/>
                  <a:gd name="connsiteX2" fmla="*/ 258370 w 261203"/>
                  <a:gd name="connsiteY2" fmla="*/ 5581034 h 5610219"/>
                  <a:gd name="connsiteX3" fmla="*/ 141 w 261203"/>
                  <a:gd name="connsiteY3" fmla="*/ 5610219 h 5610219"/>
                  <a:gd name="connsiteX4" fmla="*/ 7064 w 261203"/>
                  <a:gd name="connsiteY4" fmla="*/ 60432 h 5610219"/>
                  <a:gd name="connsiteX5" fmla="*/ 139971 w 261203"/>
                  <a:gd name="connsiteY5" fmla="*/ 20 h 5610219"/>
                  <a:gd name="connsiteX0" fmla="*/ 132907 w 254139"/>
                  <a:gd name="connsiteY0" fmla="*/ 20 h 5625459"/>
                  <a:gd name="connsiteX1" fmla="*/ 253965 w 254139"/>
                  <a:gd name="connsiteY1" fmla="*/ 68127 h 5625459"/>
                  <a:gd name="connsiteX2" fmla="*/ 251306 w 254139"/>
                  <a:gd name="connsiteY2" fmla="*/ 5581034 h 5625459"/>
                  <a:gd name="connsiteX3" fmla="*/ 26654 w 254139"/>
                  <a:gd name="connsiteY3" fmla="*/ 5625459 h 5625459"/>
                  <a:gd name="connsiteX4" fmla="*/ 0 w 254139"/>
                  <a:gd name="connsiteY4" fmla="*/ 60432 h 5625459"/>
                  <a:gd name="connsiteX5" fmla="*/ 132907 w 254139"/>
                  <a:gd name="connsiteY5" fmla="*/ 20 h 5625459"/>
                  <a:gd name="connsiteX0" fmla="*/ 139962 w 261194"/>
                  <a:gd name="connsiteY0" fmla="*/ 20 h 5617839"/>
                  <a:gd name="connsiteX1" fmla="*/ 261020 w 261194"/>
                  <a:gd name="connsiteY1" fmla="*/ 68127 h 5617839"/>
                  <a:gd name="connsiteX2" fmla="*/ 258361 w 261194"/>
                  <a:gd name="connsiteY2" fmla="*/ 5581034 h 5617839"/>
                  <a:gd name="connsiteX3" fmla="*/ 140 w 261194"/>
                  <a:gd name="connsiteY3" fmla="*/ 5617839 h 5617839"/>
                  <a:gd name="connsiteX4" fmla="*/ 7055 w 261194"/>
                  <a:gd name="connsiteY4" fmla="*/ 60432 h 5617839"/>
                  <a:gd name="connsiteX5" fmla="*/ 139962 w 261194"/>
                  <a:gd name="connsiteY5" fmla="*/ 20 h 5617839"/>
                  <a:gd name="connsiteX0" fmla="*/ 139961 w 261193"/>
                  <a:gd name="connsiteY0" fmla="*/ 20 h 5617839"/>
                  <a:gd name="connsiteX1" fmla="*/ 261019 w 261193"/>
                  <a:gd name="connsiteY1" fmla="*/ 68127 h 5617839"/>
                  <a:gd name="connsiteX2" fmla="*/ 258360 w 261193"/>
                  <a:gd name="connsiteY2" fmla="*/ 5581034 h 5617839"/>
                  <a:gd name="connsiteX3" fmla="*/ 142 w 261193"/>
                  <a:gd name="connsiteY3" fmla="*/ 5617839 h 5617839"/>
                  <a:gd name="connsiteX4" fmla="*/ 7054 w 261193"/>
                  <a:gd name="connsiteY4" fmla="*/ 60432 h 5617839"/>
                  <a:gd name="connsiteX5" fmla="*/ 139961 w 261193"/>
                  <a:gd name="connsiteY5" fmla="*/ 20 h 5617839"/>
                  <a:gd name="connsiteX0" fmla="*/ 132907 w 254139"/>
                  <a:gd name="connsiteY0" fmla="*/ 20 h 5605139"/>
                  <a:gd name="connsiteX1" fmla="*/ 253965 w 254139"/>
                  <a:gd name="connsiteY1" fmla="*/ 68127 h 5605139"/>
                  <a:gd name="connsiteX2" fmla="*/ 251306 w 254139"/>
                  <a:gd name="connsiteY2" fmla="*/ 5581034 h 5605139"/>
                  <a:gd name="connsiteX3" fmla="*/ 2414 w 254139"/>
                  <a:gd name="connsiteY3" fmla="*/ 5605139 h 5605139"/>
                  <a:gd name="connsiteX4" fmla="*/ 0 w 254139"/>
                  <a:gd name="connsiteY4" fmla="*/ 60432 h 5605139"/>
                  <a:gd name="connsiteX5" fmla="*/ 132907 w 254139"/>
                  <a:gd name="connsiteY5" fmla="*/ 20 h 5605139"/>
                  <a:gd name="connsiteX0" fmla="*/ 132907 w 254140"/>
                  <a:gd name="connsiteY0" fmla="*/ 20 h 5605139"/>
                  <a:gd name="connsiteX1" fmla="*/ 253965 w 254140"/>
                  <a:gd name="connsiteY1" fmla="*/ 68127 h 5605139"/>
                  <a:gd name="connsiteX2" fmla="*/ 251310 w 254140"/>
                  <a:gd name="connsiteY2" fmla="*/ 5581034 h 5605139"/>
                  <a:gd name="connsiteX3" fmla="*/ 2414 w 254140"/>
                  <a:gd name="connsiteY3" fmla="*/ 5605139 h 5605139"/>
                  <a:gd name="connsiteX4" fmla="*/ 0 w 254140"/>
                  <a:gd name="connsiteY4" fmla="*/ 60432 h 5605139"/>
                  <a:gd name="connsiteX5" fmla="*/ 132907 w 254140"/>
                  <a:gd name="connsiteY5" fmla="*/ 20 h 5605139"/>
                  <a:gd name="connsiteX0" fmla="*/ 132907 w 254140"/>
                  <a:gd name="connsiteY0" fmla="*/ 20 h 5605139"/>
                  <a:gd name="connsiteX1" fmla="*/ 253965 w 254140"/>
                  <a:gd name="connsiteY1" fmla="*/ 68127 h 5605139"/>
                  <a:gd name="connsiteX2" fmla="*/ 251310 w 254140"/>
                  <a:gd name="connsiteY2" fmla="*/ 5581034 h 5605139"/>
                  <a:gd name="connsiteX3" fmla="*/ 2414 w 254140"/>
                  <a:gd name="connsiteY3" fmla="*/ 5605139 h 5605139"/>
                  <a:gd name="connsiteX4" fmla="*/ 0 w 254140"/>
                  <a:gd name="connsiteY4" fmla="*/ 60432 h 5605139"/>
                  <a:gd name="connsiteX5" fmla="*/ 132907 w 254140"/>
                  <a:gd name="connsiteY5" fmla="*/ 20 h 5605139"/>
                  <a:gd name="connsiteX0" fmla="*/ 132907 w 253965"/>
                  <a:gd name="connsiteY0" fmla="*/ 20 h 5605139"/>
                  <a:gd name="connsiteX1" fmla="*/ 253965 w 253965"/>
                  <a:gd name="connsiteY1" fmla="*/ 68127 h 5605139"/>
                  <a:gd name="connsiteX2" fmla="*/ 251310 w 253965"/>
                  <a:gd name="connsiteY2" fmla="*/ 5581034 h 5605139"/>
                  <a:gd name="connsiteX3" fmla="*/ 2414 w 253965"/>
                  <a:gd name="connsiteY3" fmla="*/ 5605139 h 5605139"/>
                  <a:gd name="connsiteX4" fmla="*/ 0 w 253965"/>
                  <a:gd name="connsiteY4" fmla="*/ 60432 h 5605139"/>
                  <a:gd name="connsiteX5" fmla="*/ 132907 w 253965"/>
                  <a:gd name="connsiteY5" fmla="*/ 20 h 5605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3965" h="5605139">
                    <a:moveTo>
                      <a:pt x="132907" y="20"/>
                    </a:moveTo>
                    <a:cubicBezTo>
                      <a:pt x="189997" y="981"/>
                      <a:pt x="242995" y="36063"/>
                      <a:pt x="253965" y="68127"/>
                    </a:cubicBezTo>
                    <a:cubicBezTo>
                      <a:pt x="247320" y="237071"/>
                      <a:pt x="254445" y="5411720"/>
                      <a:pt x="251310" y="5581034"/>
                    </a:cubicBezTo>
                    <a:lnTo>
                      <a:pt x="2414" y="5605139"/>
                    </a:lnTo>
                    <a:cubicBezTo>
                      <a:pt x="993" y="5266510"/>
                      <a:pt x="1421" y="399061"/>
                      <a:pt x="0" y="60432"/>
                    </a:cubicBezTo>
                    <a:cubicBezTo>
                      <a:pt x="14637" y="32216"/>
                      <a:pt x="75818" y="-942"/>
                      <a:pt x="132907" y="20"/>
                    </a:cubicBezTo>
                    <a:close/>
                  </a:path>
                </a:pathLst>
              </a:custGeom>
              <a:solidFill>
                <a:srgbClr val="9F7F3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7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6" name="Group 263"/>
            <p:cNvGrpSpPr/>
            <p:nvPr/>
          </p:nvGrpSpPr>
          <p:grpSpPr>
            <a:xfrm rot="5400000">
              <a:off x="1361150" y="3870466"/>
              <a:ext cx="631456" cy="601969"/>
              <a:chOff x="1062172" y="5855133"/>
              <a:chExt cx="924473" cy="601968"/>
            </a:xfrm>
          </p:grpSpPr>
          <p:sp>
            <p:nvSpPr>
              <p:cNvPr id="87" name="Freeform 264"/>
              <p:cNvSpPr/>
              <p:nvPr/>
            </p:nvSpPr>
            <p:spPr>
              <a:xfrm>
                <a:off x="1066486" y="5962289"/>
                <a:ext cx="918226" cy="85417"/>
              </a:xfrm>
              <a:custGeom>
                <a:avLst/>
                <a:gdLst>
                  <a:gd name="connsiteX0" fmla="*/ 0 w 918226"/>
                  <a:gd name="connsiteY0" fmla="*/ 0 h 85417"/>
                  <a:gd name="connsiteX1" fmla="*/ 918226 w 918226"/>
                  <a:gd name="connsiteY1" fmla="*/ 0 h 85417"/>
                  <a:gd name="connsiteX2" fmla="*/ 918226 w 918226"/>
                  <a:gd name="connsiteY2" fmla="*/ 28574 h 85417"/>
                  <a:gd name="connsiteX3" fmla="*/ 501975 w 918226"/>
                  <a:gd name="connsiteY3" fmla="*/ 84831 h 85417"/>
                  <a:gd name="connsiteX4" fmla="*/ 0 w 918226"/>
                  <a:gd name="connsiteY4" fmla="*/ 28574 h 85417"/>
                  <a:gd name="connsiteX5" fmla="*/ 0 w 918226"/>
                  <a:gd name="connsiteY5" fmla="*/ 0 h 85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8226" h="85417">
                    <a:moveTo>
                      <a:pt x="0" y="0"/>
                    </a:moveTo>
                    <a:cubicBezTo>
                      <a:pt x="325125" y="90488"/>
                      <a:pt x="707401" y="59531"/>
                      <a:pt x="918226" y="0"/>
                    </a:cubicBezTo>
                    <a:lnTo>
                      <a:pt x="918226" y="28574"/>
                    </a:lnTo>
                    <a:cubicBezTo>
                      <a:pt x="812814" y="58340"/>
                      <a:pt x="664538" y="80962"/>
                      <a:pt x="501975" y="84831"/>
                    </a:cubicBezTo>
                    <a:cubicBezTo>
                      <a:pt x="339413" y="88701"/>
                      <a:pt x="162563" y="73818"/>
                      <a:pt x="0" y="2857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lumMod val="9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7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265"/>
              <p:cNvSpPr/>
              <p:nvPr/>
            </p:nvSpPr>
            <p:spPr>
              <a:xfrm>
                <a:off x="1066487" y="6050393"/>
                <a:ext cx="918226" cy="85412"/>
              </a:xfrm>
              <a:custGeom>
                <a:avLst/>
                <a:gdLst>
                  <a:gd name="connsiteX0" fmla="*/ 0 w 918226"/>
                  <a:gd name="connsiteY0" fmla="*/ 0 h 85412"/>
                  <a:gd name="connsiteX1" fmla="*/ 918226 w 918226"/>
                  <a:gd name="connsiteY1" fmla="*/ 0 h 85412"/>
                  <a:gd name="connsiteX2" fmla="*/ 918226 w 918226"/>
                  <a:gd name="connsiteY2" fmla="*/ 28569 h 85412"/>
                  <a:gd name="connsiteX3" fmla="*/ 501975 w 918226"/>
                  <a:gd name="connsiteY3" fmla="*/ 84826 h 85412"/>
                  <a:gd name="connsiteX4" fmla="*/ 0 w 918226"/>
                  <a:gd name="connsiteY4" fmla="*/ 28569 h 85412"/>
                  <a:gd name="connsiteX5" fmla="*/ 0 w 918226"/>
                  <a:gd name="connsiteY5" fmla="*/ 0 h 8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8226" h="85412">
                    <a:moveTo>
                      <a:pt x="0" y="0"/>
                    </a:moveTo>
                    <a:cubicBezTo>
                      <a:pt x="325125" y="90488"/>
                      <a:pt x="707401" y="59531"/>
                      <a:pt x="918226" y="0"/>
                    </a:cubicBezTo>
                    <a:lnTo>
                      <a:pt x="918226" y="28569"/>
                    </a:lnTo>
                    <a:cubicBezTo>
                      <a:pt x="812814" y="58335"/>
                      <a:pt x="664538" y="80957"/>
                      <a:pt x="501975" y="84826"/>
                    </a:cubicBezTo>
                    <a:cubicBezTo>
                      <a:pt x="339413" y="88696"/>
                      <a:pt x="162563" y="73813"/>
                      <a:pt x="0" y="2856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lumMod val="9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7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266"/>
              <p:cNvSpPr/>
              <p:nvPr/>
            </p:nvSpPr>
            <p:spPr>
              <a:xfrm>
                <a:off x="1066487" y="5988479"/>
                <a:ext cx="918226" cy="121138"/>
              </a:xfrm>
              <a:custGeom>
                <a:avLst/>
                <a:gdLst>
                  <a:gd name="connsiteX0" fmla="*/ 0 w 918226"/>
                  <a:gd name="connsiteY0" fmla="*/ 0 h 121138"/>
                  <a:gd name="connsiteX1" fmla="*/ 918226 w 918226"/>
                  <a:gd name="connsiteY1" fmla="*/ 0 h 121138"/>
                  <a:gd name="connsiteX2" fmla="*/ 918226 w 918226"/>
                  <a:gd name="connsiteY2" fmla="*/ 64295 h 121138"/>
                  <a:gd name="connsiteX3" fmla="*/ 501975 w 918226"/>
                  <a:gd name="connsiteY3" fmla="*/ 120552 h 121138"/>
                  <a:gd name="connsiteX4" fmla="*/ 0 w 918226"/>
                  <a:gd name="connsiteY4" fmla="*/ 64295 h 121138"/>
                  <a:gd name="connsiteX5" fmla="*/ 0 w 918226"/>
                  <a:gd name="connsiteY5" fmla="*/ 0 h 12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8226" h="121138">
                    <a:moveTo>
                      <a:pt x="0" y="0"/>
                    </a:moveTo>
                    <a:cubicBezTo>
                      <a:pt x="325125" y="90488"/>
                      <a:pt x="707401" y="59531"/>
                      <a:pt x="918226" y="0"/>
                    </a:cubicBezTo>
                    <a:lnTo>
                      <a:pt x="918226" y="64295"/>
                    </a:lnTo>
                    <a:cubicBezTo>
                      <a:pt x="812814" y="94061"/>
                      <a:pt x="664538" y="116683"/>
                      <a:pt x="501975" y="120552"/>
                    </a:cubicBezTo>
                    <a:cubicBezTo>
                      <a:pt x="339413" y="124422"/>
                      <a:pt x="162563" y="109539"/>
                      <a:pt x="0" y="6429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lumMod val="6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7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267"/>
              <p:cNvSpPr/>
              <p:nvPr/>
            </p:nvSpPr>
            <p:spPr>
              <a:xfrm>
                <a:off x="1066486" y="5881328"/>
                <a:ext cx="918226" cy="140185"/>
              </a:xfrm>
              <a:custGeom>
                <a:avLst/>
                <a:gdLst>
                  <a:gd name="connsiteX0" fmla="*/ 0 w 918226"/>
                  <a:gd name="connsiteY0" fmla="*/ 0 h 140185"/>
                  <a:gd name="connsiteX1" fmla="*/ 918226 w 918226"/>
                  <a:gd name="connsiteY1" fmla="*/ 0 h 140185"/>
                  <a:gd name="connsiteX2" fmla="*/ 918226 w 918226"/>
                  <a:gd name="connsiteY2" fmla="*/ 83342 h 140185"/>
                  <a:gd name="connsiteX3" fmla="*/ 501975 w 918226"/>
                  <a:gd name="connsiteY3" fmla="*/ 139599 h 140185"/>
                  <a:gd name="connsiteX4" fmla="*/ 0 w 918226"/>
                  <a:gd name="connsiteY4" fmla="*/ 83342 h 140185"/>
                  <a:gd name="connsiteX5" fmla="*/ 0 w 918226"/>
                  <a:gd name="connsiteY5" fmla="*/ 0 h 140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8226" h="140185">
                    <a:moveTo>
                      <a:pt x="0" y="0"/>
                    </a:moveTo>
                    <a:cubicBezTo>
                      <a:pt x="325125" y="90488"/>
                      <a:pt x="707401" y="59531"/>
                      <a:pt x="918226" y="0"/>
                    </a:cubicBezTo>
                    <a:lnTo>
                      <a:pt x="918226" y="83342"/>
                    </a:lnTo>
                    <a:cubicBezTo>
                      <a:pt x="812814" y="113108"/>
                      <a:pt x="664538" y="135730"/>
                      <a:pt x="501975" y="139599"/>
                    </a:cubicBezTo>
                    <a:cubicBezTo>
                      <a:pt x="339413" y="143469"/>
                      <a:pt x="162563" y="128586"/>
                      <a:pt x="0" y="8334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lumMod val="6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7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268"/>
              <p:cNvSpPr/>
              <p:nvPr/>
            </p:nvSpPr>
            <p:spPr>
              <a:xfrm>
                <a:off x="1066487" y="6076581"/>
                <a:ext cx="918226" cy="194954"/>
              </a:xfrm>
              <a:custGeom>
                <a:avLst/>
                <a:gdLst>
                  <a:gd name="connsiteX0" fmla="*/ 0 w 918226"/>
                  <a:gd name="connsiteY0" fmla="*/ 0 h 194954"/>
                  <a:gd name="connsiteX1" fmla="*/ 918226 w 918226"/>
                  <a:gd name="connsiteY1" fmla="*/ 0 h 194954"/>
                  <a:gd name="connsiteX2" fmla="*/ 918226 w 918226"/>
                  <a:gd name="connsiteY2" fmla="*/ 138111 h 194954"/>
                  <a:gd name="connsiteX3" fmla="*/ 501975 w 918226"/>
                  <a:gd name="connsiteY3" fmla="*/ 194368 h 194954"/>
                  <a:gd name="connsiteX4" fmla="*/ 0 w 918226"/>
                  <a:gd name="connsiteY4" fmla="*/ 138111 h 194954"/>
                  <a:gd name="connsiteX5" fmla="*/ 0 w 918226"/>
                  <a:gd name="connsiteY5" fmla="*/ 0 h 19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8226" h="194954">
                    <a:moveTo>
                      <a:pt x="0" y="0"/>
                    </a:moveTo>
                    <a:cubicBezTo>
                      <a:pt x="325125" y="90488"/>
                      <a:pt x="707401" y="59531"/>
                      <a:pt x="918226" y="0"/>
                    </a:cubicBezTo>
                    <a:lnTo>
                      <a:pt x="918226" y="138111"/>
                    </a:lnTo>
                    <a:cubicBezTo>
                      <a:pt x="812814" y="167877"/>
                      <a:pt x="664538" y="190499"/>
                      <a:pt x="501975" y="194368"/>
                    </a:cubicBezTo>
                    <a:cubicBezTo>
                      <a:pt x="339413" y="198238"/>
                      <a:pt x="162563" y="183355"/>
                      <a:pt x="0" y="13811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lumMod val="6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7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269"/>
              <p:cNvSpPr/>
              <p:nvPr/>
            </p:nvSpPr>
            <p:spPr>
              <a:xfrm>
                <a:off x="1064949" y="6206361"/>
                <a:ext cx="921696" cy="250740"/>
              </a:xfrm>
              <a:custGeom>
                <a:avLst/>
                <a:gdLst>
                  <a:gd name="connsiteX0" fmla="*/ 919573 w 919573"/>
                  <a:gd name="connsiteY0" fmla="*/ 0 h 250740"/>
                  <a:gd name="connsiteX1" fmla="*/ 916039 w 919573"/>
                  <a:gd name="connsiteY1" fmla="*/ 168674 h 250740"/>
                  <a:gd name="connsiteX2" fmla="*/ 340 w 919573"/>
                  <a:gd name="connsiteY2" fmla="*/ 168674 h 250740"/>
                  <a:gd name="connsiteX3" fmla="*/ 341 w 919573"/>
                  <a:gd name="connsiteY3" fmla="*/ 2176 h 250740"/>
                  <a:gd name="connsiteX4" fmla="*/ 919573 w 919573"/>
                  <a:gd name="connsiteY4" fmla="*/ 0 h 250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9573" h="250740">
                    <a:moveTo>
                      <a:pt x="919573" y="0"/>
                    </a:moveTo>
                    <a:cubicBezTo>
                      <a:pt x="918395" y="56225"/>
                      <a:pt x="917218" y="112449"/>
                      <a:pt x="916039" y="168674"/>
                    </a:cubicBezTo>
                    <a:cubicBezTo>
                      <a:pt x="936268" y="271162"/>
                      <a:pt x="-16212" y="284817"/>
                      <a:pt x="340" y="168674"/>
                    </a:cubicBezTo>
                    <a:cubicBezTo>
                      <a:pt x="-837" y="113175"/>
                      <a:pt x="1518" y="57675"/>
                      <a:pt x="341" y="2176"/>
                    </a:cubicBezTo>
                    <a:cubicBezTo>
                      <a:pt x="353509" y="93643"/>
                      <a:pt x="628334" y="60979"/>
                      <a:pt x="919573" y="0"/>
                    </a:cubicBezTo>
                    <a:close/>
                  </a:path>
                </a:pathLst>
              </a:custGeom>
              <a:solidFill>
                <a:srgbClr val="D75C6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7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270"/>
              <p:cNvSpPr/>
              <p:nvPr/>
            </p:nvSpPr>
            <p:spPr>
              <a:xfrm>
                <a:off x="1062172" y="6350192"/>
                <a:ext cx="921002" cy="91169"/>
              </a:xfrm>
              <a:custGeom>
                <a:avLst/>
                <a:gdLst>
                  <a:gd name="connsiteX0" fmla="*/ 214 w 918882"/>
                  <a:gd name="connsiteY0" fmla="*/ 0 h 91169"/>
                  <a:gd name="connsiteX1" fmla="*/ 918564 w 918882"/>
                  <a:gd name="connsiteY1" fmla="*/ 0 h 91169"/>
                  <a:gd name="connsiteX2" fmla="*/ 918564 w 918882"/>
                  <a:gd name="connsiteY2" fmla="*/ 9103 h 91169"/>
                  <a:gd name="connsiteX3" fmla="*/ 460772 w 918882"/>
                  <a:gd name="connsiteY3" fmla="*/ 91090 h 91169"/>
                  <a:gd name="connsiteX4" fmla="*/ 214 w 918882"/>
                  <a:gd name="connsiteY4" fmla="*/ 9103 h 91169"/>
                  <a:gd name="connsiteX5" fmla="*/ 214 w 918882"/>
                  <a:gd name="connsiteY5" fmla="*/ 0 h 91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8882" h="91169">
                    <a:moveTo>
                      <a:pt x="214" y="0"/>
                    </a:moveTo>
                    <a:cubicBezTo>
                      <a:pt x="-16387" y="116143"/>
                      <a:pt x="938850" y="102488"/>
                      <a:pt x="918564" y="0"/>
                    </a:cubicBezTo>
                    <a:lnTo>
                      <a:pt x="918564" y="9103"/>
                    </a:lnTo>
                    <a:cubicBezTo>
                      <a:pt x="928707" y="60347"/>
                      <a:pt x="694970" y="89383"/>
                      <a:pt x="460772" y="91090"/>
                    </a:cubicBezTo>
                    <a:cubicBezTo>
                      <a:pt x="226574" y="92797"/>
                      <a:pt x="-8086" y="67174"/>
                      <a:pt x="214" y="9103"/>
                    </a:cubicBez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B64E40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7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271"/>
              <p:cNvSpPr/>
              <p:nvPr/>
            </p:nvSpPr>
            <p:spPr>
              <a:xfrm>
                <a:off x="1066486" y="5855133"/>
                <a:ext cx="918226" cy="85419"/>
              </a:xfrm>
              <a:custGeom>
                <a:avLst/>
                <a:gdLst>
                  <a:gd name="connsiteX0" fmla="*/ 0 w 918226"/>
                  <a:gd name="connsiteY0" fmla="*/ 0 h 85419"/>
                  <a:gd name="connsiteX1" fmla="*/ 918226 w 918226"/>
                  <a:gd name="connsiteY1" fmla="*/ 0 h 85419"/>
                  <a:gd name="connsiteX2" fmla="*/ 918226 w 918226"/>
                  <a:gd name="connsiteY2" fmla="*/ 28576 h 85419"/>
                  <a:gd name="connsiteX3" fmla="*/ 501975 w 918226"/>
                  <a:gd name="connsiteY3" fmla="*/ 84833 h 85419"/>
                  <a:gd name="connsiteX4" fmla="*/ 0 w 918226"/>
                  <a:gd name="connsiteY4" fmla="*/ 28576 h 85419"/>
                  <a:gd name="connsiteX5" fmla="*/ 0 w 918226"/>
                  <a:gd name="connsiteY5" fmla="*/ 0 h 8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8226" h="85419">
                    <a:moveTo>
                      <a:pt x="0" y="0"/>
                    </a:moveTo>
                    <a:cubicBezTo>
                      <a:pt x="325125" y="90488"/>
                      <a:pt x="707401" y="59531"/>
                      <a:pt x="918226" y="0"/>
                    </a:cubicBezTo>
                    <a:lnTo>
                      <a:pt x="918226" y="28576"/>
                    </a:lnTo>
                    <a:cubicBezTo>
                      <a:pt x="812814" y="58342"/>
                      <a:pt x="664538" y="80964"/>
                      <a:pt x="501975" y="84833"/>
                    </a:cubicBezTo>
                    <a:cubicBezTo>
                      <a:pt x="339413" y="88703"/>
                      <a:pt x="162563" y="73820"/>
                      <a:pt x="0" y="285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lumMod val="9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7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945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 Single Corner Rectangle 49"/>
          <p:cNvSpPr/>
          <p:nvPr/>
        </p:nvSpPr>
        <p:spPr>
          <a:xfrm>
            <a:off x="632153" y="3966205"/>
            <a:ext cx="7992000" cy="658500"/>
          </a:xfrm>
          <a:prstGeom prst="round1Rect">
            <a:avLst/>
          </a:prstGeom>
          <a:noFill/>
          <a:ln w="25400" cap="flat" cmpd="sng" algn="ctr">
            <a:solidFill>
              <a:srgbClr val="E8CD58"/>
            </a:solidFill>
            <a:prstDash val="solid"/>
          </a:ln>
          <a:effectLst>
            <a:outerShdw blurRad="50800" dist="38100" sx="99000" sy="99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dirty="0">
              <a:solidFill>
                <a:prstClr val="white"/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2" name="Group 50"/>
          <p:cNvGrpSpPr/>
          <p:nvPr/>
        </p:nvGrpSpPr>
        <p:grpSpPr>
          <a:xfrm>
            <a:off x="370492" y="4010753"/>
            <a:ext cx="569404" cy="569404"/>
            <a:chOff x="942362" y="1834061"/>
            <a:chExt cx="569404" cy="569404"/>
          </a:xfrm>
        </p:grpSpPr>
        <p:grpSp>
          <p:nvGrpSpPr>
            <p:cNvPr id="53" name="Group 51"/>
            <p:cNvGrpSpPr/>
            <p:nvPr/>
          </p:nvGrpSpPr>
          <p:grpSpPr>
            <a:xfrm>
              <a:off x="942362" y="1834061"/>
              <a:ext cx="569404" cy="569404"/>
              <a:chOff x="2281674" y="1153458"/>
              <a:chExt cx="1112658" cy="1112658"/>
            </a:xfrm>
          </p:grpSpPr>
          <p:sp>
            <p:nvSpPr>
              <p:cNvPr id="55" name="Oval 53"/>
              <p:cNvSpPr/>
              <p:nvPr/>
            </p:nvSpPr>
            <p:spPr>
              <a:xfrm>
                <a:off x="2281674" y="1153458"/>
                <a:ext cx="1112658" cy="111265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350" kern="12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" name="Oval 54"/>
              <p:cNvSpPr/>
              <p:nvPr/>
            </p:nvSpPr>
            <p:spPr>
              <a:xfrm>
                <a:off x="2392511" y="1264295"/>
                <a:ext cx="890986" cy="890986"/>
              </a:xfrm>
              <a:prstGeom prst="ellipse">
                <a:avLst/>
              </a:prstGeom>
              <a:solidFill>
                <a:srgbClr val="E8CD58"/>
              </a:solidFill>
              <a:ln>
                <a:noFill/>
              </a:ln>
              <a:effectLst>
                <a:outerShdw blurRad="63500" sx="96000" sy="96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350" kern="12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Rectangle 6"/>
            <p:cNvSpPr/>
            <p:nvPr/>
          </p:nvSpPr>
          <p:spPr>
            <a:xfrm>
              <a:off x="1101516" y="1998053"/>
              <a:ext cx="251096" cy="241420"/>
            </a:xfrm>
            <a:custGeom>
              <a:avLst/>
              <a:gdLst>
                <a:gd name="connsiteX0" fmla="*/ 0 w 111918"/>
                <a:gd name="connsiteY0" fmla="*/ 0 h 397669"/>
                <a:gd name="connsiteX1" fmla="*/ 111918 w 111918"/>
                <a:gd name="connsiteY1" fmla="*/ 0 h 397669"/>
                <a:gd name="connsiteX2" fmla="*/ 111918 w 111918"/>
                <a:gd name="connsiteY2" fmla="*/ 397669 h 397669"/>
                <a:gd name="connsiteX3" fmla="*/ 0 w 111918"/>
                <a:gd name="connsiteY3" fmla="*/ 397669 h 397669"/>
                <a:gd name="connsiteX4" fmla="*/ 0 w 111918"/>
                <a:gd name="connsiteY4" fmla="*/ 0 h 397669"/>
                <a:gd name="connsiteX0" fmla="*/ 0 w 550068"/>
                <a:gd name="connsiteY0" fmla="*/ 190500 h 397669"/>
                <a:gd name="connsiteX1" fmla="*/ 550068 w 550068"/>
                <a:gd name="connsiteY1" fmla="*/ 0 h 397669"/>
                <a:gd name="connsiteX2" fmla="*/ 550068 w 550068"/>
                <a:gd name="connsiteY2" fmla="*/ 397669 h 397669"/>
                <a:gd name="connsiteX3" fmla="*/ 438150 w 550068"/>
                <a:gd name="connsiteY3" fmla="*/ 397669 h 397669"/>
                <a:gd name="connsiteX4" fmla="*/ 0 w 550068"/>
                <a:gd name="connsiteY4" fmla="*/ 190500 h 397669"/>
                <a:gd name="connsiteX0" fmla="*/ 0 w 550068"/>
                <a:gd name="connsiteY0" fmla="*/ 190500 h 628650"/>
                <a:gd name="connsiteX1" fmla="*/ 550068 w 550068"/>
                <a:gd name="connsiteY1" fmla="*/ 0 h 628650"/>
                <a:gd name="connsiteX2" fmla="*/ 550068 w 550068"/>
                <a:gd name="connsiteY2" fmla="*/ 397669 h 628650"/>
                <a:gd name="connsiteX3" fmla="*/ 257175 w 550068"/>
                <a:gd name="connsiteY3" fmla="*/ 628650 h 628650"/>
                <a:gd name="connsiteX4" fmla="*/ 0 w 550068"/>
                <a:gd name="connsiteY4" fmla="*/ 190500 h 628650"/>
                <a:gd name="connsiteX0" fmla="*/ 0 w 550068"/>
                <a:gd name="connsiteY0" fmla="*/ 190500 h 628650"/>
                <a:gd name="connsiteX1" fmla="*/ 550068 w 550068"/>
                <a:gd name="connsiteY1" fmla="*/ 0 h 628650"/>
                <a:gd name="connsiteX2" fmla="*/ 402431 w 550068"/>
                <a:gd name="connsiteY2" fmla="*/ 535781 h 628650"/>
                <a:gd name="connsiteX3" fmla="*/ 257175 w 550068"/>
                <a:gd name="connsiteY3" fmla="*/ 628650 h 628650"/>
                <a:gd name="connsiteX4" fmla="*/ 0 w 550068"/>
                <a:gd name="connsiteY4" fmla="*/ 190500 h 628650"/>
                <a:gd name="connsiteX0" fmla="*/ 0 w 402431"/>
                <a:gd name="connsiteY0" fmla="*/ 0 h 438150"/>
                <a:gd name="connsiteX1" fmla="*/ 304799 w 402431"/>
                <a:gd name="connsiteY1" fmla="*/ 150019 h 438150"/>
                <a:gd name="connsiteX2" fmla="*/ 402431 w 402431"/>
                <a:gd name="connsiteY2" fmla="*/ 345281 h 438150"/>
                <a:gd name="connsiteX3" fmla="*/ 257175 w 402431"/>
                <a:gd name="connsiteY3" fmla="*/ 438150 h 438150"/>
                <a:gd name="connsiteX4" fmla="*/ 0 w 402431"/>
                <a:gd name="connsiteY4" fmla="*/ 0 h 438150"/>
                <a:gd name="connsiteX0" fmla="*/ 0 w 402431"/>
                <a:gd name="connsiteY0" fmla="*/ 0 h 438150"/>
                <a:gd name="connsiteX1" fmla="*/ 319086 w 402431"/>
                <a:gd name="connsiteY1" fmla="*/ 145257 h 438150"/>
                <a:gd name="connsiteX2" fmla="*/ 402431 w 402431"/>
                <a:gd name="connsiteY2" fmla="*/ 345281 h 438150"/>
                <a:gd name="connsiteX3" fmla="*/ 257175 w 402431"/>
                <a:gd name="connsiteY3" fmla="*/ 438150 h 438150"/>
                <a:gd name="connsiteX4" fmla="*/ 0 w 402431"/>
                <a:gd name="connsiteY4" fmla="*/ 0 h 438150"/>
                <a:gd name="connsiteX0" fmla="*/ 0 w 402431"/>
                <a:gd name="connsiteY0" fmla="*/ 0 h 438150"/>
                <a:gd name="connsiteX1" fmla="*/ 319086 w 402431"/>
                <a:gd name="connsiteY1" fmla="*/ 145257 h 438150"/>
                <a:gd name="connsiteX2" fmla="*/ 333375 w 402431"/>
                <a:gd name="connsiteY2" fmla="*/ 178593 h 438150"/>
                <a:gd name="connsiteX3" fmla="*/ 402431 w 402431"/>
                <a:gd name="connsiteY3" fmla="*/ 345281 h 438150"/>
                <a:gd name="connsiteX4" fmla="*/ 257175 w 402431"/>
                <a:gd name="connsiteY4" fmla="*/ 438150 h 438150"/>
                <a:gd name="connsiteX5" fmla="*/ 0 w 402431"/>
                <a:gd name="connsiteY5" fmla="*/ 0 h 438150"/>
                <a:gd name="connsiteX0" fmla="*/ 0 w 1126331"/>
                <a:gd name="connsiteY0" fmla="*/ 685801 h 1123951"/>
                <a:gd name="connsiteX1" fmla="*/ 319086 w 1126331"/>
                <a:gd name="connsiteY1" fmla="*/ 831058 h 1123951"/>
                <a:gd name="connsiteX2" fmla="*/ 1126331 w 1126331"/>
                <a:gd name="connsiteY2" fmla="*/ 0 h 1123951"/>
                <a:gd name="connsiteX3" fmla="*/ 402431 w 1126331"/>
                <a:gd name="connsiteY3" fmla="*/ 1031082 h 1123951"/>
                <a:gd name="connsiteX4" fmla="*/ 257175 w 1126331"/>
                <a:gd name="connsiteY4" fmla="*/ 1123951 h 1123951"/>
                <a:gd name="connsiteX5" fmla="*/ 0 w 1126331"/>
                <a:gd name="connsiteY5" fmla="*/ 685801 h 1123951"/>
                <a:gd name="connsiteX0" fmla="*/ 0 w 1126331"/>
                <a:gd name="connsiteY0" fmla="*/ 685801 h 1123951"/>
                <a:gd name="connsiteX1" fmla="*/ 319086 w 1126331"/>
                <a:gd name="connsiteY1" fmla="*/ 831058 h 1123951"/>
                <a:gd name="connsiteX2" fmla="*/ 1126331 w 1126331"/>
                <a:gd name="connsiteY2" fmla="*/ 0 h 1123951"/>
                <a:gd name="connsiteX3" fmla="*/ 1073943 w 1126331"/>
                <a:gd name="connsiteY3" fmla="*/ 73820 h 1123951"/>
                <a:gd name="connsiteX4" fmla="*/ 402431 w 1126331"/>
                <a:gd name="connsiteY4" fmla="*/ 1031082 h 1123951"/>
                <a:gd name="connsiteX5" fmla="*/ 257175 w 1126331"/>
                <a:gd name="connsiteY5" fmla="*/ 1123951 h 1123951"/>
                <a:gd name="connsiteX6" fmla="*/ 0 w 1126331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2389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2389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2389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2389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7151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7151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7151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7151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7151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7151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8713"/>
                <a:gd name="connsiteX1" fmla="*/ 319086 w 1171574"/>
                <a:gd name="connsiteY1" fmla="*/ 831058 h 1128713"/>
                <a:gd name="connsiteX2" fmla="*/ 1126331 w 1171574"/>
                <a:gd name="connsiteY2" fmla="*/ 0 h 1128713"/>
                <a:gd name="connsiteX3" fmla="*/ 1171574 w 1171574"/>
                <a:gd name="connsiteY3" fmla="*/ 57151 h 1128713"/>
                <a:gd name="connsiteX4" fmla="*/ 402431 w 1171574"/>
                <a:gd name="connsiteY4" fmla="*/ 1031082 h 1128713"/>
                <a:gd name="connsiteX5" fmla="*/ 261938 w 1171574"/>
                <a:gd name="connsiteY5" fmla="*/ 1128713 h 1128713"/>
                <a:gd name="connsiteX6" fmla="*/ 0 w 1171574"/>
                <a:gd name="connsiteY6" fmla="*/ 685801 h 1128713"/>
                <a:gd name="connsiteX0" fmla="*/ 0 w 1171574"/>
                <a:gd name="connsiteY0" fmla="*/ 685801 h 1128713"/>
                <a:gd name="connsiteX1" fmla="*/ 319086 w 1171574"/>
                <a:gd name="connsiteY1" fmla="*/ 831058 h 1128713"/>
                <a:gd name="connsiteX2" fmla="*/ 1126331 w 1171574"/>
                <a:gd name="connsiteY2" fmla="*/ 0 h 1128713"/>
                <a:gd name="connsiteX3" fmla="*/ 1171574 w 1171574"/>
                <a:gd name="connsiteY3" fmla="*/ 57151 h 1128713"/>
                <a:gd name="connsiteX4" fmla="*/ 402431 w 1171574"/>
                <a:gd name="connsiteY4" fmla="*/ 1031082 h 1128713"/>
                <a:gd name="connsiteX5" fmla="*/ 261938 w 1171574"/>
                <a:gd name="connsiteY5" fmla="*/ 1128713 h 1128713"/>
                <a:gd name="connsiteX6" fmla="*/ 0 w 1171574"/>
                <a:gd name="connsiteY6" fmla="*/ 685801 h 1128713"/>
                <a:gd name="connsiteX0" fmla="*/ 0 w 1171574"/>
                <a:gd name="connsiteY0" fmla="*/ 685801 h 1128713"/>
                <a:gd name="connsiteX1" fmla="*/ 319086 w 1171574"/>
                <a:gd name="connsiteY1" fmla="*/ 831058 h 1128713"/>
                <a:gd name="connsiteX2" fmla="*/ 1126331 w 1171574"/>
                <a:gd name="connsiteY2" fmla="*/ 0 h 1128713"/>
                <a:gd name="connsiteX3" fmla="*/ 1171574 w 1171574"/>
                <a:gd name="connsiteY3" fmla="*/ 57151 h 1128713"/>
                <a:gd name="connsiteX4" fmla="*/ 402431 w 1171574"/>
                <a:gd name="connsiteY4" fmla="*/ 1031082 h 1128713"/>
                <a:gd name="connsiteX5" fmla="*/ 261938 w 1171574"/>
                <a:gd name="connsiteY5" fmla="*/ 1128713 h 1128713"/>
                <a:gd name="connsiteX6" fmla="*/ 0 w 1171574"/>
                <a:gd name="connsiteY6" fmla="*/ 685801 h 1128713"/>
                <a:gd name="connsiteX0" fmla="*/ 0 w 1173955"/>
                <a:gd name="connsiteY0" fmla="*/ 683419 h 1128713"/>
                <a:gd name="connsiteX1" fmla="*/ 321467 w 1173955"/>
                <a:gd name="connsiteY1" fmla="*/ 831058 h 1128713"/>
                <a:gd name="connsiteX2" fmla="*/ 1128712 w 1173955"/>
                <a:gd name="connsiteY2" fmla="*/ 0 h 1128713"/>
                <a:gd name="connsiteX3" fmla="*/ 1173955 w 1173955"/>
                <a:gd name="connsiteY3" fmla="*/ 57151 h 1128713"/>
                <a:gd name="connsiteX4" fmla="*/ 404812 w 1173955"/>
                <a:gd name="connsiteY4" fmla="*/ 1031082 h 1128713"/>
                <a:gd name="connsiteX5" fmla="*/ 264319 w 1173955"/>
                <a:gd name="connsiteY5" fmla="*/ 1128713 h 1128713"/>
                <a:gd name="connsiteX6" fmla="*/ 0 w 1173955"/>
                <a:gd name="connsiteY6" fmla="*/ 683419 h 1128713"/>
                <a:gd name="connsiteX0" fmla="*/ 0 w 1173955"/>
                <a:gd name="connsiteY0" fmla="*/ 683419 h 1128713"/>
                <a:gd name="connsiteX1" fmla="*/ 321467 w 1173955"/>
                <a:gd name="connsiteY1" fmla="*/ 831058 h 1128713"/>
                <a:gd name="connsiteX2" fmla="*/ 1128712 w 1173955"/>
                <a:gd name="connsiteY2" fmla="*/ 0 h 1128713"/>
                <a:gd name="connsiteX3" fmla="*/ 1173955 w 1173955"/>
                <a:gd name="connsiteY3" fmla="*/ 57151 h 1128713"/>
                <a:gd name="connsiteX4" fmla="*/ 404812 w 1173955"/>
                <a:gd name="connsiteY4" fmla="*/ 1031082 h 1128713"/>
                <a:gd name="connsiteX5" fmla="*/ 264319 w 1173955"/>
                <a:gd name="connsiteY5" fmla="*/ 1128713 h 1128713"/>
                <a:gd name="connsiteX6" fmla="*/ 0 w 1173955"/>
                <a:gd name="connsiteY6" fmla="*/ 683419 h 112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3955" h="1128713">
                  <a:moveTo>
                    <a:pt x="0" y="683419"/>
                  </a:moveTo>
                  <a:cubicBezTo>
                    <a:pt x="144462" y="538958"/>
                    <a:pt x="207961" y="582614"/>
                    <a:pt x="321467" y="831058"/>
                  </a:cubicBezTo>
                  <a:cubicBezTo>
                    <a:pt x="573880" y="446883"/>
                    <a:pt x="859630" y="143669"/>
                    <a:pt x="1128712" y="0"/>
                  </a:cubicBezTo>
                  <a:lnTo>
                    <a:pt x="1173955" y="57151"/>
                  </a:lnTo>
                  <a:cubicBezTo>
                    <a:pt x="903287" y="257176"/>
                    <a:pt x="556418" y="604839"/>
                    <a:pt x="404812" y="1031082"/>
                  </a:cubicBezTo>
                  <a:lnTo>
                    <a:pt x="264319" y="1128713"/>
                  </a:lnTo>
                  <a:cubicBezTo>
                    <a:pt x="230982" y="1056481"/>
                    <a:pt x="166687" y="719931"/>
                    <a:pt x="0" y="6834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000" kern="12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5" name="Round Single Corner Rectangle 43"/>
          <p:cNvSpPr/>
          <p:nvPr/>
        </p:nvSpPr>
        <p:spPr>
          <a:xfrm>
            <a:off x="655194" y="4911782"/>
            <a:ext cx="7992000" cy="658500"/>
          </a:xfrm>
          <a:prstGeom prst="round1Rect">
            <a:avLst/>
          </a:prstGeom>
          <a:noFill/>
          <a:ln w="25400" cap="flat" cmpd="sng" algn="ctr">
            <a:solidFill>
              <a:srgbClr val="DEB156"/>
            </a:solidFill>
            <a:prstDash val="solid"/>
          </a:ln>
          <a:effectLst>
            <a:outerShdw blurRad="50800" dist="38100" sx="99000" sy="99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dirty="0">
              <a:solidFill>
                <a:prstClr val="white"/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6" name="Group 44"/>
          <p:cNvGrpSpPr/>
          <p:nvPr/>
        </p:nvGrpSpPr>
        <p:grpSpPr>
          <a:xfrm>
            <a:off x="370492" y="4956330"/>
            <a:ext cx="569404" cy="569404"/>
            <a:chOff x="942362" y="1834061"/>
            <a:chExt cx="569404" cy="569404"/>
          </a:xfrm>
        </p:grpSpPr>
        <p:grpSp>
          <p:nvGrpSpPr>
            <p:cNvPr id="47" name="Group 45"/>
            <p:cNvGrpSpPr/>
            <p:nvPr/>
          </p:nvGrpSpPr>
          <p:grpSpPr>
            <a:xfrm>
              <a:off x="942362" y="1834061"/>
              <a:ext cx="569404" cy="569404"/>
              <a:chOff x="2281674" y="1153458"/>
              <a:chExt cx="1112658" cy="1112658"/>
            </a:xfrm>
          </p:grpSpPr>
          <p:sp>
            <p:nvSpPr>
              <p:cNvPr id="49" name="Oval 47"/>
              <p:cNvSpPr/>
              <p:nvPr/>
            </p:nvSpPr>
            <p:spPr>
              <a:xfrm>
                <a:off x="2281674" y="1153458"/>
                <a:ext cx="1112658" cy="111265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350" kern="12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" name="Oval 48"/>
              <p:cNvSpPr/>
              <p:nvPr/>
            </p:nvSpPr>
            <p:spPr>
              <a:xfrm>
                <a:off x="2392511" y="1264295"/>
                <a:ext cx="890986" cy="890986"/>
              </a:xfrm>
              <a:prstGeom prst="ellipse">
                <a:avLst/>
              </a:prstGeom>
              <a:solidFill>
                <a:srgbClr val="DEB156"/>
              </a:solidFill>
              <a:ln>
                <a:noFill/>
              </a:ln>
              <a:effectLst>
                <a:outerShdw blurRad="63500" sx="96000" sy="96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350" kern="12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8" name="Rectangle 6"/>
            <p:cNvSpPr/>
            <p:nvPr/>
          </p:nvSpPr>
          <p:spPr>
            <a:xfrm>
              <a:off x="1101516" y="1998053"/>
              <a:ext cx="251096" cy="241420"/>
            </a:xfrm>
            <a:custGeom>
              <a:avLst/>
              <a:gdLst>
                <a:gd name="connsiteX0" fmla="*/ 0 w 111918"/>
                <a:gd name="connsiteY0" fmla="*/ 0 h 397669"/>
                <a:gd name="connsiteX1" fmla="*/ 111918 w 111918"/>
                <a:gd name="connsiteY1" fmla="*/ 0 h 397669"/>
                <a:gd name="connsiteX2" fmla="*/ 111918 w 111918"/>
                <a:gd name="connsiteY2" fmla="*/ 397669 h 397669"/>
                <a:gd name="connsiteX3" fmla="*/ 0 w 111918"/>
                <a:gd name="connsiteY3" fmla="*/ 397669 h 397669"/>
                <a:gd name="connsiteX4" fmla="*/ 0 w 111918"/>
                <a:gd name="connsiteY4" fmla="*/ 0 h 397669"/>
                <a:gd name="connsiteX0" fmla="*/ 0 w 550068"/>
                <a:gd name="connsiteY0" fmla="*/ 190500 h 397669"/>
                <a:gd name="connsiteX1" fmla="*/ 550068 w 550068"/>
                <a:gd name="connsiteY1" fmla="*/ 0 h 397669"/>
                <a:gd name="connsiteX2" fmla="*/ 550068 w 550068"/>
                <a:gd name="connsiteY2" fmla="*/ 397669 h 397669"/>
                <a:gd name="connsiteX3" fmla="*/ 438150 w 550068"/>
                <a:gd name="connsiteY3" fmla="*/ 397669 h 397669"/>
                <a:gd name="connsiteX4" fmla="*/ 0 w 550068"/>
                <a:gd name="connsiteY4" fmla="*/ 190500 h 397669"/>
                <a:gd name="connsiteX0" fmla="*/ 0 w 550068"/>
                <a:gd name="connsiteY0" fmla="*/ 190500 h 628650"/>
                <a:gd name="connsiteX1" fmla="*/ 550068 w 550068"/>
                <a:gd name="connsiteY1" fmla="*/ 0 h 628650"/>
                <a:gd name="connsiteX2" fmla="*/ 550068 w 550068"/>
                <a:gd name="connsiteY2" fmla="*/ 397669 h 628650"/>
                <a:gd name="connsiteX3" fmla="*/ 257175 w 550068"/>
                <a:gd name="connsiteY3" fmla="*/ 628650 h 628650"/>
                <a:gd name="connsiteX4" fmla="*/ 0 w 550068"/>
                <a:gd name="connsiteY4" fmla="*/ 190500 h 628650"/>
                <a:gd name="connsiteX0" fmla="*/ 0 w 550068"/>
                <a:gd name="connsiteY0" fmla="*/ 190500 h 628650"/>
                <a:gd name="connsiteX1" fmla="*/ 550068 w 550068"/>
                <a:gd name="connsiteY1" fmla="*/ 0 h 628650"/>
                <a:gd name="connsiteX2" fmla="*/ 402431 w 550068"/>
                <a:gd name="connsiteY2" fmla="*/ 535781 h 628650"/>
                <a:gd name="connsiteX3" fmla="*/ 257175 w 550068"/>
                <a:gd name="connsiteY3" fmla="*/ 628650 h 628650"/>
                <a:gd name="connsiteX4" fmla="*/ 0 w 550068"/>
                <a:gd name="connsiteY4" fmla="*/ 190500 h 628650"/>
                <a:gd name="connsiteX0" fmla="*/ 0 w 402431"/>
                <a:gd name="connsiteY0" fmla="*/ 0 h 438150"/>
                <a:gd name="connsiteX1" fmla="*/ 304799 w 402431"/>
                <a:gd name="connsiteY1" fmla="*/ 150019 h 438150"/>
                <a:gd name="connsiteX2" fmla="*/ 402431 w 402431"/>
                <a:gd name="connsiteY2" fmla="*/ 345281 h 438150"/>
                <a:gd name="connsiteX3" fmla="*/ 257175 w 402431"/>
                <a:gd name="connsiteY3" fmla="*/ 438150 h 438150"/>
                <a:gd name="connsiteX4" fmla="*/ 0 w 402431"/>
                <a:gd name="connsiteY4" fmla="*/ 0 h 438150"/>
                <a:gd name="connsiteX0" fmla="*/ 0 w 402431"/>
                <a:gd name="connsiteY0" fmla="*/ 0 h 438150"/>
                <a:gd name="connsiteX1" fmla="*/ 319086 w 402431"/>
                <a:gd name="connsiteY1" fmla="*/ 145257 h 438150"/>
                <a:gd name="connsiteX2" fmla="*/ 402431 w 402431"/>
                <a:gd name="connsiteY2" fmla="*/ 345281 h 438150"/>
                <a:gd name="connsiteX3" fmla="*/ 257175 w 402431"/>
                <a:gd name="connsiteY3" fmla="*/ 438150 h 438150"/>
                <a:gd name="connsiteX4" fmla="*/ 0 w 402431"/>
                <a:gd name="connsiteY4" fmla="*/ 0 h 438150"/>
                <a:gd name="connsiteX0" fmla="*/ 0 w 402431"/>
                <a:gd name="connsiteY0" fmla="*/ 0 h 438150"/>
                <a:gd name="connsiteX1" fmla="*/ 319086 w 402431"/>
                <a:gd name="connsiteY1" fmla="*/ 145257 h 438150"/>
                <a:gd name="connsiteX2" fmla="*/ 333375 w 402431"/>
                <a:gd name="connsiteY2" fmla="*/ 178593 h 438150"/>
                <a:gd name="connsiteX3" fmla="*/ 402431 w 402431"/>
                <a:gd name="connsiteY3" fmla="*/ 345281 h 438150"/>
                <a:gd name="connsiteX4" fmla="*/ 257175 w 402431"/>
                <a:gd name="connsiteY4" fmla="*/ 438150 h 438150"/>
                <a:gd name="connsiteX5" fmla="*/ 0 w 402431"/>
                <a:gd name="connsiteY5" fmla="*/ 0 h 438150"/>
                <a:gd name="connsiteX0" fmla="*/ 0 w 1126331"/>
                <a:gd name="connsiteY0" fmla="*/ 685801 h 1123951"/>
                <a:gd name="connsiteX1" fmla="*/ 319086 w 1126331"/>
                <a:gd name="connsiteY1" fmla="*/ 831058 h 1123951"/>
                <a:gd name="connsiteX2" fmla="*/ 1126331 w 1126331"/>
                <a:gd name="connsiteY2" fmla="*/ 0 h 1123951"/>
                <a:gd name="connsiteX3" fmla="*/ 402431 w 1126331"/>
                <a:gd name="connsiteY3" fmla="*/ 1031082 h 1123951"/>
                <a:gd name="connsiteX4" fmla="*/ 257175 w 1126331"/>
                <a:gd name="connsiteY4" fmla="*/ 1123951 h 1123951"/>
                <a:gd name="connsiteX5" fmla="*/ 0 w 1126331"/>
                <a:gd name="connsiteY5" fmla="*/ 685801 h 1123951"/>
                <a:gd name="connsiteX0" fmla="*/ 0 w 1126331"/>
                <a:gd name="connsiteY0" fmla="*/ 685801 h 1123951"/>
                <a:gd name="connsiteX1" fmla="*/ 319086 w 1126331"/>
                <a:gd name="connsiteY1" fmla="*/ 831058 h 1123951"/>
                <a:gd name="connsiteX2" fmla="*/ 1126331 w 1126331"/>
                <a:gd name="connsiteY2" fmla="*/ 0 h 1123951"/>
                <a:gd name="connsiteX3" fmla="*/ 1073943 w 1126331"/>
                <a:gd name="connsiteY3" fmla="*/ 73820 h 1123951"/>
                <a:gd name="connsiteX4" fmla="*/ 402431 w 1126331"/>
                <a:gd name="connsiteY4" fmla="*/ 1031082 h 1123951"/>
                <a:gd name="connsiteX5" fmla="*/ 257175 w 1126331"/>
                <a:gd name="connsiteY5" fmla="*/ 1123951 h 1123951"/>
                <a:gd name="connsiteX6" fmla="*/ 0 w 1126331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2389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2389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2389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2389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7151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7151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7151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7151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7151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7151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8713"/>
                <a:gd name="connsiteX1" fmla="*/ 319086 w 1171574"/>
                <a:gd name="connsiteY1" fmla="*/ 831058 h 1128713"/>
                <a:gd name="connsiteX2" fmla="*/ 1126331 w 1171574"/>
                <a:gd name="connsiteY2" fmla="*/ 0 h 1128713"/>
                <a:gd name="connsiteX3" fmla="*/ 1171574 w 1171574"/>
                <a:gd name="connsiteY3" fmla="*/ 57151 h 1128713"/>
                <a:gd name="connsiteX4" fmla="*/ 402431 w 1171574"/>
                <a:gd name="connsiteY4" fmla="*/ 1031082 h 1128713"/>
                <a:gd name="connsiteX5" fmla="*/ 261938 w 1171574"/>
                <a:gd name="connsiteY5" fmla="*/ 1128713 h 1128713"/>
                <a:gd name="connsiteX6" fmla="*/ 0 w 1171574"/>
                <a:gd name="connsiteY6" fmla="*/ 685801 h 1128713"/>
                <a:gd name="connsiteX0" fmla="*/ 0 w 1171574"/>
                <a:gd name="connsiteY0" fmla="*/ 685801 h 1128713"/>
                <a:gd name="connsiteX1" fmla="*/ 319086 w 1171574"/>
                <a:gd name="connsiteY1" fmla="*/ 831058 h 1128713"/>
                <a:gd name="connsiteX2" fmla="*/ 1126331 w 1171574"/>
                <a:gd name="connsiteY2" fmla="*/ 0 h 1128713"/>
                <a:gd name="connsiteX3" fmla="*/ 1171574 w 1171574"/>
                <a:gd name="connsiteY3" fmla="*/ 57151 h 1128713"/>
                <a:gd name="connsiteX4" fmla="*/ 402431 w 1171574"/>
                <a:gd name="connsiteY4" fmla="*/ 1031082 h 1128713"/>
                <a:gd name="connsiteX5" fmla="*/ 261938 w 1171574"/>
                <a:gd name="connsiteY5" fmla="*/ 1128713 h 1128713"/>
                <a:gd name="connsiteX6" fmla="*/ 0 w 1171574"/>
                <a:gd name="connsiteY6" fmla="*/ 685801 h 1128713"/>
                <a:gd name="connsiteX0" fmla="*/ 0 w 1171574"/>
                <a:gd name="connsiteY0" fmla="*/ 685801 h 1128713"/>
                <a:gd name="connsiteX1" fmla="*/ 319086 w 1171574"/>
                <a:gd name="connsiteY1" fmla="*/ 831058 h 1128713"/>
                <a:gd name="connsiteX2" fmla="*/ 1126331 w 1171574"/>
                <a:gd name="connsiteY2" fmla="*/ 0 h 1128713"/>
                <a:gd name="connsiteX3" fmla="*/ 1171574 w 1171574"/>
                <a:gd name="connsiteY3" fmla="*/ 57151 h 1128713"/>
                <a:gd name="connsiteX4" fmla="*/ 402431 w 1171574"/>
                <a:gd name="connsiteY4" fmla="*/ 1031082 h 1128713"/>
                <a:gd name="connsiteX5" fmla="*/ 261938 w 1171574"/>
                <a:gd name="connsiteY5" fmla="*/ 1128713 h 1128713"/>
                <a:gd name="connsiteX6" fmla="*/ 0 w 1171574"/>
                <a:gd name="connsiteY6" fmla="*/ 685801 h 1128713"/>
                <a:gd name="connsiteX0" fmla="*/ 0 w 1173955"/>
                <a:gd name="connsiteY0" fmla="*/ 683419 h 1128713"/>
                <a:gd name="connsiteX1" fmla="*/ 321467 w 1173955"/>
                <a:gd name="connsiteY1" fmla="*/ 831058 h 1128713"/>
                <a:gd name="connsiteX2" fmla="*/ 1128712 w 1173955"/>
                <a:gd name="connsiteY2" fmla="*/ 0 h 1128713"/>
                <a:gd name="connsiteX3" fmla="*/ 1173955 w 1173955"/>
                <a:gd name="connsiteY3" fmla="*/ 57151 h 1128713"/>
                <a:gd name="connsiteX4" fmla="*/ 404812 w 1173955"/>
                <a:gd name="connsiteY4" fmla="*/ 1031082 h 1128713"/>
                <a:gd name="connsiteX5" fmla="*/ 264319 w 1173955"/>
                <a:gd name="connsiteY5" fmla="*/ 1128713 h 1128713"/>
                <a:gd name="connsiteX6" fmla="*/ 0 w 1173955"/>
                <a:gd name="connsiteY6" fmla="*/ 683419 h 1128713"/>
                <a:gd name="connsiteX0" fmla="*/ 0 w 1173955"/>
                <a:gd name="connsiteY0" fmla="*/ 683419 h 1128713"/>
                <a:gd name="connsiteX1" fmla="*/ 321467 w 1173955"/>
                <a:gd name="connsiteY1" fmla="*/ 831058 h 1128713"/>
                <a:gd name="connsiteX2" fmla="*/ 1128712 w 1173955"/>
                <a:gd name="connsiteY2" fmla="*/ 0 h 1128713"/>
                <a:gd name="connsiteX3" fmla="*/ 1173955 w 1173955"/>
                <a:gd name="connsiteY3" fmla="*/ 57151 h 1128713"/>
                <a:gd name="connsiteX4" fmla="*/ 404812 w 1173955"/>
                <a:gd name="connsiteY4" fmla="*/ 1031082 h 1128713"/>
                <a:gd name="connsiteX5" fmla="*/ 264319 w 1173955"/>
                <a:gd name="connsiteY5" fmla="*/ 1128713 h 1128713"/>
                <a:gd name="connsiteX6" fmla="*/ 0 w 1173955"/>
                <a:gd name="connsiteY6" fmla="*/ 683419 h 112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3955" h="1128713">
                  <a:moveTo>
                    <a:pt x="0" y="683419"/>
                  </a:moveTo>
                  <a:cubicBezTo>
                    <a:pt x="144462" y="538958"/>
                    <a:pt x="207961" y="582614"/>
                    <a:pt x="321467" y="831058"/>
                  </a:cubicBezTo>
                  <a:cubicBezTo>
                    <a:pt x="573880" y="446883"/>
                    <a:pt x="859630" y="143669"/>
                    <a:pt x="1128712" y="0"/>
                  </a:cubicBezTo>
                  <a:lnTo>
                    <a:pt x="1173955" y="57151"/>
                  </a:lnTo>
                  <a:cubicBezTo>
                    <a:pt x="903287" y="257176"/>
                    <a:pt x="556418" y="604839"/>
                    <a:pt x="404812" y="1031082"/>
                  </a:cubicBezTo>
                  <a:lnTo>
                    <a:pt x="264319" y="1128713"/>
                  </a:lnTo>
                  <a:cubicBezTo>
                    <a:pt x="230982" y="1056481"/>
                    <a:pt x="166687" y="719931"/>
                    <a:pt x="0" y="6834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000" kern="12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9" name="Round Single Corner Rectangle 37"/>
          <p:cNvSpPr/>
          <p:nvPr/>
        </p:nvSpPr>
        <p:spPr>
          <a:xfrm>
            <a:off x="632153" y="5857358"/>
            <a:ext cx="7992000" cy="658500"/>
          </a:xfrm>
          <a:prstGeom prst="round1Rect">
            <a:avLst/>
          </a:prstGeom>
          <a:noFill/>
          <a:ln w="25400" cap="flat" cmpd="sng" algn="ctr">
            <a:solidFill>
              <a:srgbClr val="D97A36"/>
            </a:solidFill>
            <a:prstDash val="solid"/>
          </a:ln>
          <a:effectLst>
            <a:outerShdw blurRad="50800" dist="38100" sx="99000" sy="990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dirty="0">
              <a:solidFill>
                <a:prstClr val="white"/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0" name="Group 38"/>
          <p:cNvGrpSpPr/>
          <p:nvPr/>
        </p:nvGrpSpPr>
        <p:grpSpPr>
          <a:xfrm>
            <a:off x="370492" y="5901906"/>
            <a:ext cx="569404" cy="569404"/>
            <a:chOff x="942362" y="1834061"/>
            <a:chExt cx="569404" cy="569404"/>
          </a:xfrm>
        </p:grpSpPr>
        <p:grpSp>
          <p:nvGrpSpPr>
            <p:cNvPr id="41" name="Group 39"/>
            <p:cNvGrpSpPr/>
            <p:nvPr/>
          </p:nvGrpSpPr>
          <p:grpSpPr>
            <a:xfrm>
              <a:off x="942362" y="1834061"/>
              <a:ext cx="569404" cy="569404"/>
              <a:chOff x="2281674" y="1153458"/>
              <a:chExt cx="1112658" cy="1112658"/>
            </a:xfrm>
          </p:grpSpPr>
          <p:sp>
            <p:nvSpPr>
              <p:cNvPr id="43" name="Oval 41"/>
              <p:cNvSpPr/>
              <p:nvPr/>
            </p:nvSpPr>
            <p:spPr>
              <a:xfrm>
                <a:off x="2281674" y="1153458"/>
                <a:ext cx="1112658" cy="111265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350" kern="12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" name="Oval 42"/>
              <p:cNvSpPr/>
              <p:nvPr/>
            </p:nvSpPr>
            <p:spPr>
              <a:xfrm>
                <a:off x="2392511" y="1264295"/>
                <a:ext cx="890986" cy="890986"/>
              </a:xfrm>
              <a:prstGeom prst="ellipse">
                <a:avLst/>
              </a:prstGeom>
              <a:solidFill>
                <a:srgbClr val="D97A36"/>
              </a:solidFill>
              <a:ln>
                <a:noFill/>
              </a:ln>
              <a:effectLst>
                <a:outerShdw blurRad="63500" sx="96000" sy="96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350" kern="1200" dirty="0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2" name="Rectangle 6"/>
            <p:cNvSpPr/>
            <p:nvPr/>
          </p:nvSpPr>
          <p:spPr>
            <a:xfrm>
              <a:off x="1101516" y="1998053"/>
              <a:ext cx="251096" cy="241420"/>
            </a:xfrm>
            <a:custGeom>
              <a:avLst/>
              <a:gdLst>
                <a:gd name="connsiteX0" fmla="*/ 0 w 111918"/>
                <a:gd name="connsiteY0" fmla="*/ 0 h 397669"/>
                <a:gd name="connsiteX1" fmla="*/ 111918 w 111918"/>
                <a:gd name="connsiteY1" fmla="*/ 0 h 397669"/>
                <a:gd name="connsiteX2" fmla="*/ 111918 w 111918"/>
                <a:gd name="connsiteY2" fmla="*/ 397669 h 397669"/>
                <a:gd name="connsiteX3" fmla="*/ 0 w 111918"/>
                <a:gd name="connsiteY3" fmla="*/ 397669 h 397669"/>
                <a:gd name="connsiteX4" fmla="*/ 0 w 111918"/>
                <a:gd name="connsiteY4" fmla="*/ 0 h 397669"/>
                <a:gd name="connsiteX0" fmla="*/ 0 w 550068"/>
                <a:gd name="connsiteY0" fmla="*/ 190500 h 397669"/>
                <a:gd name="connsiteX1" fmla="*/ 550068 w 550068"/>
                <a:gd name="connsiteY1" fmla="*/ 0 h 397669"/>
                <a:gd name="connsiteX2" fmla="*/ 550068 w 550068"/>
                <a:gd name="connsiteY2" fmla="*/ 397669 h 397669"/>
                <a:gd name="connsiteX3" fmla="*/ 438150 w 550068"/>
                <a:gd name="connsiteY3" fmla="*/ 397669 h 397669"/>
                <a:gd name="connsiteX4" fmla="*/ 0 w 550068"/>
                <a:gd name="connsiteY4" fmla="*/ 190500 h 397669"/>
                <a:gd name="connsiteX0" fmla="*/ 0 w 550068"/>
                <a:gd name="connsiteY0" fmla="*/ 190500 h 628650"/>
                <a:gd name="connsiteX1" fmla="*/ 550068 w 550068"/>
                <a:gd name="connsiteY1" fmla="*/ 0 h 628650"/>
                <a:gd name="connsiteX2" fmla="*/ 550068 w 550068"/>
                <a:gd name="connsiteY2" fmla="*/ 397669 h 628650"/>
                <a:gd name="connsiteX3" fmla="*/ 257175 w 550068"/>
                <a:gd name="connsiteY3" fmla="*/ 628650 h 628650"/>
                <a:gd name="connsiteX4" fmla="*/ 0 w 550068"/>
                <a:gd name="connsiteY4" fmla="*/ 190500 h 628650"/>
                <a:gd name="connsiteX0" fmla="*/ 0 w 550068"/>
                <a:gd name="connsiteY0" fmla="*/ 190500 h 628650"/>
                <a:gd name="connsiteX1" fmla="*/ 550068 w 550068"/>
                <a:gd name="connsiteY1" fmla="*/ 0 h 628650"/>
                <a:gd name="connsiteX2" fmla="*/ 402431 w 550068"/>
                <a:gd name="connsiteY2" fmla="*/ 535781 h 628650"/>
                <a:gd name="connsiteX3" fmla="*/ 257175 w 550068"/>
                <a:gd name="connsiteY3" fmla="*/ 628650 h 628650"/>
                <a:gd name="connsiteX4" fmla="*/ 0 w 550068"/>
                <a:gd name="connsiteY4" fmla="*/ 190500 h 628650"/>
                <a:gd name="connsiteX0" fmla="*/ 0 w 402431"/>
                <a:gd name="connsiteY0" fmla="*/ 0 h 438150"/>
                <a:gd name="connsiteX1" fmla="*/ 304799 w 402431"/>
                <a:gd name="connsiteY1" fmla="*/ 150019 h 438150"/>
                <a:gd name="connsiteX2" fmla="*/ 402431 w 402431"/>
                <a:gd name="connsiteY2" fmla="*/ 345281 h 438150"/>
                <a:gd name="connsiteX3" fmla="*/ 257175 w 402431"/>
                <a:gd name="connsiteY3" fmla="*/ 438150 h 438150"/>
                <a:gd name="connsiteX4" fmla="*/ 0 w 402431"/>
                <a:gd name="connsiteY4" fmla="*/ 0 h 438150"/>
                <a:gd name="connsiteX0" fmla="*/ 0 w 402431"/>
                <a:gd name="connsiteY0" fmla="*/ 0 h 438150"/>
                <a:gd name="connsiteX1" fmla="*/ 319086 w 402431"/>
                <a:gd name="connsiteY1" fmla="*/ 145257 h 438150"/>
                <a:gd name="connsiteX2" fmla="*/ 402431 w 402431"/>
                <a:gd name="connsiteY2" fmla="*/ 345281 h 438150"/>
                <a:gd name="connsiteX3" fmla="*/ 257175 w 402431"/>
                <a:gd name="connsiteY3" fmla="*/ 438150 h 438150"/>
                <a:gd name="connsiteX4" fmla="*/ 0 w 402431"/>
                <a:gd name="connsiteY4" fmla="*/ 0 h 438150"/>
                <a:gd name="connsiteX0" fmla="*/ 0 w 402431"/>
                <a:gd name="connsiteY0" fmla="*/ 0 h 438150"/>
                <a:gd name="connsiteX1" fmla="*/ 319086 w 402431"/>
                <a:gd name="connsiteY1" fmla="*/ 145257 h 438150"/>
                <a:gd name="connsiteX2" fmla="*/ 333375 w 402431"/>
                <a:gd name="connsiteY2" fmla="*/ 178593 h 438150"/>
                <a:gd name="connsiteX3" fmla="*/ 402431 w 402431"/>
                <a:gd name="connsiteY3" fmla="*/ 345281 h 438150"/>
                <a:gd name="connsiteX4" fmla="*/ 257175 w 402431"/>
                <a:gd name="connsiteY4" fmla="*/ 438150 h 438150"/>
                <a:gd name="connsiteX5" fmla="*/ 0 w 402431"/>
                <a:gd name="connsiteY5" fmla="*/ 0 h 438150"/>
                <a:gd name="connsiteX0" fmla="*/ 0 w 1126331"/>
                <a:gd name="connsiteY0" fmla="*/ 685801 h 1123951"/>
                <a:gd name="connsiteX1" fmla="*/ 319086 w 1126331"/>
                <a:gd name="connsiteY1" fmla="*/ 831058 h 1123951"/>
                <a:gd name="connsiteX2" fmla="*/ 1126331 w 1126331"/>
                <a:gd name="connsiteY2" fmla="*/ 0 h 1123951"/>
                <a:gd name="connsiteX3" fmla="*/ 402431 w 1126331"/>
                <a:gd name="connsiteY3" fmla="*/ 1031082 h 1123951"/>
                <a:gd name="connsiteX4" fmla="*/ 257175 w 1126331"/>
                <a:gd name="connsiteY4" fmla="*/ 1123951 h 1123951"/>
                <a:gd name="connsiteX5" fmla="*/ 0 w 1126331"/>
                <a:gd name="connsiteY5" fmla="*/ 685801 h 1123951"/>
                <a:gd name="connsiteX0" fmla="*/ 0 w 1126331"/>
                <a:gd name="connsiteY0" fmla="*/ 685801 h 1123951"/>
                <a:gd name="connsiteX1" fmla="*/ 319086 w 1126331"/>
                <a:gd name="connsiteY1" fmla="*/ 831058 h 1123951"/>
                <a:gd name="connsiteX2" fmla="*/ 1126331 w 1126331"/>
                <a:gd name="connsiteY2" fmla="*/ 0 h 1123951"/>
                <a:gd name="connsiteX3" fmla="*/ 1073943 w 1126331"/>
                <a:gd name="connsiteY3" fmla="*/ 73820 h 1123951"/>
                <a:gd name="connsiteX4" fmla="*/ 402431 w 1126331"/>
                <a:gd name="connsiteY4" fmla="*/ 1031082 h 1123951"/>
                <a:gd name="connsiteX5" fmla="*/ 257175 w 1126331"/>
                <a:gd name="connsiteY5" fmla="*/ 1123951 h 1123951"/>
                <a:gd name="connsiteX6" fmla="*/ 0 w 1126331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2389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2389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2389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2389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7151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7151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7151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7151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7151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3951"/>
                <a:gd name="connsiteX1" fmla="*/ 319086 w 1171574"/>
                <a:gd name="connsiteY1" fmla="*/ 831058 h 1123951"/>
                <a:gd name="connsiteX2" fmla="*/ 1126331 w 1171574"/>
                <a:gd name="connsiteY2" fmla="*/ 0 h 1123951"/>
                <a:gd name="connsiteX3" fmla="*/ 1171574 w 1171574"/>
                <a:gd name="connsiteY3" fmla="*/ 57151 h 1123951"/>
                <a:gd name="connsiteX4" fmla="*/ 402431 w 1171574"/>
                <a:gd name="connsiteY4" fmla="*/ 1031082 h 1123951"/>
                <a:gd name="connsiteX5" fmla="*/ 257175 w 1171574"/>
                <a:gd name="connsiteY5" fmla="*/ 1123951 h 1123951"/>
                <a:gd name="connsiteX6" fmla="*/ 0 w 1171574"/>
                <a:gd name="connsiteY6" fmla="*/ 685801 h 1123951"/>
                <a:gd name="connsiteX0" fmla="*/ 0 w 1171574"/>
                <a:gd name="connsiteY0" fmla="*/ 685801 h 1128713"/>
                <a:gd name="connsiteX1" fmla="*/ 319086 w 1171574"/>
                <a:gd name="connsiteY1" fmla="*/ 831058 h 1128713"/>
                <a:gd name="connsiteX2" fmla="*/ 1126331 w 1171574"/>
                <a:gd name="connsiteY2" fmla="*/ 0 h 1128713"/>
                <a:gd name="connsiteX3" fmla="*/ 1171574 w 1171574"/>
                <a:gd name="connsiteY3" fmla="*/ 57151 h 1128713"/>
                <a:gd name="connsiteX4" fmla="*/ 402431 w 1171574"/>
                <a:gd name="connsiteY4" fmla="*/ 1031082 h 1128713"/>
                <a:gd name="connsiteX5" fmla="*/ 261938 w 1171574"/>
                <a:gd name="connsiteY5" fmla="*/ 1128713 h 1128713"/>
                <a:gd name="connsiteX6" fmla="*/ 0 w 1171574"/>
                <a:gd name="connsiteY6" fmla="*/ 685801 h 1128713"/>
                <a:gd name="connsiteX0" fmla="*/ 0 w 1171574"/>
                <a:gd name="connsiteY0" fmla="*/ 685801 h 1128713"/>
                <a:gd name="connsiteX1" fmla="*/ 319086 w 1171574"/>
                <a:gd name="connsiteY1" fmla="*/ 831058 h 1128713"/>
                <a:gd name="connsiteX2" fmla="*/ 1126331 w 1171574"/>
                <a:gd name="connsiteY2" fmla="*/ 0 h 1128713"/>
                <a:gd name="connsiteX3" fmla="*/ 1171574 w 1171574"/>
                <a:gd name="connsiteY3" fmla="*/ 57151 h 1128713"/>
                <a:gd name="connsiteX4" fmla="*/ 402431 w 1171574"/>
                <a:gd name="connsiteY4" fmla="*/ 1031082 h 1128713"/>
                <a:gd name="connsiteX5" fmla="*/ 261938 w 1171574"/>
                <a:gd name="connsiteY5" fmla="*/ 1128713 h 1128713"/>
                <a:gd name="connsiteX6" fmla="*/ 0 w 1171574"/>
                <a:gd name="connsiteY6" fmla="*/ 685801 h 1128713"/>
                <a:gd name="connsiteX0" fmla="*/ 0 w 1171574"/>
                <a:gd name="connsiteY0" fmla="*/ 685801 h 1128713"/>
                <a:gd name="connsiteX1" fmla="*/ 319086 w 1171574"/>
                <a:gd name="connsiteY1" fmla="*/ 831058 h 1128713"/>
                <a:gd name="connsiteX2" fmla="*/ 1126331 w 1171574"/>
                <a:gd name="connsiteY2" fmla="*/ 0 h 1128713"/>
                <a:gd name="connsiteX3" fmla="*/ 1171574 w 1171574"/>
                <a:gd name="connsiteY3" fmla="*/ 57151 h 1128713"/>
                <a:gd name="connsiteX4" fmla="*/ 402431 w 1171574"/>
                <a:gd name="connsiteY4" fmla="*/ 1031082 h 1128713"/>
                <a:gd name="connsiteX5" fmla="*/ 261938 w 1171574"/>
                <a:gd name="connsiteY5" fmla="*/ 1128713 h 1128713"/>
                <a:gd name="connsiteX6" fmla="*/ 0 w 1171574"/>
                <a:gd name="connsiteY6" fmla="*/ 685801 h 1128713"/>
                <a:gd name="connsiteX0" fmla="*/ 0 w 1173955"/>
                <a:gd name="connsiteY0" fmla="*/ 683419 h 1128713"/>
                <a:gd name="connsiteX1" fmla="*/ 321467 w 1173955"/>
                <a:gd name="connsiteY1" fmla="*/ 831058 h 1128713"/>
                <a:gd name="connsiteX2" fmla="*/ 1128712 w 1173955"/>
                <a:gd name="connsiteY2" fmla="*/ 0 h 1128713"/>
                <a:gd name="connsiteX3" fmla="*/ 1173955 w 1173955"/>
                <a:gd name="connsiteY3" fmla="*/ 57151 h 1128713"/>
                <a:gd name="connsiteX4" fmla="*/ 404812 w 1173955"/>
                <a:gd name="connsiteY4" fmla="*/ 1031082 h 1128713"/>
                <a:gd name="connsiteX5" fmla="*/ 264319 w 1173955"/>
                <a:gd name="connsiteY5" fmla="*/ 1128713 h 1128713"/>
                <a:gd name="connsiteX6" fmla="*/ 0 w 1173955"/>
                <a:gd name="connsiteY6" fmla="*/ 683419 h 1128713"/>
                <a:gd name="connsiteX0" fmla="*/ 0 w 1173955"/>
                <a:gd name="connsiteY0" fmla="*/ 683419 h 1128713"/>
                <a:gd name="connsiteX1" fmla="*/ 321467 w 1173955"/>
                <a:gd name="connsiteY1" fmla="*/ 831058 h 1128713"/>
                <a:gd name="connsiteX2" fmla="*/ 1128712 w 1173955"/>
                <a:gd name="connsiteY2" fmla="*/ 0 h 1128713"/>
                <a:gd name="connsiteX3" fmla="*/ 1173955 w 1173955"/>
                <a:gd name="connsiteY3" fmla="*/ 57151 h 1128713"/>
                <a:gd name="connsiteX4" fmla="*/ 404812 w 1173955"/>
                <a:gd name="connsiteY4" fmla="*/ 1031082 h 1128713"/>
                <a:gd name="connsiteX5" fmla="*/ 264319 w 1173955"/>
                <a:gd name="connsiteY5" fmla="*/ 1128713 h 1128713"/>
                <a:gd name="connsiteX6" fmla="*/ 0 w 1173955"/>
                <a:gd name="connsiteY6" fmla="*/ 683419 h 112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3955" h="1128713">
                  <a:moveTo>
                    <a:pt x="0" y="683419"/>
                  </a:moveTo>
                  <a:cubicBezTo>
                    <a:pt x="144462" y="538958"/>
                    <a:pt x="207961" y="582614"/>
                    <a:pt x="321467" y="831058"/>
                  </a:cubicBezTo>
                  <a:cubicBezTo>
                    <a:pt x="573880" y="446883"/>
                    <a:pt x="859630" y="143669"/>
                    <a:pt x="1128712" y="0"/>
                  </a:cubicBezTo>
                  <a:lnTo>
                    <a:pt x="1173955" y="57151"/>
                  </a:lnTo>
                  <a:cubicBezTo>
                    <a:pt x="903287" y="257176"/>
                    <a:pt x="556418" y="604839"/>
                    <a:pt x="404812" y="1031082"/>
                  </a:cubicBezTo>
                  <a:lnTo>
                    <a:pt x="264319" y="1128713"/>
                  </a:lnTo>
                  <a:cubicBezTo>
                    <a:pt x="230982" y="1056481"/>
                    <a:pt x="166687" y="719931"/>
                    <a:pt x="0" y="6834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000" kern="12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951878" y="3986039"/>
            <a:ext cx="7739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l-GR" sz="1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Π</a:t>
            </a:r>
            <a:r>
              <a:rPr lang="el-GR" sz="18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άχυνση </a:t>
            </a:r>
            <a:r>
              <a:rPr lang="el-GR" sz="1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των βασικών μεμβρανών των τριχοειδών</a:t>
            </a:r>
            <a:r>
              <a:rPr lang="el-GR" sz="18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μικροανευρύσματα, </a:t>
            </a:r>
            <a:r>
              <a:rPr lang="el-GR" sz="1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απώλεια περικυττάρων, τριχοειδική ακυτταρικότητα και </a:t>
            </a:r>
            <a:r>
              <a:rPr lang="el-GR" sz="18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νεοαγγείωση. </a:t>
            </a:r>
            <a:endParaRPr lang="el-GR" sz="1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47756" y="5069320"/>
            <a:ext cx="773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l-GR" sz="18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Βυθοσκόπηση για αλλοιώσεις διαβητικής αμφιβληστροειδοπάθειας.</a:t>
            </a:r>
            <a:endParaRPr lang="el-GR" sz="1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43634" y="5874490"/>
            <a:ext cx="7739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l-GR" sz="1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Έλεγχος στην εφηβεία </a:t>
            </a:r>
            <a:endParaRPr lang="el-GR" sz="1800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buClrTx/>
              <a:buFontTx/>
              <a:buNone/>
              <a:defRPr/>
            </a:pPr>
            <a:r>
              <a:rPr lang="el-GR" sz="18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ή </a:t>
            </a:r>
            <a:r>
              <a:rPr lang="el-GR" sz="1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από την ηλικία των 11 ετών σε ασθενείς </a:t>
            </a:r>
            <a:r>
              <a:rPr lang="el-GR" sz="18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με </a:t>
            </a:r>
            <a:r>
              <a:rPr lang="el-GR" sz="1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διάρκεια νόσου 2-5 </a:t>
            </a:r>
            <a:r>
              <a:rPr lang="el-GR" sz="18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έτη.</a:t>
            </a:r>
            <a:r>
              <a:rPr lang="en-US" sz="18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lang="el-GR" sz="1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Τίτλος 1">
            <a:extLst>
              <a:ext uri="{FF2B5EF4-FFF2-40B4-BE49-F238E27FC236}">
                <a16:creationId xmlns="" xmlns:a16="http://schemas.microsoft.com/office/drawing/2014/main" id="{FB96D4FF-A486-40B5-8B34-F91E99E6FB2E}"/>
              </a:ext>
            </a:extLst>
          </p:cNvPr>
          <p:cNvSpPr txBox="1">
            <a:spLocks/>
          </p:cNvSpPr>
          <p:nvPr/>
        </p:nvSpPr>
        <p:spPr>
          <a:xfrm>
            <a:off x="0" y="133200"/>
            <a:ext cx="9144000" cy="50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buClrTx/>
              <a:buFontTx/>
              <a:buNone/>
            </a:pPr>
            <a:r>
              <a:rPr lang="el-GR" sz="3000" b="1" dirty="0" smtClean="0">
                <a:solidFill>
                  <a:sysClr val="windowText" lastClr="000000"/>
                </a:solidFill>
              </a:rPr>
              <a:t>ΔΙΑΒΗΤΙΚΗ ΑΜΦΙΒΛΗΣΤΡΟΕΙΔΟΠΑΘΕΙΑ </a:t>
            </a:r>
            <a:endParaRPr lang="el-GR" sz="3000" b="1" dirty="0">
              <a:solidFill>
                <a:sysClr val="windowText" lastClr="000000"/>
              </a:solidFill>
            </a:endParaRPr>
          </a:p>
        </p:txBody>
      </p:sp>
      <p:grpSp>
        <p:nvGrpSpPr>
          <p:cNvPr id="4" name="Ομάδα 3"/>
          <p:cNvGrpSpPr/>
          <p:nvPr/>
        </p:nvGrpSpPr>
        <p:grpSpPr>
          <a:xfrm>
            <a:off x="671014" y="599145"/>
            <a:ext cx="7531154" cy="3339347"/>
            <a:chOff x="780742" y="599145"/>
            <a:chExt cx="7531154" cy="3339347"/>
          </a:xfrm>
        </p:grpSpPr>
        <p:pic>
          <p:nvPicPr>
            <p:cNvPr id="1026" name="Picture 2" descr="https://eyedoc.sg/wp-content/uploads/2020/03/diabetic-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7" t="2234" r="34850" b="7687"/>
            <a:stretch/>
          </p:blipFill>
          <p:spPr bwMode="auto">
            <a:xfrm>
              <a:off x="3500209" y="599145"/>
              <a:ext cx="4628807" cy="3296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https://eyedoc.sg/wp-content/uploads/2020/03/diabetic-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25" t="2234" r="4205" b="7687"/>
            <a:stretch/>
          </p:blipFill>
          <p:spPr bwMode="auto">
            <a:xfrm>
              <a:off x="960120" y="642449"/>
              <a:ext cx="2593513" cy="3296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Ορθογώνιο 1"/>
            <p:cNvSpPr/>
            <p:nvPr/>
          </p:nvSpPr>
          <p:spPr>
            <a:xfrm>
              <a:off x="7799832" y="2889504"/>
              <a:ext cx="512064" cy="466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l-GR" sz="1800" kern="1200">
                <a:solidFill>
                  <a:prstClr val="white"/>
                </a:solidFill>
              </a:endParaRPr>
            </a:p>
          </p:txBody>
        </p:sp>
        <p:sp>
          <p:nvSpPr>
            <p:cNvPr id="3" name="Ορθογώνιο 2"/>
            <p:cNvSpPr/>
            <p:nvPr/>
          </p:nvSpPr>
          <p:spPr>
            <a:xfrm>
              <a:off x="780742" y="1481328"/>
              <a:ext cx="426266" cy="1508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l-GR" sz="18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65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4" y="6573600"/>
            <a:ext cx="84490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b="1" kern="1200" dirty="0" err="1" smtClean="0">
                <a:solidFill>
                  <a:prstClr val="black"/>
                </a:solidFill>
                <a:cs typeface="+mn-cs"/>
              </a:rPr>
              <a:t>Bjornstad</a:t>
            </a:r>
            <a:r>
              <a:rPr lang="en-US" sz="1200" b="1" kern="1200" dirty="0" smtClean="0">
                <a:solidFill>
                  <a:prstClr val="black"/>
                </a:solidFill>
                <a:cs typeface="+mn-cs"/>
              </a:rPr>
              <a:t> P</a:t>
            </a:r>
            <a:r>
              <a:rPr lang="el-GR" sz="1200" b="1" kern="1200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en-US" sz="1200" b="1" i="1" kern="1200" dirty="0" smtClean="0">
                <a:solidFill>
                  <a:prstClr val="black"/>
                </a:solidFill>
                <a:cs typeface="+mn-cs"/>
              </a:rPr>
              <a:t>et al</a:t>
            </a:r>
            <a:r>
              <a:rPr lang="en-US" sz="1200" b="1" i="1" kern="1200" dirty="0">
                <a:solidFill>
                  <a:prstClr val="black"/>
                </a:solidFill>
                <a:cs typeface="+mn-cs"/>
              </a:rPr>
              <a:t>. </a:t>
            </a:r>
            <a:r>
              <a:rPr lang="en-US" sz="1200" b="1" kern="1200" dirty="0">
                <a:solidFill>
                  <a:prstClr val="black"/>
                </a:solidFill>
                <a:cs typeface="+mn-cs"/>
              </a:rPr>
              <a:t>ISPAD Clinical Practice Consensus Guidelines </a:t>
            </a:r>
            <a:r>
              <a:rPr lang="en-US" sz="1200" b="1" kern="1200" dirty="0" smtClean="0">
                <a:solidFill>
                  <a:prstClr val="black"/>
                </a:solidFill>
                <a:cs typeface="+mn-cs"/>
              </a:rPr>
              <a:t>2022. </a:t>
            </a:r>
            <a:r>
              <a:rPr lang="pt-BR" sz="1200" b="1" i="1" kern="1200" dirty="0" smtClean="0">
                <a:solidFill>
                  <a:prstClr val="black"/>
                </a:solidFill>
                <a:cs typeface="+mn-cs"/>
              </a:rPr>
              <a:t>Pediatr </a:t>
            </a:r>
            <a:r>
              <a:rPr lang="pt-BR" sz="1200" b="1" i="1" kern="1200" dirty="0">
                <a:solidFill>
                  <a:prstClr val="black"/>
                </a:solidFill>
                <a:cs typeface="+mn-cs"/>
              </a:rPr>
              <a:t>Diabetes. </a:t>
            </a:r>
            <a:r>
              <a:rPr lang="pt-BR" sz="1200" b="1" kern="1200" dirty="0" smtClean="0">
                <a:solidFill>
                  <a:prstClr val="black"/>
                </a:solidFill>
                <a:cs typeface="+mn-cs"/>
              </a:rPr>
              <a:t>2022;</a:t>
            </a:r>
            <a:r>
              <a:rPr lang="el-GR" sz="1200" b="1" kern="1200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pt-BR" sz="1200" b="1" kern="1200" dirty="0" smtClean="0">
                <a:solidFill>
                  <a:prstClr val="black"/>
                </a:solidFill>
                <a:cs typeface="+mn-cs"/>
              </a:rPr>
              <a:t>23(8):</a:t>
            </a:r>
            <a:r>
              <a:rPr lang="el-GR" sz="1200" b="1" kern="1200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pt-BR" sz="1200" b="1" kern="1200" dirty="0" smtClean="0">
                <a:solidFill>
                  <a:prstClr val="black"/>
                </a:solidFill>
                <a:cs typeface="+mn-cs"/>
              </a:rPr>
              <a:t>1432-1450</a:t>
            </a:r>
            <a:endParaRPr lang="en-US" sz="1200" b="1" kern="1200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79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Τίτλος 1">
            <a:extLst>
              <a:ext uri="{FF2B5EF4-FFF2-40B4-BE49-F238E27FC236}">
                <a16:creationId xmlns="" xmlns:a16="http://schemas.microsoft.com/office/drawing/2014/main" id="{FB96D4FF-A486-40B5-8B34-F91E99E6FB2E}"/>
              </a:ext>
            </a:extLst>
          </p:cNvPr>
          <p:cNvSpPr txBox="1">
            <a:spLocks/>
          </p:cNvSpPr>
          <p:nvPr/>
        </p:nvSpPr>
        <p:spPr>
          <a:xfrm>
            <a:off x="0" y="133200"/>
            <a:ext cx="9144000" cy="50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buClrTx/>
              <a:buFontTx/>
              <a:buNone/>
            </a:pPr>
            <a:r>
              <a:rPr lang="el-GR" sz="3000" b="1" dirty="0" smtClean="0">
                <a:solidFill>
                  <a:sysClr val="windowText" lastClr="000000"/>
                </a:solidFill>
              </a:rPr>
              <a:t>ΔΙΑΒΗΤΙΚΗ ΝΕΥΡΟΠΑΘΕΙΑ </a:t>
            </a:r>
            <a:endParaRPr lang="el-GR" sz="3000" b="1" dirty="0">
              <a:solidFill>
                <a:sysClr val="windowText" lastClr="000000"/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1789"/>
          <a:stretch/>
        </p:blipFill>
        <p:spPr>
          <a:xfrm>
            <a:off x="883647" y="548639"/>
            <a:ext cx="7549921" cy="3375327"/>
          </a:xfrm>
          <a:prstGeom prst="rect">
            <a:avLst/>
          </a:prstGeom>
        </p:spPr>
      </p:pic>
      <p:grpSp>
        <p:nvGrpSpPr>
          <p:cNvPr id="24" name="Group 15"/>
          <p:cNvGrpSpPr>
            <a:grpSpLocks noChangeAspect="1"/>
          </p:cNvGrpSpPr>
          <p:nvPr/>
        </p:nvGrpSpPr>
        <p:grpSpPr>
          <a:xfrm>
            <a:off x="493008" y="4118770"/>
            <a:ext cx="677663" cy="730906"/>
            <a:chOff x="730742" y="1905918"/>
            <a:chExt cx="880082" cy="949230"/>
          </a:xfrm>
        </p:grpSpPr>
        <p:grpSp>
          <p:nvGrpSpPr>
            <p:cNvPr id="25" name="Group 86"/>
            <p:cNvGrpSpPr/>
            <p:nvPr/>
          </p:nvGrpSpPr>
          <p:grpSpPr>
            <a:xfrm>
              <a:off x="1241951" y="1909586"/>
              <a:ext cx="368873" cy="943721"/>
              <a:chOff x="4912443" y="398272"/>
              <a:chExt cx="2187849" cy="5597359"/>
            </a:xfrm>
            <a:solidFill>
              <a:srgbClr val="77CBD0"/>
            </a:solidFill>
          </p:grpSpPr>
          <p:sp>
            <p:nvSpPr>
              <p:cNvPr id="52" name="Freeform 97"/>
              <p:cNvSpPr/>
              <p:nvPr/>
            </p:nvSpPr>
            <p:spPr>
              <a:xfrm rot="5400000">
                <a:off x="5105906" y="4001244"/>
                <a:ext cx="2273748" cy="1715025"/>
              </a:xfrm>
              <a:custGeom>
                <a:avLst/>
                <a:gdLst>
                  <a:gd name="connsiteX0" fmla="*/ 0 w 2273748"/>
                  <a:gd name="connsiteY0" fmla="*/ 1508519 h 1715025"/>
                  <a:gd name="connsiteX1" fmla="*/ 0 w 2273748"/>
                  <a:gd name="connsiteY1" fmla="*/ 206506 h 1715025"/>
                  <a:gd name="connsiteX2" fmla="*/ 206506 w 2273748"/>
                  <a:gd name="connsiteY2" fmla="*/ 0 h 1715025"/>
                  <a:gd name="connsiteX3" fmla="*/ 2273748 w 2273748"/>
                  <a:gd name="connsiteY3" fmla="*/ 0 h 1715025"/>
                  <a:gd name="connsiteX4" fmla="*/ 2273748 w 2273748"/>
                  <a:gd name="connsiteY4" fmla="*/ 1715025 h 1715025"/>
                  <a:gd name="connsiteX5" fmla="*/ 206506 w 2273748"/>
                  <a:gd name="connsiteY5" fmla="*/ 1715025 h 1715025"/>
                  <a:gd name="connsiteX6" fmla="*/ 0 w 2273748"/>
                  <a:gd name="connsiteY6" fmla="*/ 1508519 h 1715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73748" h="1715025">
                    <a:moveTo>
                      <a:pt x="0" y="1508519"/>
                    </a:moveTo>
                    <a:lnTo>
                      <a:pt x="0" y="206506"/>
                    </a:lnTo>
                    <a:cubicBezTo>
                      <a:pt x="0" y="92456"/>
                      <a:pt x="92456" y="0"/>
                      <a:pt x="206506" y="0"/>
                    </a:cubicBezTo>
                    <a:lnTo>
                      <a:pt x="2273748" y="0"/>
                    </a:lnTo>
                    <a:lnTo>
                      <a:pt x="2273748" y="1715025"/>
                    </a:lnTo>
                    <a:lnTo>
                      <a:pt x="206506" y="1715025"/>
                    </a:lnTo>
                    <a:cubicBezTo>
                      <a:pt x="92456" y="1715025"/>
                      <a:pt x="0" y="1622569"/>
                      <a:pt x="0" y="1508519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Oval 98"/>
              <p:cNvSpPr/>
              <p:nvPr/>
            </p:nvSpPr>
            <p:spPr>
              <a:xfrm>
                <a:off x="6003842" y="398272"/>
                <a:ext cx="922252" cy="922252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99"/>
              <p:cNvSpPr/>
              <p:nvPr/>
            </p:nvSpPr>
            <p:spPr>
              <a:xfrm>
                <a:off x="4912443" y="1475876"/>
                <a:ext cx="2033067" cy="3576503"/>
              </a:xfrm>
              <a:custGeom>
                <a:avLst/>
                <a:gdLst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88354 w 2033067"/>
                  <a:gd name="connsiteY10" fmla="*/ 2123351 h 3576503"/>
                  <a:gd name="connsiteX11" fmla="*/ 1386340 w 2033067"/>
                  <a:gd name="connsiteY11" fmla="*/ 2116086 h 3576503"/>
                  <a:gd name="connsiteX12" fmla="*/ 1341334 w 2033067"/>
                  <a:gd name="connsiteY12" fmla="*/ 2101666 h 3576503"/>
                  <a:gd name="connsiteX13" fmla="*/ 688936 w 2033067"/>
                  <a:gd name="connsiteY13" fmla="*/ 2101666 h 3576503"/>
                  <a:gd name="connsiteX14" fmla="*/ 329553 w 2033067"/>
                  <a:gd name="connsiteY14" fmla="*/ 2461049 h 3576503"/>
                  <a:gd name="connsiteX15" fmla="*/ 329553 w 2033067"/>
                  <a:gd name="connsiteY15" fmla="*/ 3576503 h 3576503"/>
                  <a:gd name="connsiteX16" fmla="*/ 231996 w 2033067"/>
                  <a:gd name="connsiteY16" fmla="*/ 3576503 h 3576503"/>
                  <a:gd name="connsiteX17" fmla="*/ 0 w 2033067"/>
                  <a:gd name="connsiteY17" fmla="*/ 3344507 h 3576503"/>
                  <a:gd name="connsiteX18" fmla="*/ 0 w 2033067"/>
                  <a:gd name="connsiteY18" fmla="*/ 1941776 h 3576503"/>
                  <a:gd name="connsiteX19" fmla="*/ 231996 w 2033067"/>
                  <a:gd name="connsiteY19" fmla="*/ 1709780 h 3576503"/>
                  <a:gd name="connsiteX20" fmla="*/ 1098721 w 2033067"/>
                  <a:gd name="connsiteY20" fmla="*/ 1709780 h 3576503"/>
                  <a:gd name="connsiteX21" fmla="*/ 1098721 w 2033067"/>
                  <a:gd name="connsiteY21" fmla="*/ 434770 h 3576503"/>
                  <a:gd name="connsiteX22" fmla="*/ 1533491 w 2033067"/>
                  <a:gd name="connsiteY22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386340 w 2033067"/>
                  <a:gd name="connsiteY10" fmla="*/ 2116086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62540 w 2033067"/>
                  <a:gd name="connsiteY10" fmla="*/ 2104180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62540 w 2033067"/>
                  <a:gd name="connsiteY10" fmla="*/ 2104180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62540 w 2033067"/>
                  <a:gd name="connsiteY10" fmla="*/ 2104180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62540 w 2033067"/>
                  <a:gd name="connsiteY10" fmla="*/ 2104180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62540 w 2033067"/>
                  <a:gd name="connsiteY10" fmla="*/ 2104180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4180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4180 h 3576503"/>
                  <a:gd name="connsiteX11" fmla="*/ 688936 w 2033067"/>
                  <a:gd name="connsiteY11" fmla="*/ 2101666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6561 h 3576503"/>
                  <a:gd name="connsiteX11" fmla="*/ 688936 w 2033067"/>
                  <a:gd name="connsiteY11" fmla="*/ 2101666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6561 h 3576503"/>
                  <a:gd name="connsiteX11" fmla="*/ 688936 w 2033067"/>
                  <a:gd name="connsiteY11" fmla="*/ 2101666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6561 h 3576503"/>
                  <a:gd name="connsiteX11" fmla="*/ 688936 w 2033067"/>
                  <a:gd name="connsiteY11" fmla="*/ 2104048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6561 h 3576503"/>
                  <a:gd name="connsiteX11" fmla="*/ 688936 w 2033067"/>
                  <a:gd name="connsiteY11" fmla="*/ 2106429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6561 h 3576503"/>
                  <a:gd name="connsiteX11" fmla="*/ 688936 w 2033067"/>
                  <a:gd name="connsiteY11" fmla="*/ 2106429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5350 w 2033067"/>
                  <a:gd name="connsiteY9" fmla="*/ 1926999 h 3576503"/>
                  <a:gd name="connsiteX10" fmla="*/ 1479209 w 2033067"/>
                  <a:gd name="connsiteY10" fmla="*/ 2106561 h 3576503"/>
                  <a:gd name="connsiteX11" fmla="*/ 688936 w 2033067"/>
                  <a:gd name="connsiteY11" fmla="*/ 2106429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33067" h="3576503">
                    <a:moveTo>
                      <a:pt x="1533491" y="0"/>
                    </a:moveTo>
                    <a:lnTo>
                      <a:pt x="1598297" y="0"/>
                    </a:lnTo>
                    <a:cubicBezTo>
                      <a:pt x="1838414" y="0"/>
                      <a:pt x="2033067" y="194653"/>
                      <a:pt x="2033067" y="434770"/>
                    </a:cubicBezTo>
                    <a:lnTo>
                      <a:pt x="2033067" y="1736259"/>
                    </a:lnTo>
                    <a:cubicBezTo>
                      <a:pt x="2033067" y="1916347"/>
                      <a:pt x="2023927" y="2116037"/>
                      <a:pt x="1786238" y="2133325"/>
                    </a:cubicBezTo>
                    <a:cubicBezTo>
                      <a:pt x="1665148" y="2129569"/>
                      <a:pt x="1578149" y="2062268"/>
                      <a:pt x="1566734" y="1943328"/>
                    </a:cubicBezTo>
                    <a:lnTo>
                      <a:pt x="1566734" y="630335"/>
                    </a:lnTo>
                    <a:cubicBezTo>
                      <a:pt x="1566734" y="579834"/>
                      <a:pt x="1525794" y="538894"/>
                      <a:pt x="1475293" y="538894"/>
                    </a:cubicBezTo>
                    <a:cubicBezTo>
                      <a:pt x="1424792" y="538894"/>
                      <a:pt x="1389839" y="565535"/>
                      <a:pt x="1383852" y="630335"/>
                    </a:cubicBezTo>
                    <a:cubicBezTo>
                      <a:pt x="1384351" y="1062556"/>
                      <a:pt x="1384851" y="1494778"/>
                      <a:pt x="1385350" y="1926999"/>
                    </a:cubicBezTo>
                    <a:cubicBezTo>
                      <a:pt x="1395289" y="2031748"/>
                      <a:pt x="1438126" y="2084594"/>
                      <a:pt x="1479209" y="2106561"/>
                    </a:cubicBezTo>
                    <a:lnTo>
                      <a:pt x="688936" y="2106429"/>
                    </a:lnTo>
                    <a:cubicBezTo>
                      <a:pt x="490454" y="2106429"/>
                      <a:pt x="329553" y="2262567"/>
                      <a:pt x="329553" y="2461049"/>
                    </a:cubicBezTo>
                    <a:lnTo>
                      <a:pt x="329553" y="3576503"/>
                    </a:lnTo>
                    <a:lnTo>
                      <a:pt x="231996" y="3576503"/>
                    </a:lnTo>
                    <a:cubicBezTo>
                      <a:pt x="103868" y="3576503"/>
                      <a:pt x="0" y="3472635"/>
                      <a:pt x="0" y="3344507"/>
                    </a:cubicBezTo>
                    <a:lnTo>
                      <a:pt x="0" y="1941776"/>
                    </a:lnTo>
                    <a:cubicBezTo>
                      <a:pt x="0" y="1813648"/>
                      <a:pt x="103868" y="1709780"/>
                      <a:pt x="231996" y="1709780"/>
                    </a:cubicBezTo>
                    <a:lnTo>
                      <a:pt x="1098721" y="1709780"/>
                    </a:lnTo>
                    <a:lnTo>
                      <a:pt x="1098721" y="434770"/>
                    </a:lnTo>
                    <a:cubicBezTo>
                      <a:pt x="1098721" y="194653"/>
                      <a:pt x="1293374" y="0"/>
                      <a:pt x="1533491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89"/>
            <p:cNvGrpSpPr/>
            <p:nvPr/>
          </p:nvGrpSpPr>
          <p:grpSpPr>
            <a:xfrm>
              <a:off x="730742" y="1905918"/>
              <a:ext cx="411871" cy="949230"/>
              <a:chOff x="-1485264" y="648512"/>
              <a:chExt cx="2412062" cy="5559010"/>
            </a:xfrm>
            <a:solidFill>
              <a:srgbClr val="9D5390"/>
            </a:solidFill>
          </p:grpSpPr>
          <p:sp>
            <p:nvSpPr>
              <p:cNvPr id="36" name="Freeform 90"/>
              <p:cNvSpPr/>
              <p:nvPr/>
            </p:nvSpPr>
            <p:spPr>
              <a:xfrm>
                <a:off x="-886479" y="4387858"/>
                <a:ext cx="1197952" cy="1819664"/>
              </a:xfrm>
              <a:custGeom>
                <a:avLst/>
                <a:gdLst>
                  <a:gd name="connsiteX0" fmla="*/ 678797 w 1200445"/>
                  <a:gd name="connsiteY0" fmla="*/ 0 h 1823453"/>
                  <a:gd name="connsiteX1" fmla="*/ 1198089 w 1200445"/>
                  <a:gd name="connsiteY1" fmla="*/ 0 h 1823453"/>
                  <a:gd name="connsiteX2" fmla="*/ 1200445 w 1200445"/>
                  <a:gd name="connsiteY2" fmla="*/ 23369 h 1823453"/>
                  <a:gd name="connsiteX3" fmla="*/ 1200444 w 1200445"/>
                  <a:gd name="connsiteY3" fmla="*/ 1561451 h 1823453"/>
                  <a:gd name="connsiteX4" fmla="*/ 938442 w 1200445"/>
                  <a:gd name="connsiteY4" fmla="*/ 1823453 h 1823453"/>
                  <a:gd name="connsiteX5" fmla="*/ 938443 w 1200445"/>
                  <a:gd name="connsiteY5" fmla="*/ 1823452 h 1823453"/>
                  <a:gd name="connsiteX6" fmla="*/ 676441 w 1200445"/>
                  <a:gd name="connsiteY6" fmla="*/ 1561450 h 1823453"/>
                  <a:gd name="connsiteX7" fmla="*/ 676441 w 1200445"/>
                  <a:gd name="connsiteY7" fmla="*/ 23369 h 1823453"/>
                  <a:gd name="connsiteX8" fmla="*/ 2356 w 1200445"/>
                  <a:gd name="connsiteY8" fmla="*/ 0 h 1823453"/>
                  <a:gd name="connsiteX9" fmla="*/ 521648 w 1200445"/>
                  <a:gd name="connsiteY9" fmla="*/ 0 h 1823453"/>
                  <a:gd name="connsiteX10" fmla="*/ 524004 w 1200445"/>
                  <a:gd name="connsiteY10" fmla="*/ 23369 h 1823453"/>
                  <a:gd name="connsiteX11" fmla="*/ 524003 w 1200445"/>
                  <a:gd name="connsiteY11" fmla="*/ 1561451 h 1823453"/>
                  <a:gd name="connsiteX12" fmla="*/ 262001 w 1200445"/>
                  <a:gd name="connsiteY12" fmla="*/ 1823453 h 1823453"/>
                  <a:gd name="connsiteX13" fmla="*/ 262002 w 1200445"/>
                  <a:gd name="connsiteY13" fmla="*/ 1823452 h 1823453"/>
                  <a:gd name="connsiteX14" fmla="*/ 0 w 1200445"/>
                  <a:gd name="connsiteY14" fmla="*/ 1561450 h 1823453"/>
                  <a:gd name="connsiteX15" fmla="*/ 0 w 1200445"/>
                  <a:gd name="connsiteY15" fmla="*/ 23369 h 1823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00445" h="1823453">
                    <a:moveTo>
                      <a:pt x="678797" y="0"/>
                    </a:moveTo>
                    <a:lnTo>
                      <a:pt x="1198089" y="0"/>
                    </a:lnTo>
                    <a:lnTo>
                      <a:pt x="1200445" y="23369"/>
                    </a:lnTo>
                    <a:cubicBezTo>
                      <a:pt x="1200445" y="536063"/>
                      <a:pt x="1200444" y="1048757"/>
                      <a:pt x="1200444" y="1561451"/>
                    </a:cubicBezTo>
                    <a:cubicBezTo>
                      <a:pt x="1200444" y="1706151"/>
                      <a:pt x="1083142" y="1823453"/>
                      <a:pt x="938442" y="1823453"/>
                    </a:cubicBezTo>
                    <a:lnTo>
                      <a:pt x="938443" y="1823452"/>
                    </a:lnTo>
                    <a:cubicBezTo>
                      <a:pt x="793743" y="1823452"/>
                      <a:pt x="676441" y="1706150"/>
                      <a:pt x="676441" y="1561450"/>
                    </a:cubicBezTo>
                    <a:lnTo>
                      <a:pt x="676441" y="23369"/>
                    </a:lnTo>
                    <a:close/>
                    <a:moveTo>
                      <a:pt x="2356" y="0"/>
                    </a:moveTo>
                    <a:lnTo>
                      <a:pt x="521648" y="0"/>
                    </a:lnTo>
                    <a:lnTo>
                      <a:pt x="524004" y="23369"/>
                    </a:lnTo>
                    <a:cubicBezTo>
                      <a:pt x="524004" y="536063"/>
                      <a:pt x="524003" y="1048757"/>
                      <a:pt x="524003" y="1561451"/>
                    </a:cubicBezTo>
                    <a:cubicBezTo>
                      <a:pt x="524003" y="1706151"/>
                      <a:pt x="406701" y="1823453"/>
                      <a:pt x="262001" y="1823453"/>
                    </a:cubicBezTo>
                    <a:lnTo>
                      <a:pt x="262002" y="1823452"/>
                    </a:lnTo>
                    <a:cubicBezTo>
                      <a:pt x="117302" y="1823452"/>
                      <a:pt x="0" y="1706150"/>
                      <a:pt x="0" y="1561450"/>
                    </a:cubicBezTo>
                    <a:lnTo>
                      <a:pt x="0" y="23369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Oval 91"/>
              <p:cNvSpPr/>
              <p:nvPr/>
            </p:nvSpPr>
            <p:spPr>
              <a:xfrm>
                <a:off x="-773469" y="648512"/>
                <a:ext cx="927899" cy="937173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93"/>
              <p:cNvSpPr/>
              <p:nvPr/>
            </p:nvSpPr>
            <p:spPr>
              <a:xfrm>
                <a:off x="-753755" y="1784117"/>
                <a:ext cx="435324" cy="1022571"/>
              </a:xfrm>
              <a:custGeom>
                <a:avLst/>
                <a:gdLst>
                  <a:gd name="connsiteX0" fmla="*/ 153594 w 436230"/>
                  <a:gd name="connsiteY0" fmla="*/ 0 h 1024700"/>
                  <a:gd name="connsiteX1" fmla="*/ 275520 w 436230"/>
                  <a:gd name="connsiteY1" fmla="*/ 0 h 1024700"/>
                  <a:gd name="connsiteX2" fmla="*/ 275520 w 436230"/>
                  <a:gd name="connsiteY2" fmla="*/ 541729 h 1024700"/>
                  <a:gd name="connsiteX3" fmla="*/ 303016 w 436230"/>
                  <a:gd name="connsiteY3" fmla="*/ 547280 h 1024700"/>
                  <a:gd name="connsiteX4" fmla="*/ 436230 w 436230"/>
                  <a:gd name="connsiteY4" fmla="*/ 748254 h 1024700"/>
                  <a:gd name="connsiteX5" fmla="*/ 436230 w 436230"/>
                  <a:gd name="connsiteY5" fmla="*/ 1024700 h 1024700"/>
                  <a:gd name="connsiteX6" fmla="*/ 319080 w 436230"/>
                  <a:gd name="connsiteY6" fmla="*/ 1024700 h 1024700"/>
                  <a:gd name="connsiteX7" fmla="*/ 319080 w 436230"/>
                  <a:gd name="connsiteY7" fmla="*/ 729820 h 1024700"/>
                  <a:gd name="connsiteX8" fmla="*/ 236813 w 436230"/>
                  <a:gd name="connsiteY8" fmla="*/ 647553 h 1024700"/>
                  <a:gd name="connsiteX9" fmla="*/ 199416 w 436230"/>
                  <a:gd name="connsiteY9" fmla="*/ 647553 h 1024700"/>
                  <a:gd name="connsiteX10" fmla="*/ 117149 w 436230"/>
                  <a:gd name="connsiteY10" fmla="*/ 729820 h 1024700"/>
                  <a:gd name="connsiteX11" fmla="*/ 117149 w 436230"/>
                  <a:gd name="connsiteY11" fmla="*/ 1024700 h 1024700"/>
                  <a:gd name="connsiteX12" fmla="*/ 0 w 436230"/>
                  <a:gd name="connsiteY12" fmla="*/ 1024700 h 1024700"/>
                  <a:gd name="connsiteX13" fmla="*/ 0 w 436230"/>
                  <a:gd name="connsiteY13" fmla="*/ 748254 h 1024700"/>
                  <a:gd name="connsiteX14" fmla="*/ 133215 w 436230"/>
                  <a:gd name="connsiteY14" fmla="*/ 547280 h 1024700"/>
                  <a:gd name="connsiteX15" fmla="*/ 153594 w 436230"/>
                  <a:gd name="connsiteY15" fmla="*/ 543165 h 1024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6230" h="1024700">
                    <a:moveTo>
                      <a:pt x="153594" y="0"/>
                    </a:moveTo>
                    <a:lnTo>
                      <a:pt x="275520" y="0"/>
                    </a:lnTo>
                    <a:lnTo>
                      <a:pt x="275520" y="541729"/>
                    </a:lnTo>
                    <a:lnTo>
                      <a:pt x="303016" y="547280"/>
                    </a:lnTo>
                    <a:cubicBezTo>
                      <a:pt x="381300" y="580391"/>
                      <a:pt x="436230" y="657908"/>
                      <a:pt x="436230" y="748254"/>
                    </a:cubicBezTo>
                    <a:lnTo>
                      <a:pt x="436230" y="1024700"/>
                    </a:lnTo>
                    <a:lnTo>
                      <a:pt x="319080" y="1024700"/>
                    </a:lnTo>
                    <a:lnTo>
                      <a:pt x="319080" y="729820"/>
                    </a:lnTo>
                    <a:cubicBezTo>
                      <a:pt x="319080" y="684385"/>
                      <a:pt x="282248" y="647553"/>
                      <a:pt x="236813" y="647553"/>
                    </a:cubicBezTo>
                    <a:lnTo>
                      <a:pt x="199416" y="647553"/>
                    </a:lnTo>
                    <a:cubicBezTo>
                      <a:pt x="153981" y="647553"/>
                      <a:pt x="117149" y="684385"/>
                      <a:pt x="117149" y="729820"/>
                    </a:cubicBezTo>
                    <a:lnTo>
                      <a:pt x="117149" y="1024700"/>
                    </a:lnTo>
                    <a:lnTo>
                      <a:pt x="0" y="1024700"/>
                    </a:lnTo>
                    <a:lnTo>
                      <a:pt x="0" y="748254"/>
                    </a:lnTo>
                    <a:cubicBezTo>
                      <a:pt x="0" y="657908"/>
                      <a:pt x="54930" y="580391"/>
                      <a:pt x="133215" y="547280"/>
                    </a:cubicBezTo>
                    <a:lnTo>
                      <a:pt x="153594" y="543165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95"/>
              <p:cNvSpPr/>
              <p:nvPr/>
            </p:nvSpPr>
            <p:spPr>
              <a:xfrm>
                <a:off x="-145815" y="1748611"/>
                <a:ext cx="191731" cy="678162"/>
              </a:xfrm>
              <a:custGeom>
                <a:avLst/>
                <a:gdLst>
                  <a:gd name="connsiteX0" fmla="*/ 35102 w 192130"/>
                  <a:gd name="connsiteY0" fmla="*/ 0 h 679574"/>
                  <a:gd name="connsiteX1" fmla="*/ 157028 w 192130"/>
                  <a:gd name="connsiteY1" fmla="*/ 0 h 679574"/>
                  <a:gd name="connsiteX2" fmla="*/ 157028 w 192130"/>
                  <a:gd name="connsiteY2" fmla="*/ 510885 h 679574"/>
                  <a:gd name="connsiteX3" fmla="*/ 163993 w 192130"/>
                  <a:gd name="connsiteY3" fmla="*/ 515581 h 679574"/>
                  <a:gd name="connsiteX4" fmla="*/ 192130 w 192130"/>
                  <a:gd name="connsiteY4" fmla="*/ 583509 h 679574"/>
                  <a:gd name="connsiteX5" fmla="*/ 96065 w 192130"/>
                  <a:gd name="connsiteY5" fmla="*/ 679574 h 679574"/>
                  <a:gd name="connsiteX6" fmla="*/ 0 w 192130"/>
                  <a:gd name="connsiteY6" fmla="*/ 583509 h 679574"/>
                  <a:gd name="connsiteX7" fmla="*/ 28137 w 192130"/>
                  <a:gd name="connsiteY7" fmla="*/ 515581 h 679574"/>
                  <a:gd name="connsiteX8" fmla="*/ 35102 w 192130"/>
                  <a:gd name="connsiteY8" fmla="*/ 510885 h 6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2130" h="679574">
                    <a:moveTo>
                      <a:pt x="35102" y="0"/>
                    </a:moveTo>
                    <a:lnTo>
                      <a:pt x="157028" y="0"/>
                    </a:lnTo>
                    <a:lnTo>
                      <a:pt x="157028" y="510885"/>
                    </a:lnTo>
                    <a:lnTo>
                      <a:pt x="163993" y="515581"/>
                    </a:lnTo>
                    <a:cubicBezTo>
                      <a:pt x="181378" y="532965"/>
                      <a:pt x="192130" y="556982"/>
                      <a:pt x="192130" y="583509"/>
                    </a:cubicBezTo>
                    <a:cubicBezTo>
                      <a:pt x="192130" y="636564"/>
                      <a:pt x="149120" y="679574"/>
                      <a:pt x="96065" y="679574"/>
                    </a:cubicBezTo>
                    <a:cubicBezTo>
                      <a:pt x="43010" y="679574"/>
                      <a:pt x="0" y="636564"/>
                      <a:pt x="0" y="583509"/>
                    </a:cubicBezTo>
                    <a:cubicBezTo>
                      <a:pt x="0" y="556982"/>
                      <a:pt x="10752" y="532965"/>
                      <a:pt x="28137" y="515581"/>
                    </a:cubicBezTo>
                    <a:lnTo>
                      <a:pt x="35102" y="510885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96"/>
              <p:cNvSpPr/>
              <p:nvPr/>
            </p:nvSpPr>
            <p:spPr>
              <a:xfrm flipH="1">
                <a:off x="-1485264" y="1713409"/>
                <a:ext cx="2412062" cy="2715724"/>
              </a:xfrm>
              <a:custGeom>
                <a:avLst/>
                <a:gdLst>
                  <a:gd name="connsiteX0" fmla="*/ 1206031 w 2412062"/>
                  <a:gd name="connsiteY0" fmla="*/ 118063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1240566 w 2412062"/>
                  <a:gd name="connsiteY9" fmla="*/ 2577564 h 2726886"/>
                  <a:gd name="connsiteX10" fmla="*/ 1171496 w 2412062"/>
                  <a:gd name="connsiteY10" fmla="*/ 2577564 h 2726886"/>
                  <a:gd name="connsiteX11" fmla="*/ 672719 w 2412062"/>
                  <a:gd name="connsiteY11" fmla="*/ 2577564 h 2726886"/>
                  <a:gd name="connsiteX12" fmla="*/ 636469 w 2412062"/>
                  <a:gd name="connsiteY12" fmla="*/ 2541313 h 2726886"/>
                  <a:gd name="connsiteX13" fmla="*/ 633497 w 2412062"/>
                  <a:gd name="connsiteY13" fmla="*/ 686354 h 2726886"/>
                  <a:gd name="connsiteX14" fmla="*/ 484352 w 2412062"/>
                  <a:gd name="connsiteY14" fmla="*/ 691350 h 2726886"/>
                  <a:gd name="connsiteX15" fmla="*/ 486211 w 2412062"/>
                  <a:gd name="connsiteY15" fmla="*/ 1927864 h 2726886"/>
                  <a:gd name="connsiteX16" fmla="*/ 120887 w 2412062"/>
                  <a:gd name="connsiteY16" fmla="*/ 1927864 h 2726886"/>
                  <a:gd name="connsiteX17" fmla="*/ 120887 w 2412062"/>
                  <a:gd name="connsiteY17" fmla="*/ 546615 h 2726886"/>
                  <a:gd name="connsiteX18" fmla="*/ 548838 w 2412062"/>
                  <a:gd name="connsiteY18" fmla="*/ 118664 h 2726886"/>
                  <a:gd name="connsiteX19" fmla="*/ 1887185 w 2412062"/>
                  <a:gd name="connsiteY19" fmla="*/ 0 h 2726886"/>
                  <a:gd name="connsiteX20" fmla="*/ 1240566 w 2412062"/>
                  <a:gd name="connsiteY20" fmla="*/ 0 h 2726886"/>
                  <a:gd name="connsiteX21" fmla="*/ 1171496 w 2412062"/>
                  <a:gd name="connsiteY21" fmla="*/ 0 h 2726886"/>
                  <a:gd name="connsiteX22" fmla="*/ 524877 w 2412062"/>
                  <a:gd name="connsiteY22" fmla="*/ 0 h 2726886"/>
                  <a:gd name="connsiteX23" fmla="*/ 524877 w 2412062"/>
                  <a:gd name="connsiteY23" fmla="*/ 1172 h 2726886"/>
                  <a:gd name="connsiteX24" fmla="*/ 425772 w 2412062"/>
                  <a:gd name="connsiteY24" fmla="*/ 11162 h 2726886"/>
                  <a:gd name="connsiteX25" fmla="*/ 0 w 2412062"/>
                  <a:gd name="connsiteY25" fmla="*/ 533567 h 2726886"/>
                  <a:gd name="connsiteX26" fmla="*/ 0 w 2412062"/>
                  <a:gd name="connsiteY26" fmla="*/ 1934929 h 2726886"/>
                  <a:gd name="connsiteX27" fmla="*/ 58672 w 2412062"/>
                  <a:gd name="connsiteY27" fmla="*/ 1934929 h 2726886"/>
                  <a:gd name="connsiteX28" fmla="*/ 62194 w 2412062"/>
                  <a:gd name="connsiteY28" fmla="*/ 1969867 h 2726886"/>
                  <a:gd name="connsiteX29" fmla="*/ 305290 w 2412062"/>
                  <a:gd name="connsiteY29" fmla="*/ 2167996 h 2726886"/>
                  <a:gd name="connsiteX30" fmla="*/ 305289 w 2412062"/>
                  <a:gd name="connsiteY30" fmla="*/ 2167997 h 2726886"/>
                  <a:gd name="connsiteX31" fmla="*/ 463127 w 2412062"/>
                  <a:gd name="connsiteY31" fmla="*/ 2111335 h 2726886"/>
                  <a:gd name="connsiteX32" fmla="*/ 486447 w 2412062"/>
                  <a:gd name="connsiteY32" fmla="*/ 2084400 h 2726886"/>
                  <a:gd name="connsiteX33" fmla="*/ 487324 w 2412062"/>
                  <a:gd name="connsiteY33" fmla="*/ 2668388 h 2726886"/>
                  <a:gd name="connsiteX34" fmla="*/ 545822 w 2412062"/>
                  <a:gd name="connsiteY34" fmla="*/ 2726886 h 2726886"/>
                  <a:gd name="connsiteX35" fmla="*/ 1171496 w 2412062"/>
                  <a:gd name="connsiteY35" fmla="*/ 2726886 h 2726886"/>
                  <a:gd name="connsiteX36" fmla="*/ 1240566 w 2412062"/>
                  <a:gd name="connsiteY36" fmla="*/ 2726886 h 2726886"/>
                  <a:gd name="connsiteX37" fmla="*/ 1866240 w 2412062"/>
                  <a:gd name="connsiteY37" fmla="*/ 2726886 h 2726886"/>
                  <a:gd name="connsiteX38" fmla="*/ 1924738 w 2412062"/>
                  <a:gd name="connsiteY38" fmla="*/ 2668388 h 2726886"/>
                  <a:gd name="connsiteX39" fmla="*/ 1925615 w 2412062"/>
                  <a:gd name="connsiteY39" fmla="*/ 2084400 h 2726886"/>
                  <a:gd name="connsiteX40" fmla="*/ 1948935 w 2412062"/>
                  <a:gd name="connsiteY40" fmla="*/ 2111335 h 2726886"/>
                  <a:gd name="connsiteX41" fmla="*/ 2106773 w 2412062"/>
                  <a:gd name="connsiteY41" fmla="*/ 2167997 h 2726886"/>
                  <a:gd name="connsiteX42" fmla="*/ 2106772 w 2412062"/>
                  <a:gd name="connsiteY42" fmla="*/ 2167996 h 2726886"/>
                  <a:gd name="connsiteX43" fmla="*/ 2349868 w 2412062"/>
                  <a:gd name="connsiteY43" fmla="*/ 1969867 h 2726886"/>
                  <a:gd name="connsiteX44" fmla="*/ 2353390 w 2412062"/>
                  <a:gd name="connsiteY44" fmla="*/ 1934929 h 2726886"/>
                  <a:gd name="connsiteX45" fmla="*/ 2412062 w 2412062"/>
                  <a:gd name="connsiteY45" fmla="*/ 1934929 h 2726886"/>
                  <a:gd name="connsiteX46" fmla="*/ 2412062 w 2412062"/>
                  <a:gd name="connsiteY46" fmla="*/ 533567 h 2726886"/>
                  <a:gd name="connsiteX47" fmla="*/ 1986290 w 2412062"/>
                  <a:gd name="connsiteY47" fmla="*/ 11162 h 2726886"/>
                  <a:gd name="connsiteX48" fmla="*/ 1887185 w 2412062"/>
                  <a:gd name="connsiteY48" fmla="*/ 1172 h 2726886"/>
                  <a:gd name="connsiteX0" fmla="*/ 1206031 w 2412062"/>
                  <a:gd name="connsiteY0" fmla="*/ 118063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1240566 w 2412062"/>
                  <a:gd name="connsiteY9" fmla="*/ 2577564 h 2726886"/>
                  <a:gd name="connsiteX10" fmla="*/ 1171496 w 2412062"/>
                  <a:gd name="connsiteY10" fmla="*/ 2577564 h 2726886"/>
                  <a:gd name="connsiteX11" fmla="*/ 672719 w 2412062"/>
                  <a:gd name="connsiteY11" fmla="*/ 2577564 h 2726886"/>
                  <a:gd name="connsiteX12" fmla="*/ 636469 w 2412062"/>
                  <a:gd name="connsiteY12" fmla="*/ 2541313 h 2726886"/>
                  <a:gd name="connsiteX13" fmla="*/ 633497 w 2412062"/>
                  <a:gd name="connsiteY13" fmla="*/ 686354 h 2726886"/>
                  <a:gd name="connsiteX14" fmla="*/ 484352 w 2412062"/>
                  <a:gd name="connsiteY14" fmla="*/ 691350 h 2726886"/>
                  <a:gd name="connsiteX15" fmla="*/ 486211 w 2412062"/>
                  <a:gd name="connsiteY15" fmla="*/ 1927864 h 2726886"/>
                  <a:gd name="connsiteX16" fmla="*/ 120887 w 2412062"/>
                  <a:gd name="connsiteY16" fmla="*/ 1927864 h 2726886"/>
                  <a:gd name="connsiteX17" fmla="*/ 120887 w 2412062"/>
                  <a:gd name="connsiteY17" fmla="*/ 546615 h 2726886"/>
                  <a:gd name="connsiteX18" fmla="*/ 548838 w 2412062"/>
                  <a:gd name="connsiteY18" fmla="*/ 118664 h 2726886"/>
                  <a:gd name="connsiteX19" fmla="*/ 1206031 w 2412062"/>
                  <a:gd name="connsiteY19" fmla="*/ 118063 h 2726886"/>
                  <a:gd name="connsiteX20" fmla="*/ 1887185 w 2412062"/>
                  <a:gd name="connsiteY20" fmla="*/ 0 h 2726886"/>
                  <a:gd name="connsiteX21" fmla="*/ 1240566 w 2412062"/>
                  <a:gd name="connsiteY21" fmla="*/ 0 h 2726886"/>
                  <a:gd name="connsiteX22" fmla="*/ 1171496 w 2412062"/>
                  <a:gd name="connsiteY22" fmla="*/ 0 h 2726886"/>
                  <a:gd name="connsiteX23" fmla="*/ 524877 w 2412062"/>
                  <a:gd name="connsiteY23" fmla="*/ 0 h 2726886"/>
                  <a:gd name="connsiteX24" fmla="*/ 524877 w 2412062"/>
                  <a:gd name="connsiteY24" fmla="*/ 1172 h 2726886"/>
                  <a:gd name="connsiteX25" fmla="*/ 425772 w 2412062"/>
                  <a:gd name="connsiteY25" fmla="*/ 11162 h 2726886"/>
                  <a:gd name="connsiteX26" fmla="*/ 0 w 2412062"/>
                  <a:gd name="connsiteY26" fmla="*/ 533567 h 2726886"/>
                  <a:gd name="connsiteX27" fmla="*/ 0 w 2412062"/>
                  <a:gd name="connsiteY27" fmla="*/ 1934929 h 2726886"/>
                  <a:gd name="connsiteX28" fmla="*/ 58672 w 2412062"/>
                  <a:gd name="connsiteY28" fmla="*/ 1934929 h 2726886"/>
                  <a:gd name="connsiteX29" fmla="*/ 62194 w 2412062"/>
                  <a:gd name="connsiteY29" fmla="*/ 1969867 h 2726886"/>
                  <a:gd name="connsiteX30" fmla="*/ 305290 w 2412062"/>
                  <a:gd name="connsiteY30" fmla="*/ 2167996 h 2726886"/>
                  <a:gd name="connsiteX31" fmla="*/ 305289 w 2412062"/>
                  <a:gd name="connsiteY31" fmla="*/ 2167997 h 2726886"/>
                  <a:gd name="connsiteX32" fmla="*/ 463127 w 2412062"/>
                  <a:gd name="connsiteY32" fmla="*/ 2111335 h 2726886"/>
                  <a:gd name="connsiteX33" fmla="*/ 486447 w 2412062"/>
                  <a:gd name="connsiteY33" fmla="*/ 2084400 h 2726886"/>
                  <a:gd name="connsiteX34" fmla="*/ 487324 w 2412062"/>
                  <a:gd name="connsiteY34" fmla="*/ 2668388 h 2726886"/>
                  <a:gd name="connsiteX35" fmla="*/ 545822 w 2412062"/>
                  <a:gd name="connsiteY35" fmla="*/ 2726886 h 2726886"/>
                  <a:gd name="connsiteX36" fmla="*/ 1171496 w 2412062"/>
                  <a:gd name="connsiteY36" fmla="*/ 2726886 h 2726886"/>
                  <a:gd name="connsiteX37" fmla="*/ 1866240 w 2412062"/>
                  <a:gd name="connsiteY37" fmla="*/ 2726886 h 2726886"/>
                  <a:gd name="connsiteX38" fmla="*/ 1924738 w 2412062"/>
                  <a:gd name="connsiteY38" fmla="*/ 2668388 h 2726886"/>
                  <a:gd name="connsiteX39" fmla="*/ 1925615 w 2412062"/>
                  <a:gd name="connsiteY39" fmla="*/ 2084400 h 2726886"/>
                  <a:gd name="connsiteX40" fmla="*/ 1948935 w 2412062"/>
                  <a:gd name="connsiteY40" fmla="*/ 2111335 h 2726886"/>
                  <a:gd name="connsiteX41" fmla="*/ 2106773 w 2412062"/>
                  <a:gd name="connsiteY41" fmla="*/ 2167997 h 2726886"/>
                  <a:gd name="connsiteX42" fmla="*/ 2106772 w 2412062"/>
                  <a:gd name="connsiteY42" fmla="*/ 2167996 h 2726886"/>
                  <a:gd name="connsiteX43" fmla="*/ 2349868 w 2412062"/>
                  <a:gd name="connsiteY43" fmla="*/ 1969867 h 2726886"/>
                  <a:gd name="connsiteX44" fmla="*/ 2353390 w 2412062"/>
                  <a:gd name="connsiteY44" fmla="*/ 1934929 h 2726886"/>
                  <a:gd name="connsiteX45" fmla="*/ 2412062 w 2412062"/>
                  <a:gd name="connsiteY45" fmla="*/ 1934929 h 2726886"/>
                  <a:gd name="connsiteX46" fmla="*/ 2412062 w 2412062"/>
                  <a:gd name="connsiteY46" fmla="*/ 533567 h 2726886"/>
                  <a:gd name="connsiteX47" fmla="*/ 1986290 w 2412062"/>
                  <a:gd name="connsiteY47" fmla="*/ 11162 h 2726886"/>
                  <a:gd name="connsiteX48" fmla="*/ 1887185 w 2412062"/>
                  <a:gd name="connsiteY48" fmla="*/ 1172 h 2726886"/>
                  <a:gd name="connsiteX49" fmla="*/ 1887185 w 2412062"/>
                  <a:gd name="connsiteY49" fmla="*/ 0 h 2726886"/>
                  <a:gd name="connsiteX0" fmla="*/ 1206031 w 2412062"/>
                  <a:gd name="connsiteY0" fmla="*/ 118063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1240566 w 2412062"/>
                  <a:gd name="connsiteY9" fmla="*/ 2577564 h 2726886"/>
                  <a:gd name="connsiteX10" fmla="*/ 1171496 w 2412062"/>
                  <a:gd name="connsiteY10" fmla="*/ 2577564 h 2726886"/>
                  <a:gd name="connsiteX11" fmla="*/ 672719 w 2412062"/>
                  <a:gd name="connsiteY11" fmla="*/ 2577564 h 2726886"/>
                  <a:gd name="connsiteX12" fmla="*/ 636469 w 2412062"/>
                  <a:gd name="connsiteY12" fmla="*/ 2541313 h 2726886"/>
                  <a:gd name="connsiteX13" fmla="*/ 633497 w 2412062"/>
                  <a:gd name="connsiteY13" fmla="*/ 686354 h 2726886"/>
                  <a:gd name="connsiteX14" fmla="*/ 484352 w 2412062"/>
                  <a:gd name="connsiteY14" fmla="*/ 691350 h 2726886"/>
                  <a:gd name="connsiteX15" fmla="*/ 486211 w 2412062"/>
                  <a:gd name="connsiteY15" fmla="*/ 1927864 h 2726886"/>
                  <a:gd name="connsiteX16" fmla="*/ 120887 w 2412062"/>
                  <a:gd name="connsiteY16" fmla="*/ 1927864 h 2726886"/>
                  <a:gd name="connsiteX17" fmla="*/ 120887 w 2412062"/>
                  <a:gd name="connsiteY17" fmla="*/ 546615 h 2726886"/>
                  <a:gd name="connsiteX18" fmla="*/ 548838 w 2412062"/>
                  <a:gd name="connsiteY18" fmla="*/ 118664 h 2726886"/>
                  <a:gd name="connsiteX19" fmla="*/ 1206031 w 2412062"/>
                  <a:gd name="connsiteY19" fmla="*/ 118063 h 2726886"/>
                  <a:gd name="connsiteX20" fmla="*/ 1887185 w 2412062"/>
                  <a:gd name="connsiteY20" fmla="*/ 0 h 2726886"/>
                  <a:gd name="connsiteX21" fmla="*/ 1240566 w 2412062"/>
                  <a:gd name="connsiteY21" fmla="*/ 0 h 2726886"/>
                  <a:gd name="connsiteX22" fmla="*/ 1171496 w 2412062"/>
                  <a:gd name="connsiteY22" fmla="*/ 0 h 2726886"/>
                  <a:gd name="connsiteX23" fmla="*/ 524877 w 2412062"/>
                  <a:gd name="connsiteY23" fmla="*/ 0 h 2726886"/>
                  <a:gd name="connsiteX24" fmla="*/ 524877 w 2412062"/>
                  <a:gd name="connsiteY24" fmla="*/ 1172 h 2726886"/>
                  <a:gd name="connsiteX25" fmla="*/ 425772 w 2412062"/>
                  <a:gd name="connsiteY25" fmla="*/ 11162 h 2726886"/>
                  <a:gd name="connsiteX26" fmla="*/ 0 w 2412062"/>
                  <a:gd name="connsiteY26" fmla="*/ 533567 h 2726886"/>
                  <a:gd name="connsiteX27" fmla="*/ 0 w 2412062"/>
                  <a:gd name="connsiteY27" fmla="*/ 1934929 h 2726886"/>
                  <a:gd name="connsiteX28" fmla="*/ 58672 w 2412062"/>
                  <a:gd name="connsiteY28" fmla="*/ 1934929 h 2726886"/>
                  <a:gd name="connsiteX29" fmla="*/ 62194 w 2412062"/>
                  <a:gd name="connsiteY29" fmla="*/ 1969867 h 2726886"/>
                  <a:gd name="connsiteX30" fmla="*/ 305290 w 2412062"/>
                  <a:gd name="connsiteY30" fmla="*/ 2167996 h 2726886"/>
                  <a:gd name="connsiteX31" fmla="*/ 305289 w 2412062"/>
                  <a:gd name="connsiteY31" fmla="*/ 2167997 h 2726886"/>
                  <a:gd name="connsiteX32" fmla="*/ 463127 w 2412062"/>
                  <a:gd name="connsiteY32" fmla="*/ 2111335 h 2726886"/>
                  <a:gd name="connsiteX33" fmla="*/ 486447 w 2412062"/>
                  <a:gd name="connsiteY33" fmla="*/ 2084400 h 2726886"/>
                  <a:gd name="connsiteX34" fmla="*/ 487324 w 2412062"/>
                  <a:gd name="connsiteY34" fmla="*/ 2668388 h 2726886"/>
                  <a:gd name="connsiteX35" fmla="*/ 545822 w 2412062"/>
                  <a:gd name="connsiteY35" fmla="*/ 2726886 h 2726886"/>
                  <a:gd name="connsiteX36" fmla="*/ 1866240 w 2412062"/>
                  <a:gd name="connsiteY36" fmla="*/ 2726886 h 2726886"/>
                  <a:gd name="connsiteX37" fmla="*/ 1924738 w 2412062"/>
                  <a:gd name="connsiteY37" fmla="*/ 2668388 h 2726886"/>
                  <a:gd name="connsiteX38" fmla="*/ 1925615 w 2412062"/>
                  <a:gd name="connsiteY38" fmla="*/ 2084400 h 2726886"/>
                  <a:gd name="connsiteX39" fmla="*/ 1948935 w 2412062"/>
                  <a:gd name="connsiteY39" fmla="*/ 2111335 h 2726886"/>
                  <a:gd name="connsiteX40" fmla="*/ 2106773 w 2412062"/>
                  <a:gd name="connsiteY40" fmla="*/ 2167997 h 2726886"/>
                  <a:gd name="connsiteX41" fmla="*/ 2106772 w 2412062"/>
                  <a:gd name="connsiteY41" fmla="*/ 2167996 h 2726886"/>
                  <a:gd name="connsiteX42" fmla="*/ 2349868 w 2412062"/>
                  <a:gd name="connsiteY42" fmla="*/ 1969867 h 2726886"/>
                  <a:gd name="connsiteX43" fmla="*/ 2353390 w 2412062"/>
                  <a:gd name="connsiteY43" fmla="*/ 1934929 h 2726886"/>
                  <a:gd name="connsiteX44" fmla="*/ 2412062 w 2412062"/>
                  <a:gd name="connsiteY44" fmla="*/ 1934929 h 2726886"/>
                  <a:gd name="connsiteX45" fmla="*/ 2412062 w 2412062"/>
                  <a:gd name="connsiteY45" fmla="*/ 533567 h 2726886"/>
                  <a:gd name="connsiteX46" fmla="*/ 1986290 w 2412062"/>
                  <a:gd name="connsiteY46" fmla="*/ 11162 h 2726886"/>
                  <a:gd name="connsiteX47" fmla="*/ 1887185 w 2412062"/>
                  <a:gd name="connsiteY47" fmla="*/ 1172 h 2726886"/>
                  <a:gd name="connsiteX48" fmla="*/ 1887185 w 2412062"/>
                  <a:gd name="connsiteY48" fmla="*/ 0 h 2726886"/>
                  <a:gd name="connsiteX0" fmla="*/ 1206031 w 2412062"/>
                  <a:gd name="connsiteY0" fmla="*/ 118063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1240566 w 2412062"/>
                  <a:gd name="connsiteY9" fmla="*/ 2577564 h 2726886"/>
                  <a:gd name="connsiteX10" fmla="*/ 672719 w 2412062"/>
                  <a:gd name="connsiteY10" fmla="*/ 2577564 h 2726886"/>
                  <a:gd name="connsiteX11" fmla="*/ 636469 w 2412062"/>
                  <a:gd name="connsiteY11" fmla="*/ 2541313 h 2726886"/>
                  <a:gd name="connsiteX12" fmla="*/ 633497 w 2412062"/>
                  <a:gd name="connsiteY12" fmla="*/ 686354 h 2726886"/>
                  <a:gd name="connsiteX13" fmla="*/ 484352 w 2412062"/>
                  <a:gd name="connsiteY13" fmla="*/ 691350 h 2726886"/>
                  <a:gd name="connsiteX14" fmla="*/ 486211 w 2412062"/>
                  <a:gd name="connsiteY14" fmla="*/ 1927864 h 2726886"/>
                  <a:gd name="connsiteX15" fmla="*/ 120887 w 2412062"/>
                  <a:gd name="connsiteY15" fmla="*/ 1927864 h 2726886"/>
                  <a:gd name="connsiteX16" fmla="*/ 120887 w 2412062"/>
                  <a:gd name="connsiteY16" fmla="*/ 546615 h 2726886"/>
                  <a:gd name="connsiteX17" fmla="*/ 548838 w 2412062"/>
                  <a:gd name="connsiteY17" fmla="*/ 118664 h 2726886"/>
                  <a:gd name="connsiteX18" fmla="*/ 1206031 w 2412062"/>
                  <a:gd name="connsiteY18" fmla="*/ 118063 h 2726886"/>
                  <a:gd name="connsiteX19" fmla="*/ 1887185 w 2412062"/>
                  <a:gd name="connsiteY19" fmla="*/ 0 h 2726886"/>
                  <a:gd name="connsiteX20" fmla="*/ 1240566 w 2412062"/>
                  <a:gd name="connsiteY20" fmla="*/ 0 h 2726886"/>
                  <a:gd name="connsiteX21" fmla="*/ 1171496 w 2412062"/>
                  <a:gd name="connsiteY21" fmla="*/ 0 h 2726886"/>
                  <a:gd name="connsiteX22" fmla="*/ 524877 w 2412062"/>
                  <a:gd name="connsiteY22" fmla="*/ 0 h 2726886"/>
                  <a:gd name="connsiteX23" fmla="*/ 524877 w 2412062"/>
                  <a:gd name="connsiteY23" fmla="*/ 1172 h 2726886"/>
                  <a:gd name="connsiteX24" fmla="*/ 425772 w 2412062"/>
                  <a:gd name="connsiteY24" fmla="*/ 11162 h 2726886"/>
                  <a:gd name="connsiteX25" fmla="*/ 0 w 2412062"/>
                  <a:gd name="connsiteY25" fmla="*/ 533567 h 2726886"/>
                  <a:gd name="connsiteX26" fmla="*/ 0 w 2412062"/>
                  <a:gd name="connsiteY26" fmla="*/ 1934929 h 2726886"/>
                  <a:gd name="connsiteX27" fmla="*/ 58672 w 2412062"/>
                  <a:gd name="connsiteY27" fmla="*/ 1934929 h 2726886"/>
                  <a:gd name="connsiteX28" fmla="*/ 62194 w 2412062"/>
                  <a:gd name="connsiteY28" fmla="*/ 1969867 h 2726886"/>
                  <a:gd name="connsiteX29" fmla="*/ 305290 w 2412062"/>
                  <a:gd name="connsiteY29" fmla="*/ 2167996 h 2726886"/>
                  <a:gd name="connsiteX30" fmla="*/ 305289 w 2412062"/>
                  <a:gd name="connsiteY30" fmla="*/ 2167997 h 2726886"/>
                  <a:gd name="connsiteX31" fmla="*/ 463127 w 2412062"/>
                  <a:gd name="connsiteY31" fmla="*/ 2111335 h 2726886"/>
                  <a:gd name="connsiteX32" fmla="*/ 486447 w 2412062"/>
                  <a:gd name="connsiteY32" fmla="*/ 2084400 h 2726886"/>
                  <a:gd name="connsiteX33" fmla="*/ 487324 w 2412062"/>
                  <a:gd name="connsiteY33" fmla="*/ 2668388 h 2726886"/>
                  <a:gd name="connsiteX34" fmla="*/ 545822 w 2412062"/>
                  <a:gd name="connsiteY34" fmla="*/ 2726886 h 2726886"/>
                  <a:gd name="connsiteX35" fmla="*/ 1866240 w 2412062"/>
                  <a:gd name="connsiteY35" fmla="*/ 2726886 h 2726886"/>
                  <a:gd name="connsiteX36" fmla="*/ 1924738 w 2412062"/>
                  <a:gd name="connsiteY36" fmla="*/ 2668388 h 2726886"/>
                  <a:gd name="connsiteX37" fmla="*/ 1925615 w 2412062"/>
                  <a:gd name="connsiteY37" fmla="*/ 2084400 h 2726886"/>
                  <a:gd name="connsiteX38" fmla="*/ 1948935 w 2412062"/>
                  <a:gd name="connsiteY38" fmla="*/ 2111335 h 2726886"/>
                  <a:gd name="connsiteX39" fmla="*/ 2106773 w 2412062"/>
                  <a:gd name="connsiteY39" fmla="*/ 2167997 h 2726886"/>
                  <a:gd name="connsiteX40" fmla="*/ 2106772 w 2412062"/>
                  <a:gd name="connsiteY40" fmla="*/ 2167996 h 2726886"/>
                  <a:gd name="connsiteX41" fmla="*/ 2349868 w 2412062"/>
                  <a:gd name="connsiteY41" fmla="*/ 1969867 h 2726886"/>
                  <a:gd name="connsiteX42" fmla="*/ 2353390 w 2412062"/>
                  <a:gd name="connsiteY42" fmla="*/ 1934929 h 2726886"/>
                  <a:gd name="connsiteX43" fmla="*/ 2412062 w 2412062"/>
                  <a:gd name="connsiteY43" fmla="*/ 1934929 h 2726886"/>
                  <a:gd name="connsiteX44" fmla="*/ 2412062 w 2412062"/>
                  <a:gd name="connsiteY44" fmla="*/ 533567 h 2726886"/>
                  <a:gd name="connsiteX45" fmla="*/ 1986290 w 2412062"/>
                  <a:gd name="connsiteY45" fmla="*/ 11162 h 2726886"/>
                  <a:gd name="connsiteX46" fmla="*/ 1887185 w 2412062"/>
                  <a:gd name="connsiteY46" fmla="*/ 1172 h 2726886"/>
                  <a:gd name="connsiteX47" fmla="*/ 1887185 w 2412062"/>
                  <a:gd name="connsiteY47" fmla="*/ 0 h 2726886"/>
                  <a:gd name="connsiteX0" fmla="*/ 1206031 w 2412062"/>
                  <a:gd name="connsiteY0" fmla="*/ 118063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206031 w 2412062"/>
                  <a:gd name="connsiteY17" fmla="*/ 118063 h 2726886"/>
                  <a:gd name="connsiteX18" fmla="*/ 1887185 w 2412062"/>
                  <a:gd name="connsiteY18" fmla="*/ 0 h 2726886"/>
                  <a:gd name="connsiteX19" fmla="*/ 1240566 w 2412062"/>
                  <a:gd name="connsiteY19" fmla="*/ 0 h 2726886"/>
                  <a:gd name="connsiteX20" fmla="*/ 1171496 w 2412062"/>
                  <a:gd name="connsiteY20" fmla="*/ 0 h 2726886"/>
                  <a:gd name="connsiteX21" fmla="*/ 524877 w 2412062"/>
                  <a:gd name="connsiteY21" fmla="*/ 0 h 2726886"/>
                  <a:gd name="connsiteX22" fmla="*/ 524877 w 2412062"/>
                  <a:gd name="connsiteY22" fmla="*/ 1172 h 2726886"/>
                  <a:gd name="connsiteX23" fmla="*/ 425772 w 2412062"/>
                  <a:gd name="connsiteY23" fmla="*/ 11162 h 2726886"/>
                  <a:gd name="connsiteX24" fmla="*/ 0 w 2412062"/>
                  <a:gd name="connsiteY24" fmla="*/ 533567 h 2726886"/>
                  <a:gd name="connsiteX25" fmla="*/ 0 w 2412062"/>
                  <a:gd name="connsiteY25" fmla="*/ 1934929 h 2726886"/>
                  <a:gd name="connsiteX26" fmla="*/ 58672 w 2412062"/>
                  <a:gd name="connsiteY26" fmla="*/ 1934929 h 2726886"/>
                  <a:gd name="connsiteX27" fmla="*/ 62194 w 2412062"/>
                  <a:gd name="connsiteY27" fmla="*/ 1969867 h 2726886"/>
                  <a:gd name="connsiteX28" fmla="*/ 305290 w 2412062"/>
                  <a:gd name="connsiteY28" fmla="*/ 2167996 h 2726886"/>
                  <a:gd name="connsiteX29" fmla="*/ 305289 w 2412062"/>
                  <a:gd name="connsiteY29" fmla="*/ 2167997 h 2726886"/>
                  <a:gd name="connsiteX30" fmla="*/ 463127 w 2412062"/>
                  <a:gd name="connsiteY30" fmla="*/ 2111335 h 2726886"/>
                  <a:gd name="connsiteX31" fmla="*/ 486447 w 2412062"/>
                  <a:gd name="connsiteY31" fmla="*/ 2084400 h 2726886"/>
                  <a:gd name="connsiteX32" fmla="*/ 487324 w 2412062"/>
                  <a:gd name="connsiteY32" fmla="*/ 2668388 h 2726886"/>
                  <a:gd name="connsiteX33" fmla="*/ 545822 w 2412062"/>
                  <a:gd name="connsiteY33" fmla="*/ 2726886 h 2726886"/>
                  <a:gd name="connsiteX34" fmla="*/ 1866240 w 2412062"/>
                  <a:gd name="connsiteY34" fmla="*/ 2726886 h 2726886"/>
                  <a:gd name="connsiteX35" fmla="*/ 1924738 w 2412062"/>
                  <a:gd name="connsiteY35" fmla="*/ 2668388 h 2726886"/>
                  <a:gd name="connsiteX36" fmla="*/ 1925615 w 2412062"/>
                  <a:gd name="connsiteY36" fmla="*/ 2084400 h 2726886"/>
                  <a:gd name="connsiteX37" fmla="*/ 1948935 w 2412062"/>
                  <a:gd name="connsiteY37" fmla="*/ 2111335 h 2726886"/>
                  <a:gd name="connsiteX38" fmla="*/ 2106773 w 2412062"/>
                  <a:gd name="connsiteY38" fmla="*/ 2167997 h 2726886"/>
                  <a:gd name="connsiteX39" fmla="*/ 2106772 w 2412062"/>
                  <a:gd name="connsiteY39" fmla="*/ 2167996 h 2726886"/>
                  <a:gd name="connsiteX40" fmla="*/ 2349868 w 2412062"/>
                  <a:gd name="connsiteY40" fmla="*/ 1969867 h 2726886"/>
                  <a:gd name="connsiteX41" fmla="*/ 2353390 w 2412062"/>
                  <a:gd name="connsiteY41" fmla="*/ 1934929 h 2726886"/>
                  <a:gd name="connsiteX42" fmla="*/ 2412062 w 2412062"/>
                  <a:gd name="connsiteY42" fmla="*/ 1934929 h 2726886"/>
                  <a:gd name="connsiteX43" fmla="*/ 2412062 w 2412062"/>
                  <a:gd name="connsiteY43" fmla="*/ 533567 h 2726886"/>
                  <a:gd name="connsiteX44" fmla="*/ 1986290 w 2412062"/>
                  <a:gd name="connsiteY44" fmla="*/ 11162 h 2726886"/>
                  <a:gd name="connsiteX45" fmla="*/ 1887185 w 2412062"/>
                  <a:gd name="connsiteY45" fmla="*/ 1172 h 2726886"/>
                  <a:gd name="connsiteX46" fmla="*/ 1887185 w 2412062"/>
                  <a:gd name="connsiteY46" fmla="*/ 0 h 2726886"/>
                  <a:gd name="connsiteX0" fmla="*/ 548838 w 2412062"/>
                  <a:gd name="connsiteY0" fmla="*/ 118664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887185 w 2412062"/>
                  <a:gd name="connsiteY17" fmla="*/ 0 h 2726886"/>
                  <a:gd name="connsiteX18" fmla="*/ 1240566 w 2412062"/>
                  <a:gd name="connsiteY18" fmla="*/ 0 h 2726886"/>
                  <a:gd name="connsiteX19" fmla="*/ 1171496 w 2412062"/>
                  <a:gd name="connsiteY19" fmla="*/ 0 h 2726886"/>
                  <a:gd name="connsiteX20" fmla="*/ 524877 w 2412062"/>
                  <a:gd name="connsiteY20" fmla="*/ 0 h 2726886"/>
                  <a:gd name="connsiteX21" fmla="*/ 524877 w 2412062"/>
                  <a:gd name="connsiteY21" fmla="*/ 1172 h 2726886"/>
                  <a:gd name="connsiteX22" fmla="*/ 425772 w 2412062"/>
                  <a:gd name="connsiteY22" fmla="*/ 11162 h 2726886"/>
                  <a:gd name="connsiteX23" fmla="*/ 0 w 2412062"/>
                  <a:gd name="connsiteY23" fmla="*/ 533567 h 2726886"/>
                  <a:gd name="connsiteX24" fmla="*/ 0 w 2412062"/>
                  <a:gd name="connsiteY24" fmla="*/ 1934929 h 2726886"/>
                  <a:gd name="connsiteX25" fmla="*/ 58672 w 2412062"/>
                  <a:gd name="connsiteY25" fmla="*/ 1934929 h 2726886"/>
                  <a:gd name="connsiteX26" fmla="*/ 62194 w 2412062"/>
                  <a:gd name="connsiteY26" fmla="*/ 1969867 h 2726886"/>
                  <a:gd name="connsiteX27" fmla="*/ 305290 w 2412062"/>
                  <a:gd name="connsiteY27" fmla="*/ 2167996 h 2726886"/>
                  <a:gd name="connsiteX28" fmla="*/ 305289 w 2412062"/>
                  <a:gd name="connsiteY28" fmla="*/ 2167997 h 2726886"/>
                  <a:gd name="connsiteX29" fmla="*/ 463127 w 2412062"/>
                  <a:gd name="connsiteY29" fmla="*/ 2111335 h 2726886"/>
                  <a:gd name="connsiteX30" fmla="*/ 486447 w 2412062"/>
                  <a:gd name="connsiteY30" fmla="*/ 2084400 h 2726886"/>
                  <a:gd name="connsiteX31" fmla="*/ 487324 w 2412062"/>
                  <a:gd name="connsiteY31" fmla="*/ 2668388 h 2726886"/>
                  <a:gd name="connsiteX32" fmla="*/ 545822 w 2412062"/>
                  <a:gd name="connsiteY32" fmla="*/ 2726886 h 2726886"/>
                  <a:gd name="connsiteX33" fmla="*/ 1866240 w 2412062"/>
                  <a:gd name="connsiteY33" fmla="*/ 2726886 h 2726886"/>
                  <a:gd name="connsiteX34" fmla="*/ 1924738 w 2412062"/>
                  <a:gd name="connsiteY34" fmla="*/ 2668388 h 2726886"/>
                  <a:gd name="connsiteX35" fmla="*/ 1925615 w 2412062"/>
                  <a:gd name="connsiteY35" fmla="*/ 2084400 h 2726886"/>
                  <a:gd name="connsiteX36" fmla="*/ 1948935 w 2412062"/>
                  <a:gd name="connsiteY36" fmla="*/ 2111335 h 2726886"/>
                  <a:gd name="connsiteX37" fmla="*/ 2106773 w 2412062"/>
                  <a:gd name="connsiteY37" fmla="*/ 2167997 h 2726886"/>
                  <a:gd name="connsiteX38" fmla="*/ 2106772 w 2412062"/>
                  <a:gd name="connsiteY38" fmla="*/ 2167996 h 2726886"/>
                  <a:gd name="connsiteX39" fmla="*/ 2349868 w 2412062"/>
                  <a:gd name="connsiteY39" fmla="*/ 1969867 h 2726886"/>
                  <a:gd name="connsiteX40" fmla="*/ 2353390 w 2412062"/>
                  <a:gd name="connsiteY40" fmla="*/ 1934929 h 2726886"/>
                  <a:gd name="connsiteX41" fmla="*/ 2412062 w 2412062"/>
                  <a:gd name="connsiteY41" fmla="*/ 1934929 h 2726886"/>
                  <a:gd name="connsiteX42" fmla="*/ 2412062 w 2412062"/>
                  <a:gd name="connsiteY42" fmla="*/ 533567 h 2726886"/>
                  <a:gd name="connsiteX43" fmla="*/ 1986290 w 2412062"/>
                  <a:gd name="connsiteY43" fmla="*/ 11162 h 2726886"/>
                  <a:gd name="connsiteX44" fmla="*/ 1887185 w 2412062"/>
                  <a:gd name="connsiteY44" fmla="*/ 1172 h 2726886"/>
                  <a:gd name="connsiteX45" fmla="*/ 1887185 w 2412062"/>
                  <a:gd name="connsiteY45" fmla="*/ 0 h 2726886"/>
                  <a:gd name="connsiteX0" fmla="*/ 548838 w 2412062"/>
                  <a:gd name="connsiteY0" fmla="*/ 118664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887185 w 2412062"/>
                  <a:gd name="connsiteY17" fmla="*/ 0 h 2726886"/>
                  <a:gd name="connsiteX18" fmla="*/ 1171496 w 2412062"/>
                  <a:gd name="connsiteY18" fmla="*/ 0 h 2726886"/>
                  <a:gd name="connsiteX19" fmla="*/ 524877 w 2412062"/>
                  <a:gd name="connsiteY19" fmla="*/ 0 h 2726886"/>
                  <a:gd name="connsiteX20" fmla="*/ 524877 w 2412062"/>
                  <a:gd name="connsiteY20" fmla="*/ 1172 h 2726886"/>
                  <a:gd name="connsiteX21" fmla="*/ 425772 w 2412062"/>
                  <a:gd name="connsiteY21" fmla="*/ 11162 h 2726886"/>
                  <a:gd name="connsiteX22" fmla="*/ 0 w 2412062"/>
                  <a:gd name="connsiteY22" fmla="*/ 533567 h 2726886"/>
                  <a:gd name="connsiteX23" fmla="*/ 0 w 2412062"/>
                  <a:gd name="connsiteY23" fmla="*/ 1934929 h 2726886"/>
                  <a:gd name="connsiteX24" fmla="*/ 58672 w 2412062"/>
                  <a:gd name="connsiteY24" fmla="*/ 1934929 h 2726886"/>
                  <a:gd name="connsiteX25" fmla="*/ 62194 w 2412062"/>
                  <a:gd name="connsiteY25" fmla="*/ 1969867 h 2726886"/>
                  <a:gd name="connsiteX26" fmla="*/ 305290 w 2412062"/>
                  <a:gd name="connsiteY26" fmla="*/ 2167996 h 2726886"/>
                  <a:gd name="connsiteX27" fmla="*/ 305289 w 2412062"/>
                  <a:gd name="connsiteY27" fmla="*/ 2167997 h 2726886"/>
                  <a:gd name="connsiteX28" fmla="*/ 463127 w 2412062"/>
                  <a:gd name="connsiteY28" fmla="*/ 2111335 h 2726886"/>
                  <a:gd name="connsiteX29" fmla="*/ 486447 w 2412062"/>
                  <a:gd name="connsiteY29" fmla="*/ 2084400 h 2726886"/>
                  <a:gd name="connsiteX30" fmla="*/ 487324 w 2412062"/>
                  <a:gd name="connsiteY30" fmla="*/ 2668388 h 2726886"/>
                  <a:gd name="connsiteX31" fmla="*/ 545822 w 2412062"/>
                  <a:gd name="connsiteY31" fmla="*/ 2726886 h 2726886"/>
                  <a:gd name="connsiteX32" fmla="*/ 1866240 w 2412062"/>
                  <a:gd name="connsiteY32" fmla="*/ 2726886 h 2726886"/>
                  <a:gd name="connsiteX33" fmla="*/ 1924738 w 2412062"/>
                  <a:gd name="connsiteY33" fmla="*/ 2668388 h 2726886"/>
                  <a:gd name="connsiteX34" fmla="*/ 1925615 w 2412062"/>
                  <a:gd name="connsiteY34" fmla="*/ 2084400 h 2726886"/>
                  <a:gd name="connsiteX35" fmla="*/ 1948935 w 2412062"/>
                  <a:gd name="connsiteY35" fmla="*/ 2111335 h 2726886"/>
                  <a:gd name="connsiteX36" fmla="*/ 2106773 w 2412062"/>
                  <a:gd name="connsiteY36" fmla="*/ 2167997 h 2726886"/>
                  <a:gd name="connsiteX37" fmla="*/ 2106772 w 2412062"/>
                  <a:gd name="connsiteY37" fmla="*/ 2167996 h 2726886"/>
                  <a:gd name="connsiteX38" fmla="*/ 2349868 w 2412062"/>
                  <a:gd name="connsiteY38" fmla="*/ 1969867 h 2726886"/>
                  <a:gd name="connsiteX39" fmla="*/ 2353390 w 2412062"/>
                  <a:gd name="connsiteY39" fmla="*/ 1934929 h 2726886"/>
                  <a:gd name="connsiteX40" fmla="*/ 2412062 w 2412062"/>
                  <a:gd name="connsiteY40" fmla="*/ 1934929 h 2726886"/>
                  <a:gd name="connsiteX41" fmla="*/ 2412062 w 2412062"/>
                  <a:gd name="connsiteY41" fmla="*/ 533567 h 2726886"/>
                  <a:gd name="connsiteX42" fmla="*/ 1986290 w 2412062"/>
                  <a:gd name="connsiteY42" fmla="*/ 11162 h 2726886"/>
                  <a:gd name="connsiteX43" fmla="*/ 1887185 w 2412062"/>
                  <a:gd name="connsiteY43" fmla="*/ 1172 h 2726886"/>
                  <a:gd name="connsiteX44" fmla="*/ 1887185 w 2412062"/>
                  <a:gd name="connsiteY44" fmla="*/ 0 h 2726886"/>
                  <a:gd name="connsiteX0" fmla="*/ 548838 w 2412062"/>
                  <a:gd name="connsiteY0" fmla="*/ 118664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887185 w 2412062"/>
                  <a:gd name="connsiteY17" fmla="*/ 0 h 2726886"/>
                  <a:gd name="connsiteX18" fmla="*/ 524877 w 2412062"/>
                  <a:gd name="connsiteY18" fmla="*/ 0 h 2726886"/>
                  <a:gd name="connsiteX19" fmla="*/ 524877 w 2412062"/>
                  <a:gd name="connsiteY19" fmla="*/ 1172 h 2726886"/>
                  <a:gd name="connsiteX20" fmla="*/ 425772 w 2412062"/>
                  <a:gd name="connsiteY20" fmla="*/ 11162 h 2726886"/>
                  <a:gd name="connsiteX21" fmla="*/ 0 w 2412062"/>
                  <a:gd name="connsiteY21" fmla="*/ 533567 h 2726886"/>
                  <a:gd name="connsiteX22" fmla="*/ 0 w 2412062"/>
                  <a:gd name="connsiteY22" fmla="*/ 1934929 h 2726886"/>
                  <a:gd name="connsiteX23" fmla="*/ 58672 w 2412062"/>
                  <a:gd name="connsiteY23" fmla="*/ 1934929 h 2726886"/>
                  <a:gd name="connsiteX24" fmla="*/ 62194 w 2412062"/>
                  <a:gd name="connsiteY24" fmla="*/ 1969867 h 2726886"/>
                  <a:gd name="connsiteX25" fmla="*/ 305290 w 2412062"/>
                  <a:gd name="connsiteY25" fmla="*/ 2167996 h 2726886"/>
                  <a:gd name="connsiteX26" fmla="*/ 305289 w 2412062"/>
                  <a:gd name="connsiteY26" fmla="*/ 2167997 h 2726886"/>
                  <a:gd name="connsiteX27" fmla="*/ 463127 w 2412062"/>
                  <a:gd name="connsiteY27" fmla="*/ 2111335 h 2726886"/>
                  <a:gd name="connsiteX28" fmla="*/ 486447 w 2412062"/>
                  <a:gd name="connsiteY28" fmla="*/ 2084400 h 2726886"/>
                  <a:gd name="connsiteX29" fmla="*/ 487324 w 2412062"/>
                  <a:gd name="connsiteY29" fmla="*/ 2668388 h 2726886"/>
                  <a:gd name="connsiteX30" fmla="*/ 545822 w 2412062"/>
                  <a:gd name="connsiteY30" fmla="*/ 2726886 h 2726886"/>
                  <a:gd name="connsiteX31" fmla="*/ 1866240 w 2412062"/>
                  <a:gd name="connsiteY31" fmla="*/ 2726886 h 2726886"/>
                  <a:gd name="connsiteX32" fmla="*/ 1924738 w 2412062"/>
                  <a:gd name="connsiteY32" fmla="*/ 2668388 h 2726886"/>
                  <a:gd name="connsiteX33" fmla="*/ 1925615 w 2412062"/>
                  <a:gd name="connsiteY33" fmla="*/ 2084400 h 2726886"/>
                  <a:gd name="connsiteX34" fmla="*/ 1948935 w 2412062"/>
                  <a:gd name="connsiteY34" fmla="*/ 2111335 h 2726886"/>
                  <a:gd name="connsiteX35" fmla="*/ 2106773 w 2412062"/>
                  <a:gd name="connsiteY35" fmla="*/ 2167997 h 2726886"/>
                  <a:gd name="connsiteX36" fmla="*/ 2106772 w 2412062"/>
                  <a:gd name="connsiteY36" fmla="*/ 2167996 h 2726886"/>
                  <a:gd name="connsiteX37" fmla="*/ 2349868 w 2412062"/>
                  <a:gd name="connsiteY37" fmla="*/ 1969867 h 2726886"/>
                  <a:gd name="connsiteX38" fmla="*/ 2353390 w 2412062"/>
                  <a:gd name="connsiteY38" fmla="*/ 1934929 h 2726886"/>
                  <a:gd name="connsiteX39" fmla="*/ 2412062 w 2412062"/>
                  <a:gd name="connsiteY39" fmla="*/ 1934929 h 2726886"/>
                  <a:gd name="connsiteX40" fmla="*/ 2412062 w 2412062"/>
                  <a:gd name="connsiteY40" fmla="*/ 533567 h 2726886"/>
                  <a:gd name="connsiteX41" fmla="*/ 1986290 w 2412062"/>
                  <a:gd name="connsiteY41" fmla="*/ 11162 h 2726886"/>
                  <a:gd name="connsiteX42" fmla="*/ 1887185 w 2412062"/>
                  <a:gd name="connsiteY42" fmla="*/ 1172 h 2726886"/>
                  <a:gd name="connsiteX43" fmla="*/ 1887185 w 2412062"/>
                  <a:gd name="connsiteY43" fmla="*/ 0 h 2726886"/>
                  <a:gd name="connsiteX0" fmla="*/ 548838 w 2412062"/>
                  <a:gd name="connsiteY0" fmla="*/ 118664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887185 w 2412062"/>
                  <a:gd name="connsiteY17" fmla="*/ 1172 h 2726886"/>
                  <a:gd name="connsiteX18" fmla="*/ 524877 w 2412062"/>
                  <a:gd name="connsiteY18" fmla="*/ 0 h 2726886"/>
                  <a:gd name="connsiteX19" fmla="*/ 524877 w 2412062"/>
                  <a:gd name="connsiteY19" fmla="*/ 1172 h 2726886"/>
                  <a:gd name="connsiteX20" fmla="*/ 425772 w 2412062"/>
                  <a:gd name="connsiteY20" fmla="*/ 11162 h 2726886"/>
                  <a:gd name="connsiteX21" fmla="*/ 0 w 2412062"/>
                  <a:gd name="connsiteY21" fmla="*/ 533567 h 2726886"/>
                  <a:gd name="connsiteX22" fmla="*/ 0 w 2412062"/>
                  <a:gd name="connsiteY22" fmla="*/ 1934929 h 2726886"/>
                  <a:gd name="connsiteX23" fmla="*/ 58672 w 2412062"/>
                  <a:gd name="connsiteY23" fmla="*/ 1934929 h 2726886"/>
                  <a:gd name="connsiteX24" fmla="*/ 62194 w 2412062"/>
                  <a:gd name="connsiteY24" fmla="*/ 1969867 h 2726886"/>
                  <a:gd name="connsiteX25" fmla="*/ 305290 w 2412062"/>
                  <a:gd name="connsiteY25" fmla="*/ 2167996 h 2726886"/>
                  <a:gd name="connsiteX26" fmla="*/ 305289 w 2412062"/>
                  <a:gd name="connsiteY26" fmla="*/ 2167997 h 2726886"/>
                  <a:gd name="connsiteX27" fmla="*/ 463127 w 2412062"/>
                  <a:gd name="connsiteY27" fmla="*/ 2111335 h 2726886"/>
                  <a:gd name="connsiteX28" fmla="*/ 486447 w 2412062"/>
                  <a:gd name="connsiteY28" fmla="*/ 2084400 h 2726886"/>
                  <a:gd name="connsiteX29" fmla="*/ 487324 w 2412062"/>
                  <a:gd name="connsiteY29" fmla="*/ 2668388 h 2726886"/>
                  <a:gd name="connsiteX30" fmla="*/ 545822 w 2412062"/>
                  <a:gd name="connsiteY30" fmla="*/ 2726886 h 2726886"/>
                  <a:gd name="connsiteX31" fmla="*/ 1866240 w 2412062"/>
                  <a:gd name="connsiteY31" fmla="*/ 2726886 h 2726886"/>
                  <a:gd name="connsiteX32" fmla="*/ 1924738 w 2412062"/>
                  <a:gd name="connsiteY32" fmla="*/ 2668388 h 2726886"/>
                  <a:gd name="connsiteX33" fmla="*/ 1925615 w 2412062"/>
                  <a:gd name="connsiteY33" fmla="*/ 2084400 h 2726886"/>
                  <a:gd name="connsiteX34" fmla="*/ 1948935 w 2412062"/>
                  <a:gd name="connsiteY34" fmla="*/ 2111335 h 2726886"/>
                  <a:gd name="connsiteX35" fmla="*/ 2106773 w 2412062"/>
                  <a:gd name="connsiteY35" fmla="*/ 2167997 h 2726886"/>
                  <a:gd name="connsiteX36" fmla="*/ 2106772 w 2412062"/>
                  <a:gd name="connsiteY36" fmla="*/ 2167996 h 2726886"/>
                  <a:gd name="connsiteX37" fmla="*/ 2349868 w 2412062"/>
                  <a:gd name="connsiteY37" fmla="*/ 1969867 h 2726886"/>
                  <a:gd name="connsiteX38" fmla="*/ 2353390 w 2412062"/>
                  <a:gd name="connsiteY38" fmla="*/ 1934929 h 2726886"/>
                  <a:gd name="connsiteX39" fmla="*/ 2412062 w 2412062"/>
                  <a:gd name="connsiteY39" fmla="*/ 1934929 h 2726886"/>
                  <a:gd name="connsiteX40" fmla="*/ 2412062 w 2412062"/>
                  <a:gd name="connsiteY40" fmla="*/ 533567 h 2726886"/>
                  <a:gd name="connsiteX41" fmla="*/ 1986290 w 2412062"/>
                  <a:gd name="connsiteY41" fmla="*/ 11162 h 2726886"/>
                  <a:gd name="connsiteX42" fmla="*/ 1887185 w 2412062"/>
                  <a:gd name="connsiteY42" fmla="*/ 1172 h 2726886"/>
                  <a:gd name="connsiteX0" fmla="*/ 548838 w 2412062"/>
                  <a:gd name="connsiteY0" fmla="*/ 118664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986290 w 2412062"/>
                  <a:gd name="connsiteY17" fmla="*/ 11162 h 2726886"/>
                  <a:gd name="connsiteX18" fmla="*/ 524877 w 2412062"/>
                  <a:gd name="connsiteY18" fmla="*/ 0 h 2726886"/>
                  <a:gd name="connsiteX19" fmla="*/ 524877 w 2412062"/>
                  <a:gd name="connsiteY19" fmla="*/ 1172 h 2726886"/>
                  <a:gd name="connsiteX20" fmla="*/ 425772 w 2412062"/>
                  <a:gd name="connsiteY20" fmla="*/ 11162 h 2726886"/>
                  <a:gd name="connsiteX21" fmla="*/ 0 w 2412062"/>
                  <a:gd name="connsiteY21" fmla="*/ 533567 h 2726886"/>
                  <a:gd name="connsiteX22" fmla="*/ 0 w 2412062"/>
                  <a:gd name="connsiteY22" fmla="*/ 1934929 h 2726886"/>
                  <a:gd name="connsiteX23" fmla="*/ 58672 w 2412062"/>
                  <a:gd name="connsiteY23" fmla="*/ 1934929 h 2726886"/>
                  <a:gd name="connsiteX24" fmla="*/ 62194 w 2412062"/>
                  <a:gd name="connsiteY24" fmla="*/ 1969867 h 2726886"/>
                  <a:gd name="connsiteX25" fmla="*/ 305290 w 2412062"/>
                  <a:gd name="connsiteY25" fmla="*/ 2167996 h 2726886"/>
                  <a:gd name="connsiteX26" fmla="*/ 305289 w 2412062"/>
                  <a:gd name="connsiteY26" fmla="*/ 2167997 h 2726886"/>
                  <a:gd name="connsiteX27" fmla="*/ 463127 w 2412062"/>
                  <a:gd name="connsiteY27" fmla="*/ 2111335 h 2726886"/>
                  <a:gd name="connsiteX28" fmla="*/ 486447 w 2412062"/>
                  <a:gd name="connsiteY28" fmla="*/ 2084400 h 2726886"/>
                  <a:gd name="connsiteX29" fmla="*/ 487324 w 2412062"/>
                  <a:gd name="connsiteY29" fmla="*/ 2668388 h 2726886"/>
                  <a:gd name="connsiteX30" fmla="*/ 545822 w 2412062"/>
                  <a:gd name="connsiteY30" fmla="*/ 2726886 h 2726886"/>
                  <a:gd name="connsiteX31" fmla="*/ 1866240 w 2412062"/>
                  <a:gd name="connsiteY31" fmla="*/ 2726886 h 2726886"/>
                  <a:gd name="connsiteX32" fmla="*/ 1924738 w 2412062"/>
                  <a:gd name="connsiteY32" fmla="*/ 2668388 h 2726886"/>
                  <a:gd name="connsiteX33" fmla="*/ 1925615 w 2412062"/>
                  <a:gd name="connsiteY33" fmla="*/ 2084400 h 2726886"/>
                  <a:gd name="connsiteX34" fmla="*/ 1948935 w 2412062"/>
                  <a:gd name="connsiteY34" fmla="*/ 2111335 h 2726886"/>
                  <a:gd name="connsiteX35" fmla="*/ 2106773 w 2412062"/>
                  <a:gd name="connsiteY35" fmla="*/ 2167997 h 2726886"/>
                  <a:gd name="connsiteX36" fmla="*/ 2106772 w 2412062"/>
                  <a:gd name="connsiteY36" fmla="*/ 2167996 h 2726886"/>
                  <a:gd name="connsiteX37" fmla="*/ 2349868 w 2412062"/>
                  <a:gd name="connsiteY37" fmla="*/ 1969867 h 2726886"/>
                  <a:gd name="connsiteX38" fmla="*/ 2353390 w 2412062"/>
                  <a:gd name="connsiteY38" fmla="*/ 1934929 h 2726886"/>
                  <a:gd name="connsiteX39" fmla="*/ 2412062 w 2412062"/>
                  <a:gd name="connsiteY39" fmla="*/ 1934929 h 2726886"/>
                  <a:gd name="connsiteX40" fmla="*/ 2412062 w 2412062"/>
                  <a:gd name="connsiteY40" fmla="*/ 533567 h 2726886"/>
                  <a:gd name="connsiteX41" fmla="*/ 1986290 w 2412062"/>
                  <a:gd name="connsiteY41" fmla="*/ 11162 h 2726886"/>
                  <a:gd name="connsiteX0" fmla="*/ 548838 w 2412062"/>
                  <a:gd name="connsiteY0" fmla="*/ 118664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986290 w 2412062"/>
                  <a:gd name="connsiteY17" fmla="*/ 11162 h 2726886"/>
                  <a:gd name="connsiteX18" fmla="*/ 524877 w 2412062"/>
                  <a:gd name="connsiteY18" fmla="*/ 0 h 2726886"/>
                  <a:gd name="connsiteX19" fmla="*/ 425772 w 2412062"/>
                  <a:gd name="connsiteY19" fmla="*/ 11162 h 2726886"/>
                  <a:gd name="connsiteX20" fmla="*/ 0 w 2412062"/>
                  <a:gd name="connsiteY20" fmla="*/ 533567 h 2726886"/>
                  <a:gd name="connsiteX21" fmla="*/ 0 w 2412062"/>
                  <a:gd name="connsiteY21" fmla="*/ 1934929 h 2726886"/>
                  <a:gd name="connsiteX22" fmla="*/ 58672 w 2412062"/>
                  <a:gd name="connsiteY22" fmla="*/ 1934929 h 2726886"/>
                  <a:gd name="connsiteX23" fmla="*/ 62194 w 2412062"/>
                  <a:gd name="connsiteY23" fmla="*/ 1969867 h 2726886"/>
                  <a:gd name="connsiteX24" fmla="*/ 305290 w 2412062"/>
                  <a:gd name="connsiteY24" fmla="*/ 2167996 h 2726886"/>
                  <a:gd name="connsiteX25" fmla="*/ 305289 w 2412062"/>
                  <a:gd name="connsiteY25" fmla="*/ 2167997 h 2726886"/>
                  <a:gd name="connsiteX26" fmla="*/ 463127 w 2412062"/>
                  <a:gd name="connsiteY26" fmla="*/ 2111335 h 2726886"/>
                  <a:gd name="connsiteX27" fmla="*/ 486447 w 2412062"/>
                  <a:gd name="connsiteY27" fmla="*/ 2084400 h 2726886"/>
                  <a:gd name="connsiteX28" fmla="*/ 487324 w 2412062"/>
                  <a:gd name="connsiteY28" fmla="*/ 2668388 h 2726886"/>
                  <a:gd name="connsiteX29" fmla="*/ 545822 w 2412062"/>
                  <a:gd name="connsiteY29" fmla="*/ 2726886 h 2726886"/>
                  <a:gd name="connsiteX30" fmla="*/ 1866240 w 2412062"/>
                  <a:gd name="connsiteY30" fmla="*/ 2726886 h 2726886"/>
                  <a:gd name="connsiteX31" fmla="*/ 1924738 w 2412062"/>
                  <a:gd name="connsiteY31" fmla="*/ 2668388 h 2726886"/>
                  <a:gd name="connsiteX32" fmla="*/ 1925615 w 2412062"/>
                  <a:gd name="connsiteY32" fmla="*/ 2084400 h 2726886"/>
                  <a:gd name="connsiteX33" fmla="*/ 1948935 w 2412062"/>
                  <a:gd name="connsiteY33" fmla="*/ 2111335 h 2726886"/>
                  <a:gd name="connsiteX34" fmla="*/ 2106773 w 2412062"/>
                  <a:gd name="connsiteY34" fmla="*/ 2167997 h 2726886"/>
                  <a:gd name="connsiteX35" fmla="*/ 2106772 w 2412062"/>
                  <a:gd name="connsiteY35" fmla="*/ 2167996 h 2726886"/>
                  <a:gd name="connsiteX36" fmla="*/ 2349868 w 2412062"/>
                  <a:gd name="connsiteY36" fmla="*/ 1969867 h 2726886"/>
                  <a:gd name="connsiteX37" fmla="*/ 2353390 w 2412062"/>
                  <a:gd name="connsiteY37" fmla="*/ 1934929 h 2726886"/>
                  <a:gd name="connsiteX38" fmla="*/ 2412062 w 2412062"/>
                  <a:gd name="connsiteY38" fmla="*/ 1934929 h 2726886"/>
                  <a:gd name="connsiteX39" fmla="*/ 2412062 w 2412062"/>
                  <a:gd name="connsiteY39" fmla="*/ 533567 h 2726886"/>
                  <a:gd name="connsiteX40" fmla="*/ 1986290 w 2412062"/>
                  <a:gd name="connsiteY40" fmla="*/ 11162 h 2726886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412062" h="2715724">
                    <a:moveTo>
                      <a:pt x="548838" y="107502"/>
                    </a:moveTo>
                    <a:lnTo>
                      <a:pt x="1863224" y="107502"/>
                    </a:lnTo>
                    <a:cubicBezTo>
                      <a:pt x="2099574" y="107502"/>
                      <a:pt x="2291175" y="299103"/>
                      <a:pt x="2291175" y="535453"/>
                    </a:cubicBezTo>
                    <a:lnTo>
                      <a:pt x="2291175" y="1916702"/>
                    </a:lnTo>
                    <a:lnTo>
                      <a:pt x="1925851" y="1916702"/>
                    </a:lnTo>
                    <a:cubicBezTo>
                      <a:pt x="1926471" y="1504531"/>
                      <a:pt x="1927090" y="1092359"/>
                      <a:pt x="1927710" y="680188"/>
                    </a:cubicBezTo>
                    <a:cubicBezTo>
                      <a:pt x="1920686" y="593084"/>
                      <a:pt x="1794507" y="591274"/>
                      <a:pt x="1778565" y="675192"/>
                    </a:cubicBezTo>
                    <a:cubicBezTo>
                      <a:pt x="1777574" y="1293512"/>
                      <a:pt x="1776584" y="1911831"/>
                      <a:pt x="1775593" y="2530151"/>
                    </a:cubicBezTo>
                    <a:cubicBezTo>
                      <a:pt x="1775594" y="2550172"/>
                      <a:pt x="1759363" y="2566402"/>
                      <a:pt x="1739343" y="2566402"/>
                    </a:cubicBezTo>
                    <a:lnTo>
                      <a:pt x="672719" y="2566402"/>
                    </a:lnTo>
                    <a:cubicBezTo>
                      <a:pt x="652699" y="2566402"/>
                      <a:pt x="636468" y="2550172"/>
                      <a:pt x="636469" y="2530151"/>
                    </a:cubicBezTo>
                    <a:cubicBezTo>
                      <a:pt x="635478" y="1911831"/>
                      <a:pt x="634488" y="1293512"/>
                      <a:pt x="633497" y="675192"/>
                    </a:cubicBezTo>
                    <a:cubicBezTo>
                      <a:pt x="617555" y="591274"/>
                      <a:pt x="491376" y="593084"/>
                      <a:pt x="484352" y="680188"/>
                    </a:cubicBezTo>
                    <a:cubicBezTo>
                      <a:pt x="484972" y="1092359"/>
                      <a:pt x="485591" y="1504531"/>
                      <a:pt x="486211" y="1916702"/>
                    </a:cubicBezTo>
                    <a:lnTo>
                      <a:pt x="120887" y="1916702"/>
                    </a:lnTo>
                    <a:lnTo>
                      <a:pt x="120887" y="535453"/>
                    </a:lnTo>
                    <a:cubicBezTo>
                      <a:pt x="120887" y="299103"/>
                      <a:pt x="312488" y="107502"/>
                      <a:pt x="548838" y="107502"/>
                    </a:cubicBezTo>
                    <a:close/>
                    <a:moveTo>
                      <a:pt x="1986290" y="0"/>
                    </a:moveTo>
                    <a:lnTo>
                      <a:pt x="425772" y="0"/>
                    </a:lnTo>
                    <a:cubicBezTo>
                      <a:pt x="199390" y="2098"/>
                      <a:pt x="0" y="264718"/>
                      <a:pt x="0" y="522405"/>
                    </a:cubicBezTo>
                    <a:lnTo>
                      <a:pt x="0" y="1923767"/>
                    </a:lnTo>
                    <a:lnTo>
                      <a:pt x="58672" y="1923767"/>
                    </a:lnTo>
                    <a:lnTo>
                      <a:pt x="62194" y="1958705"/>
                    </a:lnTo>
                    <a:cubicBezTo>
                      <a:pt x="85332" y="2071777"/>
                      <a:pt x="185377" y="2156834"/>
                      <a:pt x="305290" y="2156834"/>
                    </a:cubicBezTo>
                    <a:lnTo>
                      <a:pt x="305289" y="2156835"/>
                    </a:lnTo>
                    <a:cubicBezTo>
                      <a:pt x="365245" y="2156835"/>
                      <a:pt x="420234" y="2135571"/>
                      <a:pt x="463127" y="2100173"/>
                    </a:cubicBezTo>
                    <a:lnTo>
                      <a:pt x="486447" y="2073238"/>
                    </a:lnTo>
                    <a:cubicBezTo>
                      <a:pt x="486739" y="2267901"/>
                      <a:pt x="487032" y="2462563"/>
                      <a:pt x="487324" y="2657226"/>
                    </a:cubicBezTo>
                    <a:cubicBezTo>
                      <a:pt x="487324" y="2689535"/>
                      <a:pt x="513515" y="2715725"/>
                      <a:pt x="545822" y="2715724"/>
                    </a:cubicBezTo>
                    <a:lnTo>
                      <a:pt x="1866240" y="2715724"/>
                    </a:lnTo>
                    <a:cubicBezTo>
                      <a:pt x="1898547" y="2715725"/>
                      <a:pt x="1924738" y="2689535"/>
                      <a:pt x="1924738" y="2657226"/>
                    </a:cubicBezTo>
                    <a:cubicBezTo>
                      <a:pt x="1925030" y="2462563"/>
                      <a:pt x="1925323" y="2267901"/>
                      <a:pt x="1925615" y="2073238"/>
                    </a:cubicBezTo>
                    <a:lnTo>
                      <a:pt x="1948935" y="2100173"/>
                    </a:lnTo>
                    <a:cubicBezTo>
                      <a:pt x="1991828" y="2135571"/>
                      <a:pt x="2046817" y="2156835"/>
                      <a:pt x="2106773" y="2156835"/>
                    </a:cubicBezTo>
                    <a:lnTo>
                      <a:pt x="2106772" y="2156834"/>
                    </a:lnTo>
                    <a:cubicBezTo>
                      <a:pt x="2226685" y="2156834"/>
                      <a:pt x="2326730" y="2071777"/>
                      <a:pt x="2349868" y="1958705"/>
                    </a:cubicBezTo>
                    <a:lnTo>
                      <a:pt x="2353390" y="1923767"/>
                    </a:lnTo>
                    <a:lnTo>
                      <a:pt x="2412062" y="1923767"/>
                    </a:lnTo>
                    <a:lnTo>
                      <a:pt x="2412062" y="522405"/>
                    </a:lnTo>
                    <a:cubicBezTo>
                      <a:pt x="2412062" y="264718"/>
                      <a:pt x="2205337" y="13940"/>
                      <a:pt x="1986290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5" name="Group 15"/>
          <p:cNvGrpSpPr>
            <a:grpSpLocks noChangeAspect="1"/>
          </p:cNvGrpSpPr>
          <p:nvPr/>
        </p:nvGrpSpPr>
        <p:grpSpPr>
          <a:xfrm>
            <a:off x="489960" y="4947826"/>
            <a:ext cx="677663" cy="730906"/>
            <a:chOff x="730742" y="1905918"/>
            <a:chExt cx="880082" cy="949230"/>
          </a:xfrm>
        </p:grpSpPr>
        <p:grpSp>
          <p:nvGrpSpPr>
            <p:cNvPr id="56" name="Group 86"/>
            <p:cNvGrpSpPr/>
            <p:nvPr/>
          </p:nvGrpSpPr>
          <p:grpSpPr>
            <a:xfrm>
              <a:off x="1241951" y="1909586"/>
              <a:ext cx="368873" cy="943721"/>
              <a:chOff x="4912443" y="398272"/>
              <a:chExt cx="2187849" cy="5597359"/>
            </a:xfrm>
            <a:solidFill>
              <a:srgbClr val="77CBD0"/>
            </a:solidFill>
          </p:grpSpPr>
          <p:sp>
            <p:nvSpPr>
              <p:cNvPr id="64" name="Freeform 97"/>
              <p:cNvSpPr/>
              <p:nvPr/>
            </p:nvSpPr>
            <p:spPr>
              <a:xfrm rot="5400000">
                <a:off x="5105906" y="4001244"/>
                <a:ext cx="2273748" cy="1715025"/>
              </a:xfrm>
              <a:custGeom>
                <a:avLst/>
                <a:gdLst>
                  <a:gd name="connsiteX0" fmla="*/ 0 w 2273748"/>
                  <a:gd name="connsiteY0" fmla="*/ 1508519 h 1715025"/>
                  <a:gd name="connsiteX1" fmla="*/ 0 w 2273748"/>
                  <a:gd name="connsiteY1" fmla="*/ 206506 h 1715025"/>
                  <a:gd name="connsiteX2" fmla="*/ 206506 w 2273748"/>
                  <a:gd name="connsiteY2" fmla="*/ 0 h 1715025"/>
                  <a:gd name="connsiteX3" fmla="*/ 2273748 w 2273748"/>
                  <a:gd name="connsiteY3" fmla="*/ 0 h 1715025"/>
                  <a:gd name="connsiteX4" fmla="*/ 2273748 w 2273748"/>
                  <a:gd name="connsiteY4" fmla="*/ 1715025 h 1715025"/>
                  <a:gd name="connsiteX5" fmla="*/ 206506 w 2273748"/>
                  <a:gd name="connsiteY5" fmla="*/ 1715025 h 1715025"/>
                  <a:gd name="connsiteX6" fmla="*/ 0 w 2273748"/>
                  <a:gd name="connsiteY6" fmla="*/ 1508519 h 1715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73748" h="1715025">
                    <a:moveTo>
                      <a:pt x="0" y="1508519"/>
                    </a:moveTo>
                    <a:lnTo>
                      <a:pt x="0" y="206506"/>
                    </a:lnTo>
                    <a:cubicBezTo>
                      <a:pt x="0" y="92456"/>
                      <a:pt x="92456" y="0"/>
                      <a:pt x="206506" y="0"/>
                    </a:cubicBezTo>
                    <a:lnTo>
                      <a:pt x="2273748" y="0"/>
                    </a:lnTo>
                    <a:lnTo>
                      <a:pt x="2273748" y="1715025"/>
                    </a:lnTo>
                    <a:lnTo>
                      <a:pt x="206506" y="1715025"/>
                    </a:lnTo>
                    <a:cubicBezTo>
                      <a:pt x="92456" y="1715025"/>
                      <a:pt x="0" y="1622569"/>
                      <a:pt x="0" y="1508519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Oval 98"/>
              <p:cNvSpPr/>
              <p:nvPr/>
            </p:nvSpPr>
            <p:spPr>
              <a:xfrm>
                <a:off x="6003842" y="398272"/>
                <a:ext cx="922252" cy="922252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99"/>
              <p:cNvSpPr/>
              <p:nvPr/>
            </p:nvSpPr>
            <p:spPr>
              <a:xfrm>
                <a:off x="4912443" y="1475876"/>
                <a:ext cx="2033067" cy="3576503"/>
              </a:xfrm>
              <a:custGeom>
                <a:avLst/>
                <a:gdLst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88354 w 2033067"/>
                  <a:gd name="connsiteY10" fmla="*/ 2123351 h 3576503"/>
                  <a:gd name="connsiteX11" fmla="*/ 1386340 w 2033067"/>
                  <a:gd name="connsiteY11" fmla="*/ 2116086 h 3576503"/>
                  <a:gd name="connsiteX12" fmla="*/ 1341334 w 2033067"/>
                  <a:gd name="connsiteY12" fmla="*/ 2101666 h 3576503"/>
                  <a:gd name="connsiteX13" fmla="*/ 688936 w 2033067"/>
                  <a:gd name="connsiteY13" fmla="*/ 2101666 h 3576503"/>
                  <a:gd name="connsiteX14" fmla="*/ 329553 w 2033067"/>
                  <a:gd name="connsiteY14" fmla="*/ 2461049 h 3576503"/>
                  <a:gd name="connsiteX15" fmla="*/ 329553 w 2033067"/>
                  <a:gd name="connsiteY15" fmla="*/ 3576503 h 3576503"/>
                  <a:gd name="connsiteX16" fmla="*/ 231996 w 2033067"/>
                  <a:gd name="connsiteY16" fmla="*/ 3576503 h 3576503"/>
                  <a:gd name="connsiteX17" fmla="*/ 0 w 2033067"/>
                  <a:gd name="connsiteY17" fmla="*/ 3344507 h 3576503"/>
                  <a:gd name="connsiteX18" fmla="*/ 0 w 2033067"/>
                  <a:gd name="connsiteY18" fmla="*/ 1941776 h 3576503"/>
                  <a:gd name="connsiteX19" fmla="*/ 231996 w 2033067"/>
                  <a:gd name="connsiteY19" fmla="*/ 1709780 h 3576503"/>
                  <a:gd name="connsiteX20" fmla="*/ 1098721 w 2033067"/>
                  <a:gd name="connsiteY20" fmla="*/ 1709780 h 3576503"/>
                  <a:gd name="connsiteX21" fmla="*/ 1098721 w 2033067"/>
                  <a:gd name="connsiteY21" fmla="*/ 434770 h 3576503"/>
                  <a:gd name="connsiteX22" fmla="*/ 1533491 w 2033067"/>
                  <a:gd name="connsiteY22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386340 w 2033067"/>
                  <a:gd name="connsiteY10" fmla="*/ 2116086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62540 w 2033067"/>
                  <a:gd name="connsiteY10" fmla="*/ 2104180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62540 w 2033067"/>
                  <a:gd name="connsiteY10" fmla="*/ 2104180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62540 w 2033067"/>
                  <a:gd name="connsiteY10" fmla="*/ 2104180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62540 w 2033067"/>
                  <a:gd name="connsiteY10" fmla="*/ 2104180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62540 w 2033067"/>
                  <a:gd name="connsiteY10" fmla="*/ 2104180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4180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4180 h 3576503"/>
                  <a:gd name="connsiteX11" fmla="*/ 688936 w 2033067"/>
                  <a:gd name="connsiteY11" fmla="*/ 2101666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6561 h 3576503"/>
                  <a:gd name="connsiteX11" fmla="*/ 688936 w 2033067"/>
                  <a:gd name="connsiteY11" fmla="*/ 2101666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6561 h 3576503"/>
                  <a:gd name="connsiteX11" fmla="*/ 688936 w 2033067"/>
                  <a:gd name="connsiteY11" fmla="*/ 2101666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6561 h 3576503"/>
                  <a:gd name="connsiteX11" fmla="*/ 688936 w 2033067"/>
                  <a:gd name="connsiteY11" fmla="*/ 2104048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6561 h 3576503"/>
                  <a:gd name="connsiteX11" fmla="*/ 688936 w 2033067"/>
                  <a:gd name="connsiteY11" fmla="*/ 2106429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6561 h 3576503"/>
                  <a:gd name="connsiteX11" fmla="*/ 688936 w 2033067"/>
                  <a:gd name="connsiteY11" fmla="*/ 2106429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5350 w 2033067"/>
                  <a:gd name="connsiteY9" fmla="*/ 1926999 h 3576503"/>
                  <a:gd name="connsiteX10" fmla="*/ 1479209 w 2033067"/>
                  <a:gd name="connsiteY10" fmla="*/ 2106561 h 3576503"/>
                  <a:gd name="connsiteX11" fmla="*/ 688936 w 2033067"/>
                  <a:gd name="connsiteY11" fmla="*/ 2106429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33067" h="3576503">
                    <a:moveTo>
                      <a:pt x="1533491" y="0"/>
                    </a:moveTo>
                    <a:lnTo>
                      <a:pt x="1598297" y="0"/>
                    </a:lnTo>
                    <a:cubicBezTo>
                      <a:pt x="1838414" y="0"/>
                      <a:pt x="2033067" y="194653"/>
                      <a:pt x="2033067" y="434770"/>
                    </a:cubicBezTo>
                    <a:lnTo>
                      <a:pt x="2033067" y="1736259"/>
                    </a:lnTo>
                    <a:cubicBezTo>
                      <a:pt x="2033067" y="1916347"/>
                      <a:pt x="2023927" y="2116037"/>
                      <a:pt x="1786238" y="2133325"/>
                    </a:cubicBezTo>
                    <a:cubicBezTo>
                      <a:pt x="1665148" y="2129569"/>
                      <a:pt x="1578149" y="2062268"/>
                      <a:pt x="1566734" y="1943328"/>
                    </a:cubicBezTo>
                    <a:lnTo>
                      <a:pt x="1566734" y="630335"/>
                    </a:lnTo>
                    <a:cubicBezTo>
                      <a:pt x="1566734" y="579834"/>
                      <a:pt x="1525794" y="538894"/>
                      <a:pt x="1475293" y="538894"/>
                    </a:cubicBezTo>
                    <a:cubicBezTo>
                      <a:pt x="1424792" y="538894"/>
                      <a:pt x="1389839" y="565535"/>
                      <a:pt x="1383852" y="630335"/>
                    </a:cubicBezTo>
                    <a:cubicBezTo>
                      <a:pt x="1384351" y="1062556"/>
                      <a:pt x="1384851" y="1494778"/>
                      <a:pt x="1385350" y="1926999"/>
                    </a:cubicBezTo>
                    <a:cubicBezTo>
                      <a:pt x="1395289" y="2031748"/>
                      <a:pt x="1438126" y="2084594"/>
                      <a:pt x="1479209" y="2106561"/>
                    </a:cubicBezTo>
                    <a:lnTo>
                      <a:pt x="688936" y="2106429"/>
                    </a:lnTo>
                    <a:cubicBezTo>
                      <a:pt x="490454" y="2106429"/>
                      <a:pt x="329553" y="2262567"/>
                      <a:pt x="329553" y="2461049"/>
                    </a:cubicBezTo>
                    <a:lnTo>
                      <a:pt x="329553" y="3576503"/>
                    </a:lnTo>
                    <a:lnTo>
                      <a:pt x="231996" y="3576503"/>
                    </a:lnTo>
                    <a:cubicBezTo>
                      <a:pt x="103868" y="3576503"/>
                      <a:pt x="0" y="3472635"/>
                      <a:pt x="0" y="3344507"/>
                    </a:cubicBezTo>
                    <a:lnTo>
                      <a:pt x="0" y="1941776"/>
                    </a:lnTo>
                    <a:cubicBezTo>
                      <a:pt x="0" y="1813648"/>
                      <a:pt x="103868" y="1709780"/>
                      <a:pt x="231996" y="1709780"/>
                    </a:cubicBezTo>
                    <a:lnTo>
                      <a:pt x="1098721" y="1709780"/>
                    </a:lnTo>
                    <a:lnTo>
                      <a:pt x="1098721" y="434770"/>
                    </a:lnTo>
                    <a:cubicBezTo>
                      <a:pt x="1098721" y="194653"/>
                      <a:pt x="1293374" y="0"/>
                      <a:pt x="1533491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oup 89"/>
            <p:cNvGrpSpPr/>
            <p:nvPr/>
          </p:nvGrpSpPr>
          <p:grpSpPr>
            <a:xfrm>
              <a:off x="730742" y="1905918"/>
              <a:ext cx="411871" cy="949230"/>
              <a:chOff x="-1485264" y="648512"/>
              <a:chExt cx="2412062" cy="5559010"/>
            </a:xfrm>
            <a:solidFill>
              <a:srgbClr val="9D5390"/>
            </a:solidFill>
          </p:grpSpPr>
          <p:sp>
            <p:nvSpPr>
              <p:cNvPr id="58" name="Freeform 90"/>
              <p:cNvSpPr/>
              <p:nvPr/>
            </p:nvSpPr>
            <p:spPr>
              <a:xfrm>
                <a:off x="-886479" y="4387858"/>
                <a:ext cx="1197952" cy="1819664"/>
              </a:xfrm>
              <a:custGeom>
                <a:avLst/>
                <a:gdLst>
                  <a:gd name="connsiteX0" fmla="*/ 678797 w 1200445"/>
                  <a:gd name="connsiteY0" fmla="*/ 0 h 1823453"/>
                  <a:gd name="connsiteX1" fmla="*/ 1198089 w 1200445"/>
                  <a:gd name="connsiteY1" fmla="*/ 0 h 1823453"/>
                  <a:gd name="connsiteX2" fmla="*/ 1200445 w 1200445"/>
                  <a:gd name="connsiteY2" fmla="*/ 23369 h 1823453"/>
                  <a:gd name="connsiteX3" fmla="*/ 1200444 w 1200445"/>
                  <a:gd name="connsiteY3" fmla="*/ 1561451 h 1823453"/>
                  <a:gd name="connsiteX4" fmla="*/ 938442 w 1200445"/>
                  <a:gd name="connsiteY4" fmla="*/ 1823453 h 1823453"/>
                  <a:gd name="connsiteX5" fmla="*/ 938443 w 1200445"/>
                  <a:gd name="connsiteY5" fmla="*/ 1823452 h 1823453"/>
                  <a:gd name="connsiteX6" fmla="*/ 676441 w 1200445"/>
                  <a:gd name="connsiteY6" fmla="*/ 1561450 h 1823453"/>
                  <a:gd name="connsiteX7" fmla="*/ 676441 w 1200445"/>
                  <a:gd name="connsiteY7" fmla="*/ 23369 h 1823453"/>
                  <a:gd name="connsiteX8" fmla="*/ 2356 w 1200445"/>
                  <a:gd name="connsiteY8" fmla="*/ 0 h 1823453"/>
                  <a:gd name="connsiteX9" fmla="*/ 521648 w 1200445"/>
                  <a:gd name="connsiteY9" fmla="*/ 0 h 1823453"/>
                  <a:gd name="connsiteX10" fmla="*/ 524004 w 1200445"/>
                  <a:gd name="connsiteY10" fmla="*/ 23369 h 1823453"/>
                  <a:gd name="connsiteX11" fmla="*/ 524003 w 1200445"/>
                  <a:gd name="connsiteY11" fmla="*/ 1561451 h 1823453"/>
                  <a:gd name="connsiteX12" fmla="*/ 262001 w 1200445"/>
                  <a:gd name="connsiteY12" fmla="*/ 1823453 h 1823453"/>
                  <a:gd name="connsiteX13" fmla="*/ 262002 w 1200445"/>
                  <a:gd name="connsiteY13" fmla="*/ 1823452 h 1823453"/>
                  <a:gd name="connsiteX14" fmla="*/ 0 w 1200445"/>
                  <a:gd name="connsiteY14" fmla="*/ 1561450 h 1823453"/>
                  <a:gd name="connsiteX15" fmla="*/ 0 w 1200445"/>
                  <a:gd name="connsiteY15" fmla="*/ 23369 h 1823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00445" h="1823453">
                    <a:moveTo>
                      <a:pt x="678797" y="0"/>
                    </a:moveTo>
                    <a:lnTo>
                      <a:pt x="1198089" y="0"/>
                    </a:lnTo>
                    <a:lnTo>
                      <a:pt x="1200445" y="23369"/>
                    </a:lnTo>
                    <a:cubicBezTo>
                      <a:pt x="1200445" y="536063"/>
                      <a:pt x="1200444" y="1048757"/>
                      <a:pt x="1200444" y="1561451"/>
                    </a:cubicBezTo>
                    <a:cubicBezTo>
                      <a:pt x="1200444" y="1706151"/>
                      <a:pt x="1083142" y="1823453"/>
                      <a:pt x="938442" y="1823453"/>
                    </a:cubicBezTo>
                    <a:lnTo>
                      <a:pt x="938443" y="1823452"/>
                    </a:lnTo>
                    <a:cubicBezTo>
                      <a:pt x="793743" y="1823452"/>
                      <a:pt x="676441" y="1706150"/>
                      <a:pt x="676441" y="1561450"/>
                    </a:cubicBezTo>
                    <a:lnTo>
                      <a:pt x="676441" y="23369"/>
                    </a:lnTo>
                    <a:close/>
                    <a:moveTo>
                      <a:pt x="2356" y="0"/>
                    </a:moveTo>
                    <a:lnTo>
                      <a:pt x="521648" y="0"/>
                    </a:lnTo>
                    <a:lnTo>
                      <a:pt x="524004" y="23369"/>
                    </a:lnTo>
                    <a:cubicBezTo>
                      <a:pt x="524004" y="536063"/>
                      <a:pt x="524003" y="1048757"/>
                      <a:pt x="524003" y="1561451"/>
                    </a:cubicBezTo>
                    <a:cubicBezTo>
                      <a:pt x="524003" y="1706151"/>
                      <a:pt x="406701" y="1823453"/>
                      <a:pt x="262001" y="1823453"/>
                    </a:cubicBezTo>
                    <a:lnTo>
                      <a:pt x="262002" y="1823452"/>
                    </a:lnTo>
                    <a:cubicBezTo>
                      <a:pt x="117302" y="1823452"/>
                      <a:pt x="0" y="1706150"/>
                      <a:pt x="0" y="1561450"/>
                    </a:cubicBezTo>
                    <a:lnTo>
                      <a:pt x="0" y="23369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Oval 91"/>
              <p:cNvSpPr/>
              <p:nvPr/>
            </p:nvSpPr>
            <p:spPr>
              <a:xfrm>
                <a:off x="-773469" y="648512"/>
                <a:ext cx="927899" cy="937173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93"/>
              <p:cNvSpPr/>
              <p:nvPr/>
            </p:nvSpPr>
            <p:spPr>
              <a:xfrm>
                <a:off x="-753755" y="1784117"/>
                <a:ext cx="435324" cy="1022571"/>
              </a:xfrm>
              <a:custGeom>
                <a:avLst/>
                <a:gdLst>
                  <a:gd name="connsiteX0" fmla="*/ 153594 w 436230"/>
                  <a:gd name="connsiteY0" fmla="*/ 0 h 1024700"/>
                  <a:gd name="connsiteX1" fmla="*/ 275520 w 436230"/>
                  <a:gd name="connsiteY1" fmla="*/ 0 h 1024700"/>
                  <a:gd name="connsiteX2" fmla="*/ 275520 w 436230"/>
                  <a:gd name="connsiteY2" fmla="*/ 541729 h 1024700"/>
                  <a:gd name="connsiteX3" fmla="*/ 303016 w 436230"/>
                  <a:gd name="connsiteY3" fmla="*/ 547280 h 1024700"/>
                  <a:gd name="connsiteX4" fmla="*/ 436230 w 436230"/>
                  <a:gd name="connsiteY4" fmla="*/ 748254 h 1024700"/>
                  <a:gd name="connsiteX5" fmla="*/ 436230 w 436230"/>
                  <a:gd name="connsiteY5" fmla="*/ 1024700 h 1024700"/>
                  <a:gd name="connsiteX6" fmla="*/ 319080 w 436230"/>
                  <a:gd name="connsiteY6" fmla="*/ 1024700 h 1024700"/>
                  <a:gd name="connsiteX7" fmla="*/ 319080 w 436230"/>
                  <a:gd name="connsiteY7" fmla="*/ 729820 h 1024700"/>
                  <a:gd name="connsiteX8" fmla="*/ 236813 w 436230"/>
                  <a:gd name="connsiteY8" fmla="*/ 647553 h 1024700"/>
                  <a:gd name="connsiteX9" fmla="*/ 199416 w 436230"/>
                  <a:gd name="connsiteY9" fmla="*/ 647553 h 1024700"/>
                  <a:gd name="connsiteX10" fmla="*/ 117149 w 436230"/>
                  <a:gd name="connsiteY10" fmla="*/ 729820 h 1024700"/>
                  <a:gd name="connsiteX11" fmla="*/ 117149 w 436230"/>
                  <a:gd name="connsiteY11" fmla="*/ 1024700 h 1024700"/>
                  <a:gd name="connsiteX12" fmla="*/ 0 w 436230"/>
                  <a:gd name="connsiteY12" fmla="*/ 1024700 h 1024700"/>
                  <a:gd name="connsiteX13" fmla="*/ 0 w 436230"/>
                  <a:gd name="connsiteY13" fmla="*/ 748254 h 1024700"/>
                  <a:gd name="connsiteX14" fmla="*/ 133215 w 436230"/>
                  <a:gd name="connsiteY14" fmla="*/ 547280 h 1024700"/>
                  <a:gd name="connsiteX15" fmla="*/ 153594 w 436230"/>
                  <a:gd name="connsiteY15" fmla="*/ 543165 h 1024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6230" h="1024700">
                    <a:moveTo>
                      <a:pt x="153594" y="0"/>
                    </a:moveTo>
                    <a:lnTo>
                      <a:pt x="275520" y="0"/>
                    </a:lnTo>
                    <a:lnTo>
                      <a:pt x="275520" y="541729"/>
                    </a:lnTo>
                    <a:lnTo>
                      <a:pt x="303016" y="547280"/>
                    </a:lnTo>
                    <a:cubicBezTo>
                      <a:pt x="381300" y="580391"/>
                      <a:pt x="436230" y="657908"/>
                      <a:pt x="436230" y="748254"/>
                    </a:cubicBezTo>
                    <a:lnTo>
                      <a:pt x="436230" y="1024700"/>
                    </a:lnTo>
                    <a:lnTo>
                      <a:pt x="319080" y="1024700"/>
                    </a:lnTo>
                    <a:lnTo>
                      <a:pt x="319080" y="729820"/>
                    </a:lnTo>
                    <a:cubicBezTo>
                      <a:pt x="319080" y="684385"/>
                      <a:pt x="282248" y="647553"/>
                      <a:pt x="236813" y="647553"/>
                    </a:cubicBezTo>
                    <a:lnTo>
                      <a:pt x="199416" y="647553"/>
                    </a:lnTo>
                    <a:cubicBezTo>
                      <a:pt x="153981" y="647553"/>
                      <a:pt x="117149" y="684385"/>
                      <a:pt x="117149" y="729820"/>
                    </a:cubicBezTo>
                    <a:lnTo>
                      <a:pt x="117149" y="1024700"/>
                    </a:lnTo>
                    <a:lnTo>
                      <a:pt x="0" y="1024700"/>
                    </a:lnTo>
                    <a:lnTo>
                      <a:pt x="0" y="748254"/>
                    </a:lnTo>
                    <a:cubicBezTo>
                      <a:pt x="0" y="657908"/>
                      <a:pt x="54930" y="580391"/>
                      <a:pt x="133215" y="547280"/>
                    </a:cubicBezTo>
                    <a:lnTo>
                      <a:pt x="153594" y="543165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95"/>
              <p:cNvSpPr/>
              <p:nvPr/>
            </p:nvSpPr>
            <p:spPr>
              <a:xfrm>
                <a:off x="-145815" y="1748611"/>
                <a:ext cx="191731" cy="678162"/>
              </a:xfrm>
              <a:custGeom>
                <a:avLst/>
                <a:gdLst>
                  <a:gd name="connsiteX0" fmla="*/ 35102 w 192130"/>
                  <a:gd name="connsiteY0" fmla="*/ 0 h 679574"/>
                  <a:gd name="connsiteX1" fmla="*/ 157028 w 192130"/>
                  <a:gd name="connsiteY1" fmla="*/ 0 h 679574"/>
                  <a:gd name="connsiteX2" fmla="*/ 157028 w 192130"/>
                  <a:gd name="connsiteY2" fmla="*/ 510885 h 679574"/>
                  <a:gd name="connsiteX3" fmla="*/ 163993 w 192130"/>
                  <a:gd name="connsiteY3" fmla="*/ 515581 h 679574"/>
                  <a:gd name="connsiteX4" fmla="*/ 192130 w 192130"/>
                  <a:gd name="connsiteY4" fmla="*/ 583509 h 679574"/>
                  <a:gd name="connsiteX5" fmla="*/ 96065 w 192130"/>
                  <a:gd name="connsiteY5" fmla="*/ 679574 h 679574"/>
                  <a:gd name="connsiteX6" fmla="*/ 0 w 192130"/>
                  <a:gd name="connsiteY6" fmla="*/ 583509 h 679574"/>
                  <a:gd name="connsiteX7" fmla="*/ 28137 w 192130"/>
                  <a:gd name="connsiteY7" fmla="*/ 515581 h 679574"/>
                  <a:gd name="connsiteX8" fmla="*/ 35102 w 192130"/>
                  <a:gd name="connsiteY8" fmla="*/ 510885 h 6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2130" h="679574">
                    <a:moveTo>
                      <a:pt x="35102" y="0"/>
                    </a:moveTo>
                    <a:lnTo>
                      <a:pt x="157028" y="0"/>
                    </a:lnTo>
                    <a:lnTo>
                      <a:pt x="157028" y="510885"/>
                    </a:lnTo>
                    <a:lnTo>
                      <a:pt x="163993" y="515581"/>
                    </a:lnTo>
                    <a:cubicBezTo>
                      <a:pt x="181378" y="532965"/>
                      <a:pt x="192130" y="556982"/>
                      <a:pt x="192130" y="583509"/>
                    </a:cubicBezTo>
                    <a:cubicBezTo>
                      <a:pt x="192130" y="636564"/>
                      <a:pt x="149120" y="679574"/>
                      <a:pt x="96065" y="679574"/>
                    </a:cubicBezTo>
                    <a:cubicBezTo>
                      <a:pt x="43010" y="679574"/>
                      <a:pt x="0" y="636564"/>
                      <a:pt x="0" y="583509"/>
                    </a:cubicBezTo>
                    <a:cubicBezTo>
                      <a:pt x="0" y="556982"/>
                      <a:pt x="10752" y="532965"/>
                      <a:pt x="28137" y="515581"/>
                    </a:cubicBezTo>
                    <a:lnTo>
                      <a:pt x="35102" y="510885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96"/>
              <p:cNvSpPr/>
              <p:nvPr/>
            </p:nvSpPr>
            <p:spPr>
              <a:xfrm flipH="1">
                <a:off x="-1485264" y="1713409"/>
                <a:ext cx="2412062" cy="2715724"/>
              </a:xfrm>
              <a:custGeom>
                <a:avLst/>
                <a:gdLst>
                  <a:gd name="connsiteX0" fmla="*/ 1206031 w 2412062"/>
                  <a:gd name="connsiteY0" fmla="*/ 118063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1240566 w 2412062"/>
                  <a:gd name="connsiteY9" fmla="*/ 2577564 h 2726886"/>
                  <a:gd name="connsiteX10" fmla="*/ 1171496 w 2412062"/>
                  <a:gd name="connsiteY10" fmla="*/ 2577564 h 2726886"/>
                  <a:gd name="connsiteX11" fmla="*/ 672719 w 2412062"/>
                  <a:gd name="connsiteY11" fmla="*/ 2577564 h 2726886"/>
                  <a:gd name="connsiteX12" fmla="*/ 636469 w 2412062"/>
                  <a:gd name="connsiteY12" fmla="*/ 2541313 h 2726886"/>
                  <a:gd name="connsiteX13" fmla="*/ 633497 w 2412062"/>
                  <a:gd name="connsiteY13" fmla="*/ 686354 h 2726886"/>
                  <a:gd name="connsiteX14" fmla="*/ 484352 w 2412062"/>
                  <a:gd name="connsiteY14" fmla="*/ 691350 h 2726886"/>
                  <a:gd name="connsiteX15" fmla="*/ 486211 w 2412062"/>
                  <a:gd name="connsiteY15" fmla="*/ 1927864 h 2726886"/>
                  <a:gd name="connsiteX16" fmla="*/ 120887 w 2412062"/>
                  <a:gd name="connsiteY16" fmla="*/ 1927864 h 2726886"/>
                  <a:gd name="connsiteX17" fmla="*/ 120887 w 2412062"/>
                  <a:gd name="connsiteY17" fmla="*/ 546615 h 2726886"/>
                  <a:gd name="connsiteX18" fmla="*/ 548838 w 2412062"/>
                  <a:gd name="connsiteY18" fmla="*/ 118664 h 2726886"/>
                  <a:gd name="connsiteX19" fmla="*/ 1887185 w 2412062"/>
                  <a:gd name="connsiteY19" fmla="*/ 0 h 2726886"/>
                  <a:gd name="connsiteX20" fmla="*/ 1240566 w 2412062"/>
                  <a:gd name="connsiteY20" fmla="*/ 0 h 2726886"/>
                  <a:gd name="connsiteX21" fmla="*/ 1171496 w 2412062"/>
                  <a:gd name="connsiteY21" fmla="*/ 0 h 2726886"/>
                  <a:gd name="connsiteX22" fmla="*/ 524877 w 2412062"/>
                  <a:gd name="connsiteY22" fmla="*/ 0 h 2726886"/>
                  <a:gd name="connsiteX23" fmla="*/ 524877 w 2412062"/>
                  <a:gd name="connsiteY23" fmla="*/ 1172 h 2726886"/>
                  <a:gd name="connsiteX24" fmla="*/ 425772 w 2412062"/>
                  <a:gd name="connsiteY24" fmla="*/ 11162 h 2726886"/>
                  <a:gd name="connsiteX25" fmla="*/ 0 w 2412062"/>
                  <a:gd name="connsiteY25" fmla="*/ 533567 h 2726886"/>
                  <a:gd name="connsiteX26" fmla="*/ 0 w 2412062"/>
                  <a:gd name="connsiteY26" fmla="*/ 1934929 h 2726886"/>
                  <a:gd name="connsiteX27" fmla="*/ 58672 w 2412062"/>
                  <a:gd name="connsiteY27" fmla="*/ 1934929 h 2726886"/>
                  <a:gd name="connsiteX28" fmla="*/ 62194 w 2412062"/>
                  <a:gd name="connsiteY28" fmla="*/ 1969867 h 2726886"/>
                  <a:gd name="connsiteX29" fmla="*/ 305290 w 2412062"/>
                  <a:gd name="connsiteY29" fmla="*/ 2167996 h 2726886"/>
                  <a:gd name="connsiteX30" fmla="*/ 305289 w 2412062"/>
                  <a:gd name="connsiteY30" fmla="*/ 2167997 h 2726886"/>
                  <a:gd name="connsiteX31" fmla="*/ 463127 w 2412062"/>
                  <a:gd name="connsiteY31" fmla="*/ 2111335 h 2726886"/>
                  <a:gd name="connsiteX32" fmla="*/ 486447 w 2412062"/>
                  <a:gd name="connsiteY32" fmla="*/ 2084400 h 2726886"/>
                  <a:gd name="connsiteX33" fmla="*/ 487324 w 2412062"/>
                  <a:gd name="connsiteY33" fmla="*/ 2668388 h 2726886"/>
                  <a:gd name="connsiteX34" fmla="*/ 545822 w 2412062"/>
                  <a:gd name="connsiteY34" fmla="*/ 2726886 h 2726886"/>
                  <a:gd name="connsiteX35" fmla="*/ 1171496 w 2412062"/>
                  <a:gd name="connsiteY35" fmla="*/ 2726886 h 2726886"/>
                  <a:gd name="connsiteX36" fmla="*/ 1240566 w 2412062"/>
                  <a:gd name="connsiteY36" fmla="*/ 2726886 h 2726886"/>
                  <a:gd name="connsiteX37" fmla="*/ 1866240 w 2412062"/>
                  <a:gd name="connsiteY37" fmla="*/ 2726886 h 2726886"/>
                  <a:gd name="connsiteX38" fmla="*/ 1924738 w 2412062"/>
                  <a:gd name="connsiteY38" fmla="*/ 2668388 h 2726886"/>
                  <a:gd name="connsiteX39" fmla="*/ 1925615 w 2412062"/>
                  <a:gd name="connsiteY39" fmla="*/ 2084400 h 2726886"/>
                  <a:gd name="connsiteX40" fmla="*/ 1948935 w 2412062"/>
                  <a:gd name="connsiteY40" fmla="*/ 2111335 h 2726886"/>
                  <a:gd name="connsiteX41" fmla="*/ 2106773 w 2412062"/>
                  <a:gd name="connsiteY41" fmla="*/ 2167997 h 2726886"/>
                  <a:gd name="connsiteX42" fmla="*/ 2106772 w 2412062"/>
                  <a:gd name="connsiteY42" fmla="*/ 2167996 h 2726886"/>
                  <a:gd name="connsiteX43" fmla="*/ 2349868 w 2412062"/>
                  <a:gd name="connsiteY43" fmla="*/ 1969867 h 2726886"/>
                  <a:gd name="connsiteX44" fmla="*/ 2353390 w 2412062"/>
                  <a:gd name="connsiteY44" fmla="*/ 1934929 h 2726886"/>
                  <a:gd name="connsiteX45" fmla="*/ 2412062 w 2412062"/>
                  <a:gd name="connsiteY45" fmla="*/ 1934929 h 2726886"/>
                  <a:gd name="connsiteX46" fmla="*/ 2412062 w 2412062"/>
                  <a:gd name="connsiteY46" fmla="*/ 533567 h 2726886"/>
                  <a:gd name="connsiteX47" fmla="*/ 1986290 w 2412062"/>
                  <a:gd name="connsiteY47" fmla="*/ 11162 h 2726886"/>
                  <a:gd name="connsiteX48" fmla="*/ 1887185 w 2412062"/>
                  <a:gd name="connsiteY48" fmla="*/ 1172 h 2726886"/>
                  <a:gd name="connsiteX0" fmla="*/ 1206031 w 2412062"/>
                  <a:gd name="connsiteY0" fmla="*/ 118063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1240566 w 2412062"/>
                  <a:gd name="connsiteY9" fmla="*/ 2577564 h 2726886"/>
                  <a:gd name="connsiteX10" fmla="*/ 1171496 w 2412062"/>
                  <a:gd name="connsiteY10" fmla="*/ 2577564 h 2726886"/>
                  <a:gd name="connsiteX11" fmla="*/ 672719 w 2412062"/>
                  <a:gd name="connsiteY11" fmla="*/ 2577564 h 2726886"/>
                  <a:gd name="connsiteX12" fmla="*/ 636469 w 2412062"/>
                  <a:gd name="connsiteY12" fmla="*/ 2541313 h 2726886"/>
                  <a:gd name="connsiteX13" fmla="*/ 633497 w 2412062"/>
                  <a:gd name="connsiteY13" fmla="*/ 686354 h 2726886"/>
                  <a:gd name="connsiteX14" fmla="*/ 484352 w 2412062"/>
                  <a:gd name="connsiteY14" fmla="*/ 691350 h 2726886"/>
                  <a:gd name="connsiteX15" fmla="*/ 486211 w 2412062"/>
                  <a:gd name="connsiteY15" fmla="*/ 1927864 h 2726886"/>
                  <a:gd name="connsiteX16" fmla="*/ 120887 w 2412062"/>
                  <a:gd name="connsiteY16" fmla="*/ 1927864 h 2726886"/>
                  <a:gd name="connsiteX17" fmla="*/ 120887 w 2412062"/>
                  <a:gd name="connsiteY17" fmla="*/ 546615 h 2726886"/>
                  <a:gd name="connsiteX18" fmla="*/ 548838 w 2412062"/>
                  <a:gd name="connsiteY18" fmla="*/ 118664 h 2726886"/>
                  <a:gd name="connsiteX19" fmla="*/ 1206031 w 2412062"/>
                  <a:gd name="connsiteY19" fmla="*/ 118063 h 2726886"/>
                  <a:gd name="connsiteX20" fmla="*/ 1887185 w 2412062"/>
                  <a:gd name="connsiteY20" fmla="*/ 0 h 2726886"/>
                  <a:gd name="connsiteX21" fmla="*/ 1240566 w 2412062"/>
                  <a:gd name="connsiteY21" fmla="*/ 0 h 2726886"/>
                  <a:gd name="connsiteX22" fmla="*/ 1171496 w 2412062"/>
                  <a:gd name="connsiteY22" fmla="*/ 0 h 2726886"/>
                  <a:gd name="connsiteX23" fmla="*/ 524877 w 2412062"/>
                  <a:gd name="connsiteY23" fmla="*/ 0 h 2726886"/>
                  <a:gd name="connsiteX24" fmla="*/ 524877 w 2412062"/>
                  <a:gd name="connsiteY24" fmla="*/ 1172 h 2726886"/>
                  <a:gd name="connsiteX25" fmla="*/ 425772 w 2412062"/>
                  <a:gd name="connsiteY25" fmla="*/ 11162 h 2726886"/>
                  <a:gd name="connsiteX26" fmla="*/ 0 w 2412062"/>
                  <a:gd name="connsiteY26" fmla="*/ 533567 h 2726886"/>
                  <a:gd name="connsiteX27" fmla="*/ 0 w 2412062"/>
                  <a:gd name="connsiteY27" fmla="*/ 1934929 h 2726886"/>
                  <a:gd name="connsiteX28" fmla="*/ 58672 w 2412062"/>
                  <a:gd name="connsiteY28" fmla="*/ 1934929 h 2726886"/>
                  <a:gd name="connsiteX29" fmla="*/ 62194 w 2412062"/>
                  <a:gd name="connsiteY29" fmla="*/ 1969867 h 2726886"/>
                  <a:gd name="connsiteX30" fmla="*/ 305290 w 2412062"/>
                  <a:gd name="connsiteY30" fmla="*/ 2167996 h 2726886"/>
                  <a:gd name="connsiteX31" fmla="*/ 305289 w 2412062"/>
                  <a:gd name="connsiteY31" fmla="*/ 2167997 h 2726886"/>
                  <a:gd name="connsiteX32" fmla="*/ 463127 w 2412062"/>
                  <a:gd name="connsiteY32" fmla="*/ 2111335 h 2726886"/>
                  <a:gd name="connsiteX33" fmla="*/ 486447 w 2412062"/>
                  <a:gd name="connsiteY33" fmla="*/ 2084400 h 2726886"/>
                  <a:gd name="connsiteX34" fmla="*/ 487324 w 2412062"/>
                  <a:gd name="connsiteY34" fmla="*/ 2668388 h 2726886"/>
                  <a:gd name="connsiteX35" fmla="*/ 545822 w 2412062"/>
                  <a:gd name="connsiteY35" fmla="*/ 2726886 h 2726886"/>
                  <a:gd name="connsiteX36" fmla="*/ 1171496 w 2412062"/>
                  <a:gd name="connsiteY36" fmla="*/ 2726886 h 2726886"/>
                  <a:gd name="connsiteX37" fmla="*/ 1866240 w 2412062"/>
                  <a:gd name="connsiteY37" fmla="*/ 2726886 h 2726886"/>
                  <a:gd name="connsiteX38" fmla="*/ 1924738 w 2412062"/>
                  <a:gd name="connsiteY38" fmla="*/ 2668388 h 2726886"/>
                  <a:gd name="connsiteX39" fmla="*/ 1925615 w 2412062"/>
                  <a:gd name="connsiteY39" fmla="*/ 2084400 h 2726886"/>
                  <a:gd name="connsiteX40" fmla="*/ 1948935 w 2412062"/>
                  <a:gd name="connsiteY40" fmla="*/ 2111335 h 2726886"/>
                  <a:gd name="connsiteX41" fmla="*/ 2106773 w 2412062"/>
                  <a:gd name="connsiteY41" fmla="*/ 2167997 h 2726886"/>
                  <a:gd name="connsiteX42" fmla="*/ 2106772 w 2412062"/>
                  <a:gd name="connsiteY42" fmla="*/ 2167996 h 2726886"/>
                  <a:gd name="connsiteX43" fmla="*/ 2349868 w 2412062"/>
                  <a:gd name="connsiteY43" fmla="*/ 1969867 h 2726886"/>
                  <a:gd name="connsiteX44" fmla="*/ 2353390 w 2412062"/>
                  <a:gd name="connsiteY44" fmla="*/ 1934929 h 2726886"/>
                  <a:gd name="connsiteX45" fmla="*/ 2412062 w 2412062"/>
                  <a:gd name="connsiteY45" fmla="*/ 1934929 h 2726886"/>
                  <a:gd name="connsiteX46" fmla="*/ 2412062 w 2412062"/>
                  <a:gd name="connsiteY46" fmla="*/ 533567 h 2726886"/>
                  <a:gd name="connsiteX47" fmla="*/ 1986290 w 2412062"/>
                  <a:gd name="connsiteY47" fmla="*/ 11162 h 2726886"/>
                  <a:gd name="connsiteX48" fmla="*/ 1887185 w 2412062"/>
                  <a:gd name="connsiteY48" fmla="*/ 1172 h 2726886"/>
                  <a:gd name="connsiteX49" fmla="*/ 1887185 w 2412062"/>
                  <a:gd name="connsiteY49" fmla="*/ 0 h 2726886"/>
                  <a:gd name="connsiteX0" fmla="*/ 1206031 w 2412062"/>
                  <a:gd name="connsiteY0" fmla="*/ 118063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1240566 w 2412062"/>
                  <a:gd name="connsiteY9" fmla="*/ 2577564 h 2726886"/>
                  <a:gd name="connsiteX10" fmla="*/ 1171496 w 2412062"/>
                  <a:gd name="connsiteY10" fmla="*/ 2577564 h 2726886"/>
                  <a:gd name="connsiteX11" fmla="*/ 672719 w 2412062"/>
                  <a:gd name="connsiteY11" fmla="*/ 2577564 h 2726886"/>
                  <a:gd name="connsiteX12" fmla="*/ 636469 w 2412062"/>
                  <a:gd name="connsiteY12" fmla="*/ 2541313 h 2726886"/>
                  <a:gd name="connsiteX13" fmla="*/ 633497 w 2412062"/>
                  <a:gd name="connsiteY13" fmla="*/ 686354 h 2726886"/>
                  <a:gd name="connsiteX14" fmla="*/ 484352 w 2412062"/>
                  <a:gd name="connsiteY14" fmla="*/ 691350 h 2726886"/>
                  <a:gd name="connsiteX15" fmla="*/ 486211 w 2412062"/>
                  <a:gd name="connsiteY15" fmla="*/ 1927864 h 2726886"/>
                  <a:gd name="connsiteX16" fmla="*/ 120887 w 2412062"/>
                  <a:gd name="connsiteY16" fmla="*/ 1927864 h 2726886"/>
                  <a:gd name="connsiteX17" fmla="*/ 120887 w 2412062"/>
                  <a:gd name="connsiteY17" fmla="*/ 546615 h 2726886"/>
                  <a:gd name="connsiteX18" fmla="*/ 548838 w 2412062"/>
                  <a:gd name="connsiteY18" fmla="*/ 118664 h 2726886"/>
                  <a:gd name="connsiteX19" fmla="*/ 1206031 w 2412062"/>
                  <a:gd name="connsiteY19" fmla="*/ 118063 h 2726886"/>
                  <a:gd name="connsiteX20" fmla="*/ 1887185 w 2412062"/>
                  <a:gd name="connsiteY20" fmla="*/ 0 h 2726886"/>
                  <a:gd name="connsiteX21" fmla="*/ 1240566 w 2412062"/>
                  <a:gd name="connsiteY21" fmla="*/ 0 h 2726886"/>
                  <a:gd name="connsiteX22" fmla="*/ 1171496 w 2412062"/>
                  <a:gd name="connsiteY22" fmla="*/ 0 h 2726886"/>
                  <a:gd name="connsiteX23" fmla="*/ 524877 w 2412062"/>
                  <a:gd name="connsiteY23" fmla="*/ 0 h 2726886"/>
                  <a:gd name="connsiteX24" fmla="*/ 524877 w 2412062"/>
                  <a:gd name="connsiteY24" fmla="*/ 1172 h 2726886"/>
                  <a:gd name="connsiteX25" fmla="*/ 425772 w 2412062"/>
                  <a:gd name="connsiteY25" fmla="*/ 11162 h 2726886"/>
                  <a:gd name="connsiteX26" fmla="*/ 0 w 2412062"/>
                  <a:gd name="connsiteY26" fmla="*/ 533567 h 2726886"/>
                  <a:gd name="connsiteX27" fmla="*/ 0 w 2412062"/>
                  <a:gd name="connsiteY27" fmla="*/ 1934929 h 2726886"/>
                  <a:gd name="connsiteX28" fmla="*/ 58672 w 2412062"/>
                  <a:gd name="connsiteY28" fmla="*/ 1934929 h 2726886"/>
                  <a:gd name="connsiteX29" fmla="*/ 62194 w 2412062"/>
                  <a:gd name="connsiteY29" fmla="*/ 1969867 h 2726886"/>
                  <a:gd name="connsiteX30" fmla="*/ 305290 w 2412062"/>
                  <a:gd name="connsiteY30" fmla="*/ 2167996 h 2726886"/>
                  <a:gd name="connsiteX31" fmla="*/ 305289 w 2412062"/>
                  <a:gd name="connsiteY31" fmla="*/ 2167997 h 2726886"/>
                  <a:gd name="connsiteX32" fmla="*/ 463127 w 2412062"/>
                  <a:gd name="connsiteY32" fmla="*/ 2111335 h 2726886"/>
                  <a:gd name="connsiteX33" fmla="*/ 486447 w 2412062"/>
                  <a:gd name="connsiteY33" fmla="*/ 2084400 h 2726886"/>
                  <a:gd name="connsiteX34" fmla="*/ 487324 w 2412062"/>
                  <a:gd name="connsiteY34" fmla="*/ 2668388 h 2726886"/>
                  <a:gd name="connsiteX35" fmla="*/ 545822 w 2412062"/>
                  <a:gd name="connsiteY35" fmla="*/ 2726886 h 2726886"/>
                  <a:gd name="connsiteX36" fmla="*/ 1866240 w 2412062"/>
                  <a:gd name="connsiteY36" fmla="*/ 2726886 h 2726886"/>
                  <a:gd name="connsiteX37" fmla="*/ 1924738 w 2412062"/>
                  <a:gd name="connsiteY37" fmla="*/ 2668388 h 2726886"/>
                  <a:gd name="connsiteX38" fmla="*/ 1925615 w 2412062"/>
                  <a:gd name="connsiteY38" fmla="*/ 2084400 h 2726886"/>
                  <a:gd name="connsiteX39" fmla="*/ 1948935 w 2412062"/>
                  <a:gd name="connsiteY39" fmla="*/ 2111335 h 2726886"/>
                  <a:gd name="connsiteX40" fmla="*/ 2106773 w 2412062"/>
                  <a:gd name="connsiteY40" fmla="*/ 2167997 h 2726886"/>
                  <a:gd name="connsiteX41" fmla="*/ 2106772 w 2412062"/>
                  <a:gd name="connsiteY41" fmla="*/ 2167996 h 2726886"/>
                  <a:gd name="connsiteX42" fmla="*/ 2349868 w 2412062"/>
                  <a:gd name="connsiteY42" fmla="*/ 1969867 h 2726886"/>
                  <a:gd name="connsiteX43" fmla="*/ 2353390 w 2412062"/>
                  <a:gd name="connsiteY43" fmla="*/ 1934929 h 2726886"/>
                  <a:gd name="connsiteX44" fmla="*/ 2412062 w 2412062"/>
                  <a:gd name="connsiteY44" fmla="*/ 1934929 h 2726886"/>
                  <a:gd name="connsiteX45" fmla="*/ 2412062 w 2412062"/>
                  <a:gd name="connsiteY45" fmla="*/ 533567 h 2726886"/>
                  <a:gd name="connsiteX46" fmla="*/ 1986290 w 2412062"/>
                  <a:gd name="connsiteY46" fmla="*/ 11162 h 2726886"/>
                  <a:gd name="connsiteX47" fmla="*/ 1887185 w 2412062"/>
                  <a:gd name="connsiteY47" fmla="*/ 1172 h 2726886"/>
                  <a:gd name="connsiteX48" fmla="*/ 1887185 w 2412062"/>
                  <a:gd name="connsiteY48" fmla="*/ 0 h 2726886"/>
                  <a:gd name="connsiteX0" fmla="*/ 1206031 w 2412062"/>
                  <a:gd name="connsiteY0" fmla="*/ 118063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1240566 w 2412062"/>
                  <a:gd name="connsiteY9" fmla="*/ 2577564 h 2726886"/>
                  <a:gd name="connsiteX10" fmla="*/ 672719 w 2412062"/>
                  <a:gd name="connsiteY10" fmla="*/ 2577564 h 2726886"/>
                  <a:gd name="connsiteX11" fmla="*/ 636469 w 2412062"/>
                  <a:gd name="connsiteY11" fmla="*/ 2541313 h 2726886"/>
                  <a:gd name="connsiteX12" fmla="*/ 633497 w 2412062"/>
                  <a:gd name="connsiteY12" fmla="*/ 686354 h 2726886"/>
                  <a:gd name="connsiteX13" fmla="*/ 484352 w 2412062"/>
                  <a:gd name="connsiteY13" fmla="*/ 691350 h 2726886"/>
                  <a:gd name="connsiteX14" fmla="*/ 486211 w 2412062"/>
                  <a:gd name="connsiteY14" fmla="*/ 1927864 h 2726886"/>
                  <a:gd name="connsiteX15" fmla="*/ 120887 w 2412062"/>
                  <a:gd name="connsiteY15" fmla="*/ 1927864 h 2726886"/>
                  <a:gd name="connsiteX16" fmla="*/ 120887 w 2412062"/>
                  <a:gd name="connsiteY16" fmla="*/ 546615 h 2726886"/>
                  <a:gd name="connsiteX17" fmla="*/ 548838 w 2412062"/>
                  <a:gd name="connsiteY17" fmla="*/ 118664 h 2726886"/>
                  <a:gd name="connsiteX18" fmla="*/ 1206031 w 2412062"/>
                  <a:gd name="connsiteY18" fmla="*/ 118063 h 2726886"/>
                  <a:gd name="connsiteX19" fmla="*/ 1887185 w 2412062"/>
                  <a:gd name="connsiteY19" fmla="*/ 0 h 2726886"/>
                  <a:gd name="connsiteX20" fmla="*/ 1240566 w 2412062"/>
                  <a:gd name="connsiteY20" fmla="*/ 0 h 2726886"/>
                  <a:gd name="connsiteX21" fmla="*/ 1171496 w 2412062"/>
                  <a:gd name="connsiteY21" fmla="*/ 0 h 2726886"/>
                  <a:gd name="connsiteX22" fmla="*/ 524877 w 2412062"/>
                  <a:gd name="connsiteY22" fmla="*/ 0 h 2726886"/>
                  <a:gd name="connsiteX23" fmla="*/ 524877 w 2412062"/>
                  <a:gd name="connsiteY23" fmla="*/ 1172 h 2726886"/>
                  <a:gd name="connsiteX24" fmla="*/ 425772 w 2412062"/>
                  <a:gd name="connsiteY24" fmla="*/ 11162 h 2726886"/>
                  <a:gd name="connsiteX25" fmla="*/ 0 w 2412062"/>
                  <a:gd name="connsiteY25" fmla="*/ 533567 h 2726886"/>
                  <a:gd name="connsiteX26" fmla="*/ 0 w 2412062"/>
                  <a:gd name="connsiteY26" fmla="*/ 1934929 h 2726886"/>
                  <a:gd name="connsiteX27" fmla="*/ 58672 w 2412062"/>
                  <a:gd name="connsiteY27" fmla="*/ 1934929 h 2726886"/>
                  <a:gd name="connsiteX28" fmla="*/ 62194 w 2412062"/>
                  <a:gd name="connsiteY28" fmla="*/ 1969867 h 2726886"/>
                  <a:gd name="connsiteX29" fmla="*/ 305290 w 2412062"/>
                  <a:gd name="connsiteY29" fmla="*/ 2167996 h 2726886"/>
                  <a:gd name="connsiteX30" fmla="*/ 305289 w 2412062"/>
                  <a:gd name="connsiteY30" fmla="*/ 2167997 h 2726886"/>
                  <a:gd name="connsiteX31" fmla="*/ 463127 w 2412062"/>
                  <a:gd name="connsiteY31" fmla="*/ 2111335 h 2726886"/>
                  <a:gd name="connsiteX32" fmla="*/ 486447 w 2412062"/>
                  <a:gd name="connsiteY32" fmla="*/ 2084400 h 2726886"/>
                  <a:gd name="connsiteX33" fmla="*/ 487324 w 2412062"/>
                  <a:gd name="connsiteY33" fmla="*/ 2668388 h 2726886"/>
                  <a:gd name="connsiteX34" fmla="*/ 545822 w 2412062"/>
                  <a:gd name="connsiteY34" fmla="*/ 2726886 h 2726886"/>
                  <a:gd name="connsiteX35" fmla="*/ 1866240 w 2412062"/>
                  <a:gd name="connsiteY35" fmla="*/ 2726886 h 2726886"/>
                  <a:gd name="connsiteX36" fmla="*/ 1924738 w 2412062"/>
                  <a:gd name="connsiteY36" fmla="*/ 2668388 h 2726886"/>
                  <a:gd name="connsiteX37" fmla="*/ 1925615 w 2412062"/>
                  <a:gd name="connsiteY37" fmla="*/ 2084400 h 2726886"/>
                  <a:gd name="connsiteX38" fmla="*/ 1948935 w 2412062"/>
                  <a:gd name="connsiteY38" fmla="*/ 2111335 h 2726886"/>
                  <a:gd name="connsiteX39" fmla="*/ 2106773 w 2412062"/>
                  <a:gd name="connsiteY39" fmla="*/ 2167997 h 2726886"/>
                  <a:gd name="connsiteX40" fmla="*/ 2106772 w 2412062"/>
                  <a:gd name="connsiteY40" fmla="*/ 2167996 h 2726886"/>
                  <a:gd name="connsiteX41" fmla="*/ 2349868 w 2412062"/>
                  <a:gd name="connsiteY41" fmla="*/ 1969867 h 2726886"/>
                  <a:gd name="connsiteX42" fmla="*/ 2353390 w 2412062"/>
                  <a:gd name="connsiteY42" fmla="*/ 1934929 h 2726886"/>
                  <a:gd name="connsiteX43" fmla="*/ 2412062 w 2412062"/>
                  <a:gd name="connsiteY43" fmla="*/ 1934929 h 2726886"/>
                  <a:gd name="connsiteX44" fmla="*/ 2412062 w 2412062"/>
                  <a:gd name="connsiteY44" fmla="*/ 533567 h 2726886"/>
                  <a:gd name="connsiteX45" fmla="*/ 1986290 w 2412062"/>
                  <a:gd name="connsiteY45" fmla="*/ 11162 h 2726886"/>
                  <a:gd name="connsiteX46" fmla="*/ 1887185 w 2412062"/>
                  <a:gd name="connsiteY46" fmla="*/ 1172 h 2726886"/>
                  <a:gd name="connsiteX47" fmla="*/ 1887185 w 2412062"/>
                  <a:gd name="connsiteY47" fmla="*/ 0 h 2726886"/>
                  <a:gd name="connsiteX0" fmla="*/ 1206031 w 2412062"/>
                  <a:gd name="connsiteY0" fmla="*/ 118063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206031 w 2412062"/>
                  <a:gd name="connsiteY17" fmla="*/ 118063 h 2726886"/>
                  <a:gd name="connsiteX18" fmla="*/ 1887185 w 2412062"/>
                  <a:gd name="connsiteY18" fmla="*/ 0 h 2726886"/>
                  <a:gd name="connsiteX19" fmla="*/ 1240566 w 2412062"/>
                  <a:gd name="connsiteY19" fmla="*/ 0 h 2726886"/>
                  <a:gd name="connsiteX20" fmla="*/ 1171496 w 2412062"/>
                  <a:gd name="connsiteY20" fmla="*/ 0 h 2726886"/>
                  <a:gd name="connsiteX21" fmla="*/ 524877 w 2412062"/>
                  <a:gd name="connsiteY21" fmla="*/ 0 h 2726886"/>
                  <a:gd name="connsiteX22" fmla="*/ 524877 w 2412062"/>
                  <a:gd name="connsiteY22" fmla="*/ 1172 h 2726886"/>
                  <a:gd name="connsiteX23" fmla="*/ 425772 w 2412062"/>
                  <a:gd name="connsiteY23" fmla="*/ 11162 h 2726886"/>
                  <a:gd name="connsiteX24" fmla="*/ 0 w 2412062"/>
                  <a:gd name="connsiteY24" fmla="*/ 533567 h 2726886"/>
                  <a:gd name="connsiteX25" fmla="*/ 0 w 2412062"/>
                  <a:gd name="connsiteY25" fmla="*/ 1934929 h 2726886"/>
                  <a:gd name="connsiteX26" fmla="*/ 58672 w 2412062"/>
                  <a:gd name="connsiteY26" fmla="*/ 1934929 h 2726886"/>
                  <a:gd name="connsiteX27" fmla="*/ 62194 w 2412062"/>
                  <a:gd name="connsiteY27" fmla="*/ 1969867 h 2726886"/>
                  <a:gd name="connsiteX28" fmla="*/ 305290 w 2412062"/>
                  <a:gd name="connsiteY28" fmla="*/ 2167996 h 2726886"/>
                  <a:gd name="connsiteX29" fmla="*/ 305289 w 2412062"/>
                  <a:gd name="connsiteY29" fmla="*/ 2167997 h 2726886"/>
                  <a:gd name="connsiteX30" fmla="*/ 463127 w 2412062"/>
                  <a:gd name="connsiteY30" fmla="*/ 2111335 h 2726886"/>
                  <a:gd name="connsiteX31" fmla="*/ 486447 w 2412062"/>
                  <a:gd name="connsiteY31" fmla="*/ 2084400 h 2726886"/>
                  <a:gd name="connsiteX32" fmla="*/ 487324 w 2412062"/>
                  <a:gd name="connsiteY32" fmla="*/ 2668388 h 2726886"/>
                  <a:gd name="connsiteX33" fmla="*/ 545822 w 2412062"/>
                  <a:gd name="connsiteY33" fmla="*/ 2726886 h 2726886"/>
                  <a:gd name="connsiteX34" fmla="*/ 1866240 w 2412062"/>
                  <a:gd name="connsiteY34" fmla="*/ 2726886 h 2726886"/>
                  <a:gd name="connsiteX35" fmla="*/ 1924738 w 2412062"/>
                  <a:gd name="connsiteY35" fmla="*/ 2668388 h 2726886"/>
                  <a:gd name="connsiteX36" fmla="*/ 1925615 w 2412062"/>
                  <a:gd name="connsiteY36" fmla="*/ 2084400 h 2726886"/>
                  <a:gd name="connsiteX37" fmla="*/ 1948935 w 2412062"/>
                  <a:gd name="connsiteY37" fmla="*/ 2111335 h 2726886"/>
                  <a:gd name="connsiteX38" fmla="*/ 2106773 w 2412062"/>
                  <a:gd name="connsiteY38" fmla="*/ 2167997 h 2726886"/>
                  <a:gd name="connsiteX39" fmla="*/ 2106772 w 2412062"/>
                  <a:gd name="connsiteY39" fmla="*/ 2167996 h 2726886"/>
                  <a:gd name="connsiteX40" fmla="*/ 2349868 w 2412062"/>
                  <a:gd name="connsiteY40" fmla="*/ 1969867 h 2726886"/>
                  <a:gd name="connsiteX41" fmla="*/ 2353390 w 2412062"/>
                  <a:gd name="connsiteY41" fmla="*/ 1934929 h 2726886"/>
                  <a:gd name="connsiteX42" fmla="*/ 2412062 w 2412062"/>
                  <a:gd name="connsiteY42" fmla="*/ 1934929 h 2726886"/>
                  <a:gd name="connsiteX43" fmla="*/ 2412062 w 2412062"/>
                  <a:gd name="connsiteY43" fmla="*/ 533567 h 2726886"/>
                  <a:gd name="connsiteX44" fmla="*/ 1986290 w 2412062"/>
                  <a:gd name="connsiteY44" fmla="*/ 11162 h 2726886"/>
                  <a:gd name="connsiteX45" fmla="*/ 1887185 w 2412062"/>
                  <a:gd name="connsiteY45" fmla="*/ 1172 h 2726886"/>
                  <a:gd name="connsiteX46" fmla="*/ 1887185 w 2412062"/>
                  <a:gd name="connsiteY46" fmla="*/ 0 h 2726886"/>
                  <a:gd name="connsiteX0" fmla="*/ 548838 w 2412062"/>
                  <a:gd name="connsiteY0" fmla="*/ 118664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887185 w 2412062"/>
                  <a:gd name="connsiteY17" fmla="*/ 0 h 2726886"/>
                  <a:gd name="connsiteX18" fmla="*/ 1240566 w 2412062"/>
                  <a:gd name="connsiteY18" fmla="*/ 0 h 2726886"/>
                  <a:gd name="connsiteX19" fmla="*/ 1171496 w 2412062"/>
                  <a:gd name="connsiteY19" fmla="*/ 0 h 2726886"/>
                  <a:gd name="connsiteX20" fmla="*/ 524877 w 2412062"/>
                  <a:gd name="connsiteY20" fmla="*/ 0 h 2726886"/>
                  <a:gd name="connsiteX21" fmla="*/ 524877 w 2412062"/>
                  <a:gd name="connsiteY21" fmla="*/ 1172 h 2726886"/>
                  <a:gd name="connsiteX22" fmla="*/ 425772 w 2412062"/>
                  <a:gd name="connsiteY22" fmla="*/ 11162 h 2726886"/>
                  <a:gd name="connsiteX23" fmla="*/ 0 w 2412062"/>
                  <a:gd name="connsiteY23" fmla="*/ 533567 h 2726886"/>
                  <a:gd name="connsiteX24" fmla="*/ 0 w 2412062"/>
                  <a:gd name="connsiteY24" fmla="*/ 1934929 h 2726886"/>
                  <a:gd name="connsiteX25" fmla="*/ 58672 w 2412062"/>
                  <a:gd name="connsiteY25" fmla="*/ 1934929 h 2726886"/>
                  <a:gd name="connsiteX26" fmla="*/ 62194 w 2412062"/>
                  <a:gd name="connsiteY26" fmla="*/ 1969867 h 2726886"/>
                  <a:gd name="connsiteX27" fmla="*/ 305290 w 2412062"/>
                  <a:gd name="connsiteY27" fmla="*/ 2167996 h 2726886"/>
                  <a:gd name="connsiteX28" fmla="*/ 305289 w 2412062"/>
                  <a:gd name="connsiteY28" fmla="*/ 2167997 h 2726886"/>
                  <a:gd name="connsiteX29" fmla="*/ 463127 w 2412062"/>
                  <a:gd name="connsiteY29" fmla="*/ 2111335 h 2726886"/>
                  <a:gd name="connsiteX30" fmla="*/ 486447 w 2412062"/>
                  <a:gd name="connsiteY30" fmla="*/ 2084400 h 2726886"/>
                  <a:gd name="connsiteX31" fmla="*/ 487324 w 2412062"/>
                  <a:gd name="connsiteY31" fmla="*/ 2668388 h 2726886"/>
                  <a:gd name="connsiteX32" fmla="*/ 545822 w 2412062"/>
                  <a:gd name="connsiteY32" fmla="*/ 2726886 h 2726886"/>
                  <a:gd name="connsiteX33" fmla="*/ 1866240 w 2412062"/>
                  <a:gd name="connsiteY33" fmla="*/ 2726886 h 2726886"/>
                  <a:gd name="connsiteX34" fmla="*/ 1924738 w 2412062"/>
                  <a:gd name="connsiteY34" fmla="*/ 2668388 h 2726886"/>
                  <a:gd name="connsiteX35" fmla="*/ 1925615 w 2412062"/>
                  <a:gd name="connsiteY35" fmla="*/ 2084400 h 2726886"/>
                  <a:gd name="connsiteX36" fmla="*/ 1948935 w 2412062"/>
                  <a:gd name="connsiteY36" fmla="*/ 2111335 h 2726886"/>
                  <a:gd name="connsiteX37" fmla="*/ 2106773 w 2412062"/>
                  <a:gd name="connsiteY37" fmla="*/ 2167997 h 2726886"/>
                  <a:gd name="connsiteX38" fmla="*/ 2106772 w 2412062"/>
                  <a:gd name="connsiteY38" fmla="*/ 2167996 h 2726886"/>
                  <a:gd name="connsiteX39" fmla="*/ 2349868 w 2412062"/>
                  <a:gd name="connsiteY39" fmla="*/ 1969867 h 2726886"/>
                  <a:gd name="connsiteX40" fmla="*/ 2353390 w 2412062"/>
                  <a:gd name="connsiteY40" fmla="*/ 1934929 h 2726886"/>
                  <a:gd name="connsiteX41" fmla="*/ 2412062 w 2412062"/>
                  <a:gd name="connsiteY41" fmla="*/ 1934929 h 2726886"/>
                  <a:gd name="connsiteX42" fmla="*/ 2412062 w 2412062"/>
                  <a:gd name="connsiteY42" fmla="*/ 533567 h 2726886"/>
                  <a:gd name="connsiteX43" fmla="*/ 1986290 w 2412062"/>
                  <a:gd name="connsiteY43" fmla="*/ 11162 h 2726886"/>
                  <a:gd name="connsiteX44" fmla="*/ 1887185 w 2412062"/>
                  <a:gd name="connsiteY44" fmla="*/ 1172 h 2726886"/>
                  <a:gd name="connsiteX45" fmla="*/ 1887185 w 2412062"/>
                  <a:gd name="connsiteY45" fmla="*/ 0 h 2726886"/>
                  <a:gd name="connsiteX0" fmla="*/ 548838 w 2412062"/>
                  <a:gd name="connsiteY0" fmla="*/ 118664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887185 w 2412062"/>
                  <a:gd name="connsiteY17" fmla="*/ 0 h 2726886"/>
                  <a:gd name="connsiteX18" fmla="*/ 1171496 w 2412062"/>
                  <a:gd name="connsiteY18" fmla="*/ 0 h 2726886"/>
                  <a:gd name="connsiteX19" fmla="*/ 524877 w 2412062"/>
                  <a:gd name="connsiteY19" fmla="*/ 0 h 2726886"/>
                  <a:gd name="connsiteX20" fmla="*/ 524877 w 2412062"/>
                  <a:gd name="connsiteY20" fmla="*/ 1172 h 2726886"/>
                  <a:gd name="connsiteX21" fmla="*/ 425772 w 2412062"/>
                  <a:gd name="connsiteY21" fmla="*/ 11162 h 2726886"/>
                  <a:gd name="connsiteX22" fmla="*/ 0 w 2412062"/>
                  <a:gd name="connsiteY22" fmla="*/ 533567 h 2726886"/>
                  <a:gd name="connsiteX23" fmla="*/ 0 w 2412062"/>
                  <a:gd name="connsiteY23" fmla="*/ 1934929 h 2726886"/>
                  <a:gd name="connsiteX24" fmla="*/ 58672 w 2412062"/>
                  <a:gd name="connsiteY24" fmla="*/ 1934929 h 2726886"/>
                  <a:gd name="connsiteX25" fmla="*/ 62194 w 2412062"/>
                  <a:gd name="connsiteY25" fmla="*/ 1969867 h 2726886"/>
                  <a:gd name="connsiteX26" fmla="*/ 305290 w 2412062"/>
                  <a:gd name="connsiteY26" fmla="*/ 2167996 h 2726886"/>
                  <a:gd name="connsiteX27" fmla="*/ 305289 w 2412062"/>
                  <a:gd name="connsiteY27" fmla="*/ 2167997 h 2726886"/>
                  <a:gd name="connsiteX28" fmla="*/ 463127 w 2412062"/>
                  <a:gd name="connsiteY28" fmla="*/ 2111335 h 2726886"/>
                  <a:gd name="connsiteX29" fmla="*/ 486447 w 2412062"/>
                  <a:gd name="connsiteY29" fmla="*/ 2084400 h 2726886"/>
                  <a:gd name="connsiteX30" fmla="*/ 487324 w 2412062"/>
                  <a:gd name="connsiteY30" fmla="*/ 2668388 h 2726886"/>
                  <a:gd name="connsiteX31" fmla="*/ 545822 w 2412062"/>
                  <a:gd name="connsiteY31" fmla="*/ 2726886 h 2726886"/>
                  <a:gd name="connsiteX32" fmla="*/ 1866240 w 2412062"/>
                  <a:gd name="connsiteY32" fmla="*/ 2726886 h 2726886"/>
                  <a:gd name="connsiteX33" fmla="*/ 1924738 w 2412062"/>
                  <a:gd name="connsiteY33" fmla="*/ 2668388 h 2726886"/>
                  <a:gd name="connsiteX34" fmla="*/ 1925615 w 2412062"/>
                  <a:gd name="connsiteY34" fmla="*/ 2084400 h 2726886"/>
                  <a:gd name="connsiteX35" fmla="*/ 1948935 w 2412062"/>
                  <a:gd name="connsiteY35" fmla="*/ 2111335 h 2726886"/>
                  <a:gd name="connsiteX36" fmla="*/ 2106773 w 2412062"/>
                  <a:gd name="connsiteY36" fmla="*/ 2167997 h 2726886"/>
                  <a:gd name="connsiteX37" fmla="*/ 2106772 w 2412062"/>
                  <a:gd name="connsiteY37" fmla="*/ 2167996 h 2726886"/>
                  <a:gd name="connsiteX38" fmla="*/ 2349868 w 2412062"/>
                  <a:gd name="connsiteY38" fmla="*/ 1969867 h 2726886"/>
                  <a:gd name="connsiteX39" fmla="*/ 2353390 w 2412062"/>
                  <a:gd name="connsiteY39" fmla="*/ 1934929 h 2726886"/>
                  <a:gd name="connsiteX40" fmla="*/ 2412062 w 2412062"/>
                  <a:gd name="connsiteY40" fmla="*/ 1934929 h 2726886"/>
                  <a:gd name="connsiteX41" fmla="*/ 2412062 w 2412062"/>
                  <a:gd name="connsiteY41" fmla="*/ 533567 h 2726886"/>
                  <a:gd name="connsiteX42" fmla="*/ 1986290 w 2412062"/>
                  <a:gd name="connsiteY42" fmla="*/ 11162 h 2726886"/>
                  <a:gd name="connsiteX43" fmla="*/ 1887185 w 2412062"/>
                  <a:gd name="connsiteY43" fmla="*/ 1172 h 2726886"/>
                  <a:gd name="connsiteX44" fmla="*/ 1887185 w 2412062"/>
                  <a:gd name="connsiteY44" fmla="*/ 0 h 2726886"/>
                  <a:gd name="connsiteX0" fmla="*/ 548838 w 2412062"/>
                  <a:gd name="connsiteY0" fmla="*/ 118664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887185 w 2412062"/>
                  <a:gd name="connsiteY17" fmla="*/ 0 h 2726886"/>
                  <a:gd name="connsiteX18" fmla="*/ 524877 w 2412062"/>
                  <a:gd name="connsiteY18" fmla="*/ 0 h 2726886"/>
                  <a:gd name="connsiteX19" fmla="*/ 524877 w 2412062"/>
                  <a:gd name="connsiteY19" fmla="*/ 1172 h 2726886"/>
                  <a:gd name="connsiteX20" fmla="*/ 425772 w 2412062"/>
                  <a:gd name="connsiteY20" fmla="*/ 11162 h 2726886"/>
                  <a:gd name="connsiteX21" fmla="*/ 0 w 2412062"/>
                  <a:gd name="connsiteY21" fmla="*/ 533567 h 2726886"/>
                  <a:gd name="connsiteX22" fmla="*/ 0 w 2412062"/>
                  <a:gd name="connsiteY22" fmla="*/ 1934929 h 2726886"/>
                  <a:gd name="connsiteX23" fmla="*/ 58672 w 2412062"/>
                  <a:gd name="connsiteY23" fmla="*/ 1934929 h 2726886"/>
                  <a:gd name="connsiteX24" fmla="*/ 62194 w 2412062"/>
                  <a:gd name="connsiteY24" fmla="*/ 1969867 h 2726886"/>
                  <a:gd name="connsiteX25" fmla="*/ 305290 w 2412062"/>
                  <a:gd name="connsiteY25" fmla="*/ 2167996 h 2726886"/>
                  <a:gd name="connsiteX26" fmla="*/ 305289 w 2412062"/>
                  <a:gd name="connsiteY26" fmla="*/ 2167997 h 2726886"/>
                  <a:gd name="connsiteX27" fmla="*/ 463127 w 2412062"/>
                  <a:gd name="connsiteY27" fmla="*/ 2111335 h 2726886"/>
                  <a:gd name="connsiteX28" fmla="*/ 486447 w 2412062"/>
                  <a:gd name="connsiteY28" fmla="*/ 2084400 h 2726886"/>
                  <a:gd name="connsiteX29" fmla="*/ 487324 w 2412062"/>
                  <a:gd name="connsiteY29" fmla="*/ 2668388 h 2726886"/>
                  <a:gd name="connsiteX30" fmla="*/ 545822 w 2412062"/>
                  <a:gd name="connsiteY30" fmla="*/ 2726886 h 2726886"/>
                  <a:gd name="connsiteX31" fmla="*/ 1866240 w 2412062"/>
                  <a:gd name="connsiteY31" fmla="*/ 2726886 h 2726886"/>
                  <a:gd name="connsiteX32" fmla="*/ 1924738 w 2412062"/>
                  <a:gd name="connsiteY32" fmla="*/ 2668388 h 2726886"/>
                  <a:gd name="connsiteX33" fmla="*/ 1925615 w 2412062"/>
                  <a:gd name="connsiteY33" fmla="*/ 2084400 h 2726886"/>
                  <a:gd name="connsiteX34" fmla="*/ 1948935 w 2412062"/>
                  <a:gd name="connsiteY34" fmla="*/ 2111335 h 2726886"/>
                  <a:gd name="connsiteX35" fmla="*/ 2106773 w 2412062"/>
                  <a:gd name="connsiteY35" fmla="*/ 2167997 h 2726886"/>
                  <a:gd name="connsiteX36" fmla="*/ 2106772 w 2412062"/>
                  <a:gd name="connsiteY36" fmla="*/ 2167996 h 2726886"/>
                  <a:gd name="connsiteX37" fmla="*/ 2349868 w 2412062"/>
                  <a:gd name="connsiteY37" fmla="*/ 1969867 h 2726886"/>
                  <a:gd name="connsiteX38" fmla="*/ 2353390 w 2412062"/>
                  <a:gd name="connsiteY38" fmla="*/ 1934929 h 2726886"/>
                  <a:gd name="connsiteX39" fmla="*/ 2412062 w 2412062"/>
                  <a:gd name="connsiteY39" fmla="*/ 1934929 h 2726886"/>
                  <a:gd name="connsiteX40" fmla="*/ 2412062 w 2412062"/>
                  <a:gd name="connsiteY40" fmla="*/ 533567 h 2726886"/>
                  <a:gd name="connsiteX41" fmla="*/ 1986290 w 2412062"/>
                  <a:gd name="connsiteY41" fmla="*/ 11162 h 2726886"/>
                  <a:gd name="connsiteX42" fmla="*/ 1887185 w 2412062"/>
                  <a:gd name="connsiteY42" fmla="*/ 1172 h 2726886"/>
                  <a:gd name="connsiteX43" fmla="*/ 1887185 w 2412062"/>
                  <a:gd name="connsiteY43" fmla="*/ 0 h 2726886"/>
                  <a:gd name="connsiteX0" fmla="*/ 548838 w 2412062"/>
                  <a:gd name="connsiteY0" fmla="*/ 118664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887185 w 2412062"/>
                  <a:gd name="connsiteY17" fmla="*/ 1172 h 2726886"/>
                  <a:gd name="connsiteX18" fmla="*/ 524877 w 2412062"/>
                  <a:gd name="connsiteY18" fmla="*/ 0 h 2726886"/>
                  <a:gd name="connsiteX19" fmla="*/ 524877 w 2412062"/>
                  <a:gd name="connsiteY19" fmla="*/ 1172 h 2726886"/>
                  <a:gd name="connsiteX20" fmla="*/ 425772 w 2412062"/>
                  <a:gd name="connsiteY20" fmla="*/ 11162 h 2726886"/>
                  <a:gd name="connsiteX21" fmla="*/ 0 w 2412062"/>
                  <a:gd name="connsiteY21" fmla="*/ 533567 h 2726886"/>
                  <a:gd name="connsiteX22" fmla="*/ 0 w 2412062"/>
                  <a:gd name="connsiteY22" fmla="*/ 1934929 h 2726886"/>
                  <a:gd name="connsiteX23" fmla="*/ 58672 w 2412062"/>
                  <a:gd name="connsiteY23" fmla="*/ 1934929 h 2726886"/>
                  <a:gd name="connsiteX24" fmla="*/ 62194 w 2412062"/>
                  <a:gd name="connsiteY24" fmla="*/ 1969867 h 2726886"/>
                  <a:gd name="connsiteX25" fmla="*/ 305290 w 2412062"/>
                  <a:gd name="connsiteY25" fmla="*/ 2167996 h 2726886"/>
                  <a:gd name="connsiteX26" fmla="*/ 305289 w 2412062"/>
                  <a:gd name="connsiteY26" fmla="*/ 2167997 h 2726886"/>
                  <a:gd name="connsiteX27" fmla="*/ 463127 w 2412062"/>
                  <a:gd name="connsiteY27" fmla="*/ 2111335 h 2726886"/>
                  <a:gd name="connsiteX28" fmla="*/ 486447 w 2412062"/>
                  <a:gd name="connsiteY28" fmla="*/ 2084400 h 2726886"/>
                  <a:gd name="connsiteX29" fmla="*/ 487324 w 2412062"/>
                  <a:gd name="connsiteY29" fmla="*/ 2668388 h 2726886"/>
                  <a:gd name="connsiteX30" fmla="*/ 545822 w 2412062"/>
                  <a:gd name="connsiteY30" fmla="*/ 2726886 h 2726886"/>
                  <a:gd name="connsiteX31" fmla="*/ 1866240 w 2412062"/>
                  <a:gd name="connsiteY31" fmla="*/ 2726886 h 2726886"/>
                  <a:gd name="connsiteX32" fmla="*/ 1924738 w 2412062"/>
                  <a:gd name="connsiteY32" fmla="*/ 2668388 h 2726886"/>
                  <a:gd name="connsiteX33" fmla="*/ 1925615 w 2412062"/>
                  <a:gd name="connsiteY33" fmla="*/ 2084400 h 2726886"/>
                  <a:gd name="connsiteX34" fmla="*/ 1948935 w 2412062"/>
                  <a:gd name="connsiteY34" fmla="*/ 2111335 h 2726886"/>
                  <a:gd name="connsiteX35" fmla="*/ 2106773 w 2412062"/>
                  <a:gd name="connsiteY35" fmla="*/ 2167997 h 2726886"/>
                  <a:gd name="connsiteX36" fmla="*/ 2106772 w 2412062"/>
                  <a:gd name="connsiteY36" fmla="*/ 2167996 h 2726886"/>
                  <a:gd name="connsiteX37" fmla="*/ 2349868 w 2412062"/>
                  <a:gd name="connsiteY37" fmla="*/ 1969867 h 2726886"/>
                  <a:gd name="connsiteX38" fmla="*/ 2353390 w 2412062"/>
                  <a:gd name="connsiteY38" fmla="*/ 1934929 h 2726886"/>
                  <a:gd name="connsiteX39" fmla="*/ 2412062 w 2412062"/>
                  <a:gd name="connsiteY39" fmla="*/ 1934929 h 2726886"/>
                  <a:gd name="connsiteX40" fmla="*/ 2412062 w 2412062"/>
                  <a:gd name="connsiteY40" fmla="*/ 533567 h 2726886"/>
                  <a:gd name="connsiteX41" fmla="*/ 1986290 w 2412062"/>
                  <a:gd name="connsiteY41" fmla="*/ 11162 h 2726886"/>
                  <a:gd name="connsiteX42" fmla="*/ 1887185 w 2412062"/>
                  <a:gd name="connsiteY42" fmla="*/ 1172 h 2726886"/>
                  <a:gd name="connsiteX0" fmla="*/ 548838 w 2412062"/>
                  <a:gd name="connsiteY0" fmla="*/ 118664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986290 w 2412062"/>
                  <a:gd name="connsiteY17" fmla="*/ 11162 h 2726886"/>
                  <a:gd name="connsiteX18" fmla="*/ 524877 w 2412062"/>
                  <a:gd name="connsiteY18" fmla="*/ 0 h 2726886"/>
                  <a:gd name="connsiteX19" fmla="*/ 524877 w 2412062"/>
                  <a:gd name="connsiteY19" fmla="*/ 1172 h 2726886"/>
                  <a:gd name="connsiteX20" fmla="*/ 425772 w 2412062"/>
                  <a:gd name="connsiteY20" fmla="*/ 11162 h 2726886"/>
                  <a:gd name="connsiteX21" fmla="*/ 0 w 2412062"/>
                  <a:gd name="connsiteY21" fmla="*/ 533567 h 2726886"/>
                  <a:gd name="connsiteX22" fmla="*/ 0 w 2412062"/>
                  <a:gd name="connsiteY22" fmla="*/ 1934929 h 2726886"/>
                  <a:gd name="connsiteX23" fmla="*/ 58672 w 2412062"/>
                  <a:gd name="connsiteY23" fmla="*/ 1934929 h 2726886"/>
                  <a:gd name="connsiteX24" fmla="*/ 62194 w 2412062"/>
                  <a:gd name="connsiteY24" fmla="*/ 1969867 h 2726886"/>
                  <a:gd name="connsiteX25" fmla="*/ 305290 w 2412062"/>
                  <a:gd name="connsiteY25" fmla="*/ 2167996 h 2726886"/>
                  <a:gd name="connsiteX26" fmla="*/ 305289 w 2412062"/>
                  <a:gd name="connsiteY26" fmla="*/ 2167997 h 2726886"/>
                  <a:gd name="connsiteX27" fmla="*/ 463127 w 2412062"/>
                  <a:gd name="connsiteY27" fmla="*/ 2111335 h 2726886"/>
                  <a:gd name="connsiteX28" fmla="*/ 486447 w 2412062"/>
                  <a:gd name="connsiteY28" fmla="*/ 2084400 h 2726886"/>
                  <a:gd name="connsiteX29" fmla="*/ 487324 w 2412062"/>
                  <a:gd name="connsiteY29" fmla="*/ 2668388 h 2726886"/>
                  <a:gd name="connsiteX30" fmla="*/ 545822 w 2412062"/>
                  <a:gd name="connsiteY30" fmla="*/ 2726886 h 2726886"/>
                  <a:gd name="connsiteX31" fmla="*/ 1866240 w 2412062"/>
                  <a:gd name="connsiteY31" fmla="*/ 2726886 h 2726886"/>
                  <a:gd name="connsiteX32" fmla="*/ 1924738 w 2412062"/>
                  <a:gd name="connsiteY32" fmla="*/ 2668388 h 2726886"/>
                  <a:gd name="connsiteX33" fmla="*/ 1925615 w 2412062"/>
                  <a:gd name="connsiteY33" fmla="*/ 2084400 h 2726886"/>
                  <a:gd name="connsiteX34" fmla="*/ 1948935 w 2412062"/>
                  <a:gd name="connsiteY34" fmla="*/ 2111335 h 2726886"/>
                  <a:gd name="connsiteX35" fmla="*/ 2106773 w 2412062"/>
                  <a:gd name="connsiteY35" fmla="*/ 2167997 h 2726886"/>
                  <a:gd name="connsiteX36" fmla="*/ 2106772 w 2412062"/>
                  <a:gd name="connsiteY36" fmla="*/ 2167996 h 2726886"/>
                  <a:gd name="connsiteX37" fmla="*/ 2349868 w 2412062"/>
                  <a:gd name="connsiteY37" fmla="*/ 1969867 h 2726886"/>
                  <a:gd name="connsiteX38" fmla="*/ 2353390 w 2412062"/>
                  <a:gd name="connsiteY38" fmla="*/ 1934929 h 2726886"/>
                  <a:gd name="connsiteX39" fmla="*/ 2412062 w 2412062"/>
                  <a:gd name="connsiteY39" fmla="*/ 1934929 h 2726886"/>
                  <a:gd name="connsiteX40" fmla="*/ 2412062 w 2412062"/>
                  <a:gd name="connsiteY40" fmla="*/ 533567 h 2726886"/>
                  <a:gd name="connsiteX41" fmla="*/ 1986290 w 2412062"/>
                  <a:gd name="connsiteY41" fmla="*/ 11162 h 2726886"/>
                  <a:gd name="connsiteX0" fmla="*/ 548838 w 2412062"/>
                  <a:gd name="connsiteY0" fmla="*/ 118664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986290 w 2412062"/>
                  <a:gd name="connsiteY17" fmla="*/ 11162 h 2726886"/>
                  <a:gd name="connsiteX18" fmla="*/ 524877 w 2412062"/>
                  <a:gd name="connsiteY18" fmla="*/ 0 h 2726886"/>
                  <a:gd name="connsiteX19" fmla="*/ 425772 w 2412062"/>
                  <a:gd name="connsiteY19" fmla="*/ 11162 h 2726886"/>
                  <a:gd name="connsiteX20" fmla="*/ 0 w 2412062"/>
                  <a:gd name="connsiteY20" fmla="*/ 533567 h 2726886"/>
                  <a:gd name="connsiteX21" fmla="*/ 0 w 2412062"/>
                  <a:gd name="connsiteY21" fmla="*/ 1934929 h 2726886"/>
                  <a:gd name="connsiteX22" fmla="*/ 58672 w 2412062"/>
                  <a:gd name="connsiteY22" fmla="*/ 1934929 h 2726886"/>
                  <a:gd name="connsiteX23" fmla="*/ 62194 w 2412062"/>
                  <a:gd name="connsiteY23" fmla="*/ 1969867 h 2726886"/>
                  <a:gd name="connsiteX24" fmla="*/ 305290 w 2412062"/>
                  <a:gd name="connsiteY24" fmla="*/ 2167996 h 2726886"/>
                  <a:gd name="connsiteX25" fmla="*/ 305289 w 2412062"/>
                  <a:gd name="connsiteY25" fmla="*/ 2167997 h 2726886"/>
                  <a:gd name="connsiteX26" fmla="*/ 463127 w 2412062"/>
                  <a:gd name="connsiteY26" fmla="*/ 2111335 h 2726886"/>
                  <a:gd name="connsiteX27" fmla="*/ 486447 w 2412062"/>
                  <a:gd name="connsiteY27" fmla="*/ 2084400 h 2726886"/>
                  <a:gd name="connsiteX28" fmla="*/ 487324 w 2412062"/>
                  <a:gd name="connsiteY28" fmla="*/ 2668388 h 2726886"/>
                  <a:gd name="connsiteX29" fmla="*/ 545822 w 2412062"/>
                  <a:gd name="connsiteY29" fmla="*/ 2726886 h 2726886"/>
                  <a:gd name="connsiteX30" fmla="*/ 1866240 w 2412062"/>
                  <a:gd name="connsiteY30" fmla="*/ 2726886 h 2726886"/>
                  <a:gd name="connsiteX31" fmla="*/ 1924738 w 2412062"/>
                  <a:gd name="connsiteY31" fmla="*/ 2668388 h 2726886"/>
                  <a:gd name="connsiteX32" fmla="*/ 1925615 w 2412062"/>
                  <a:gd name="connsiteY32" fmla="*/ 2084400 h 2726886"/>
                  <a:gd name="connsiteX33" fmla="*/ 1948935 w 2412062"/>
                  <a:gd name="connsiteY33" fmla="*/ 2111335 h 2726886"/>
                  <a:gd name="connsiteX34" fmla="*/ 2106773 w 2412062"/>
                  <a:gd name="connsiteY34" fmla="*/ 2167997 h 2726886"/>
                  <a:gd name="connsiteX35" fmla="*/ 2106772 w 2412062"/>
                  <a:gd name="connsiteY35" fmla="*/ 2167996 h 2726886"/>
                  <a:gd name="connsiteX36" fmla="*/ 2349868 w 2412062"/>
                  <a:gd name="connsiteY36" fmla="*/ 1969867 h 2726886"/>
                  <a:gd name="connsiteX37" fmla="*/ 2353390 w 2412062"/>
                  <a:gd name="connsiteY37" fmla="*/ 1934929 h 2726886"/>
                  <a:gd name="connsiteX38" fmla="*/ 2412062 w 2412062"/>
                  <a:gd name="connsiteY38" fmla="*/ 1934929 h 2726886"/>
                  <a:gd name="connsiteX39" fmla="*/ 2412062 w 2412062"/>
                  <a:gd name="connsiteY39" fmla="*/ 533567 h 2726886"/>
                  <a:gd name="connsiteX40" fmla="*/ 1986290 w 2412062"/>
                  <a:gd name="connsiteY40" fmla="*/ 11162 h 2726886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412062" h="2715724">
                    <a:moveTo>
                      <a:pt x="548838" y="107502"/>
                    </a:moveTo>
                    <a:lnTo>
                      <a:pt x="1863224" y="107502"/>
                    </a:lnTo>
                    <a:cubicBezTo>
                      <a:pt x="2099574" y="107502"/>
                      <a:pt x="2291175" y="299103"/>
                      <a:pt x="2291175" y="535453"/>
                    </a:cubicBezTo>
                    <a:lnTo>
                      <a:pt x="2291175" y="1916702"/>
                    </a:lnTo>
                    <a:lnTo>
                      <a:pt x="1925851" y="1916702"/>
                    </a:lnTo>
                    <a:cubicBezTo>
                      <a:pt x="1926471" y="1504531"/>
                      <a:pt x="1927090" y="1092359"/>
                      <a:pt x="1927710" y="680188"/>
                    </a:cubicBezTo>
                    <a:cubicBezTo>
                      <a:pt x="1920686" y="593084"/>
                      <a:pt x="1794507" y="591274"/>
                      <a:pt x="1778565" y="675192"/>
                    </a:cubicBezTo>
                    <a:cubicBezTo>
                      <a:pt x="1777574" y="1293512"/>
                      <a:pt x="1776584" y="1911831"/>
                      <a:pt x="1775593" y="2530151"/>
                    </a:cubicBezTo>
                    <a:cubicBezTo>
                      <a:pt x="1775594" y="2550172"/>
                      <a:pt x="1759363" y="2566402"/>
                      <a:pt x="1739343" y="2566402"/>
                    </a:cubicBezTo>
                    <a:lnTo>
                      <a:pt x="672719" y="2566402"/>
                    </a:lnTo>
                    <a:cubicBezTo>
                      <a:pt x="652699" y="2566402"/>
                      <a:pt x="636468" y="2550172"/>
                      <a:pt x="636469" y="2530151"/>
                    </a:cubicBezTo>
                    <a:cubicBezTo>
                      <a:pt x="635478" y="1911831"/>
                      <a:pt x="634488" y="1293512"/>
                      <a:pt x="633497" y="675192"/>
                    </a:cubicBezTo>
                    <a:cubicBezTo>
                      <a:pt x="617555" y="591274"/>
                      <a:pt x="491376" y="593084"/>
                      <a:pt x="484352" y="680188"/>
                    </a:cubicBezTo>
                    <a:cubicBezTo>
                      <a:pt x="484972" y="1092359"/>
                      <a:pt x="485591" y="1504531"/>
                      <a:pt x="486211" y="1916702"/>
                    </a:cubicBezTo>
                    <a:lnTo>
                      <a:pt x="120887" y="1916702"/>
                    </a:lnTo>
                    <a:lnTo>
                      <a:pt x="120887" y="535453"/>
                    </a:lnTo>
                    <a:cubicBezTo>
                      <a:pt x="120887" y="299103"/>
                      <a:pt x="312488" y="107502"/>
                      <a:pt x="548838" y="107502"/>
                    </a:cubicBezTo>
                    <a:close/>
                    <a:moveTo>
                      <a:pt x="1986290" y="0"/>
                    </a:moveTo>
                    <a:lnTo>
                      <a:pt x="425772" y="0"/>
                    </a:lnTo>
                    <a:cubicBezTo>
                      <a:pt x="199390" y="2098"/>
                      <a:pt x="0" y="264718"/>
                      <a:pt x="0" y="522405"/>
                    </a:cubicBezTo>
                    <a:lnTo>
                      <a:pt x="0" y="1923767"/>
                    </a:lnTo>
                    <a:lnTo>
                      <a:pt x="58672" y="1923767"/>
                    </a:lnTo>
                    <a:lnTo>
                      <a:pt x="62194" y="1958705"/>
                    </a:lnTo>
                    <a:cubicBezTo>
                      <a:pt x="85332" y="2071777"/>
                      <a:pt x="185377" y="2156834"/>
                      <a:pt x="305290" y="2156834"/>
                    </a:cubicBezTo>
                    <a:lnTo>
                      <a:pt x="305289" y="2156835"/>
                    </a:lnTo>
                    <a:cubicBezTo>
                      <a:pt x="365245" y="2156835"/>
                      <a:pt x="420234" y="2135571"/>
                      <a:pt x="463127" y="2100173"/>
                    </a:cubicBezTo>
                    <a:lnTo>
                      <a:pt x="486447" y="2073238"/>
                    </a:lnTo>
                    <a:cubicBezTo>
                      <a:pt x="486739" y="2267901"/>
                      <a:pt x="487032" y="2462563"/>
                      <a:pt x="487324" y="2657226"/>
                    </a:cubicBezTo>
                    <a:cubicBezTo>
                      <a:pt x="487324" y="2689535"/>
                      <a:pt x="513515" y="2715725"/>
                      <a:pt x="545822" y="2715724"/>
                    </a:cubicBezTo>
                    <a:lnTo>
                      <a:pt x="1866240" y="2715724"/>
                    </a:lnTo>
                    <a:cubicBezTo>
                      <a:pt x="1898547" y="2715725"/>
                      <a:pt x="1924738" y="2689535"/>
                      <a:pt x="1924738" y="2657226"/>
                    </a:cubicBezTo>
                    <a:cubicBezTo>
                      <a:pt x="1925030" y="2462563"/>
                      <a:pt x="1925323" y="2267901"/>
                      <a:pt x="1925615" y="2073238"/>
                    </a:cubicBezTo>
                    <a:lnTo>
                      <a:pt x="1948935" y="2100173"/>
                    </a:lnTo>
                    <a:cubicBezTo>
                      <a:pt x="1991828" y="2135571"/>
                      <a:pt x="2046817" y="2156835"/>
                      <a:pt x="2106773" y="2156835"/>
                    </a:cubicBezTo>
                    <a:lnTo>
                      <a:pt x="2106772" y="2156834"/>
                    </a:lnTo>
                    <a:cubicBezTo>
                      <a:pt x="2226685" y="2156834"/>
                      <a:pt x="2326730" y="2071777"/>
                      <a:pt x="2349868" y="1958705"/>
                    </a:cubicBezTo>
                    <a:lnTo>
                      <a:pt x="2353390" y="1923767"/>
                    </a:lnTo>
                    <a:lnTo>
                      <a:pt x="2412062" y="1923767"/>
                    </a:lnTo>
                    <a:lnTo>
                      <a:pt x="2412062" y="522405"/>
                    </a:lnTo>
                    <a:cubicBezTo>
                      <a:pt x="2412062" y="264718"/>
                      <a:pt x="2205337" y="13940"/>
                      <a:pt x="1986290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7" name="Group 15"/>
          <p:cNvGrpSpPr>
            <a:grpSpLocks noChangeAspect="1"/>
          </p:cNvGrpSpPr>
          <p:nvPr/>
        </p:nvGrpSpPr>
        <p:grpSpPr>
          <a:xfrm>
            <a:off x="486912" y="5776882"/>
            <a:ext cx="677663" cy="730906"/>
            <a:chOff x="730742" y="1905918"/>
            <a:chExt cx="880082" cy="949230"/>
          </a:xfrm>
        </p:grpSpPr>
        <p:grpSp>
          <p:nvGrpSpPr>
            <p:cNvPr id="68" name="Group 86"/>
            <p:cNvGrpSpPr/>
            <p:nvPr/>
          </p:nvGrpSpPr>
          <p:grpSpPr>
            <a:xfrm>
              <a:off x="1241951" y="1909586"/>
              <a:ext cx="368873" cy="943721"/>
              <a:chOff x="4912443" y="398272"/>
              <a:chExt cx="2187849" cy="5597359"/>
            </a:xfrm>
            <a:solidFill>
              <a:srgbClr val="77CBD0"/>
            </a:solidFill>
          </p:grpSpPr>
          <p:sp>
            <p:nvSpPr>
              <p:cNvPr id="75" name="Freeform 97"/>
              <p:cNvSpPr/>
              <p:nvPr/>
            </p:nvSpPr>
            <p:spPr>
              <a:xfrm rot="5400000">
                <a:off x="5105906" y="4001244"/>
                <a:ext cx="2273748" cy="1715025"/>
              </a:xfrm>
              <a:custGeom>
                <a:avLst/>
                <a:gdLst>
                  <a:gd name="connsiteX0" fmla="*/ 0 w 2273748"/>
                  <a:gd name="connsiteY0" fmla="*/ 1508519 h 1715025"/>
                  <a:gd name="connsiteX1" fmla="*/ 0 w 2273748"/>
                  <a:gd name="connsiteY1" fmla="*/ 206506 h 1715025"/>
                  <a:gd name="connsiteX2" fmla="*/ 206506 w 2273748"/>
                  <a:gd name="connsiteY2" fmla="*/ 0 h 1715025"/>
                  <a:gd name="connsiteX3" fmla="*/ 2273748 w 2273748"/>
                  <a:gd name="connsiteY3" fmla="*/ 0 h 1715025"/>
                  <a:gd name="connsiteX4" fmla="*/ 2273748 w 2273748"/>
                  <a:gd name="connsiteY4" fmla="*/ 1715025 h 1715025"/>
                  <a:gd name="connsiteX5" fmla="*/ 206506 w 2273748"/>
                  <a:gd name="connsiteY5" fmla="*/ 1715025 h 1715025"/>
                  <a:gd name="connsiteX6" fmla="*/ 0 w 2273748"/>
                  <a:gd name="connsiteY6" fmla="*/ 1508519 h 1715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73748" h="1715025">
                    <a:moveTo>
                      <a:pt x="0" y="1508519"/>
                    </a:moveTo>
                    <a:lnTo>
                      <a:pt x="0" y="206506"/>
                    </a:lnTo>
                    <a:cubicBezTo>
                      <a:pt x="0" y="92456"/>
                      <a:pt x="92456" y="0"/>
                      <a:pt x="206506" y="0"/>
                    </a:cubicBezTo>
                    <a:lnTo>
                      <a:pt x="2273748" y="0"/>
                    </a:lnTo>
                    <a:lnTo>
                      <a:pt x="2273748" y="1715025"/>
                    </a:lnTo>
                    <a:lnTo>
                      <a:pt x="206506" y="1715025"/>
                    </a:lnTo>
                    <a:cubicBezTo>
                      <a:pt x="92456" y="1715025"/>
                      <a:pt x="0" y="1622569"/>
                      <a:pt x="0" y="1508519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Oval 98"/>
              <p:cNvSpPr/>
              <p:nvPr/>
            </p:nvSpPr>
            <p:spPr>
              <a:xfrm>
                <a:off x="6003842" y="398272"/>
                <a:ext cx="922252" cy="922252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99"/>
              <p:cNvSpPr/>
              <p:nvPr/>
            </p:nvSpPr>
            <p:spPr>
              <a:xfrm>
                <a:off x="4912443" y="1475876"/>
                <a:ext cx="2033067" cy="3576503"/>
              </a:xfrm>
              <a:custGeom>
                <a:avLst/>
                <a:gdLst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88354 w 2033067"/>
                  <a:gd name="connsiteY10" fmla="*/ 2123351 h 3576503"/>
                  <a:gd name="connsiteX11" fmla="*/ 1386340 w 2033067"/>
                  <a:gd name="connsiteY11" fmla="*/ 2116086 h 3576503"/>
                  <a:gd name="connsiteX12" fmla="*/ 1341334 w 2033067"/>
                  <a:gd name="connsiteY12" fmla="*/ 2101666 h 3576503"/>
                  <a:gd name="connsiteX13" fmla="*/ 688936 w 2033067"/>
                  <a:gd name="connsiteY13" fmla="*/ 2101666 h 3576503"/>
                  <a:gd name="connsiteX14" fmla="*/ 329553 w 2033067"/>
                  <a:gd name="connsiteY14" fmla="*/ 2461049 h 3576503"/>
                  <a:gd name="connsiteX15" fmla="*/ 329553 w 2033067"/>
                  <a:gd name="connsiteY15" fmla="*/ 3576503 h 3576503"/>
                  <a:gd name="connsiteX16" fmla="*/ 231996 w 2033067"/>
                  <a:gd name="connsiteY16" fmla="*/ 3576503 h 3576503"/>
                  <a:gd name="connsiteX17" fmla="*/ 0 w 2033067"/>
                  <a:gd name="connsiteY17" fmla="*/ 3344507 h 3576503"/>
                  <a:gd name="connsiteX18" fmla="*/ 0 w 2033067"/>
                  <a:gd name="connsiteY18" fmla="*/ 1941776 h 3576503"/>
                  <a:gd name="connsiteX19" fmla="*/ 231996 w 2033067"/>
                  <a:gd name="connsiteY19" fmla="*/ 1709780 h 3576503"/>
                  <a:gd name="connsiteX20" fmla="*/ 1098721 w 2033067"/>
                  <a:gd name="connsiteY20" fmla="*/ 1709780 h 3576503"/>
                  <a:gd name="connsiteX21" fmla="*/ 1098721 w 2033067"/>
                  <a:gd name="connsiteY21" fmla="*/ 434770 h 3576503"/>
                  <a:gd name="connsiteX22" fmla="*/ 1533491 w 2033067"/>
                  <a:gd name="connsiteY22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386340 w 2033067"/>
                  <a:gd name="connsiteY10" fmla="*/ 2116086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62540 w 2033067"/>
                  <a:gd name="connsiteY10" fmla="*/ 2104180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62540 w 2033067"/>
                  <a:gd name="connsiteY10" fmla="*/ 2104180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62540 w 2033067"/>
                  <a:gd name="connsiteY10" fmla="*/ 2104180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62540 w 2033067"/>
                  <a:gd name="connsiteY10" fmla="*/ 2104180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62540 w 2033067"/>
                  <a:gd name="connsiteY10" fmla="*/ 2104180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4180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4180 h 3576503"/>
                  <a:gd name="connsiteX11" fmla="*/ 688936 w 2033067"/>
                  <a:gd name="connsiteY11" fmla="*/ 2101666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6561 h 3576503"/>
                  <a:gd name="connsiteX11" fmla="*/ 688936 w 2033067"/>
                  <a:gd name="connsiteY11" fmla="*/ 2101666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6561 h 3576503"/>
                  <a:gd name="connsiteX11" fmla="*/ 688936 w 2033067"/>
                  <a:gd name="connsiteY11" fmla="*/ 2101666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6561 h 3576503"/>
                  <a:gd name="connsiteX11" fmla="*/ 688936 w 2033067"/>
                  <a:gd name="connsiteY11" fmla="*/ 2104048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6561 h 3576503"/>
                  <a:gd name="connsiteX11" fmla="*/ 688936 w 2033067"/>
                  <a:gd name="connsiteY11" fmla="*/ 2106429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6561 h 3576503"/>
                  <a:gd name="connsiteX11" fmla="*/ 688936 w 2033067"/>
                  <a:gd name="connsiteY11" fmla="*/ 2106429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5350 w 2033067"/>
                  <a:gd name="connsiteY9" fmla="*/ 1926999 h 3576503"/>
                  <a:gd name="connsiteX10" fmla="*/ 1479209 w 2033067"/>
                  <a:gd name="connsiteY10" fmla="*/ 2106561 h 3576503"/>
                  <a:gd name="connsiteX11" fmla="*/ 688936 w 2033067"/>
                  <a:gd name="connsiteY11" fmla="*/ 2106429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33067" h="3576503">
                    <a:moveTo>
                      <a:pt x="1533491" y="0"/>
                    </a:moveTo>
                    <a:lnTo>
                      <a:pt x="1598297" y="0"/>
                    </a:lnTo>
                    <a:cubicBezTo>
                      <a:pt x="1838414" y="0"/>
                      <a:pt x="2033067" y="194653"/>
                      <a:pt x="2033067" y="434770"/>
                    </a:cubicBezTo>
                    <a:lnTo>
                      <a:pt x="2033067" y="1736259"/>
                    </a:lnTo>
                    <a:cubicBezTo>
                      <a:pt x="2033067" y="1916347"/>
                      <a:pt x="2023927" y="2116037"/>
                      <a:pt x="1786238" y="2133325"/>
                    </a:cubicBezTo>
                    <a:cubicBezTo>
                      <a:pt x="1665148" y="2129569"/>
                      <a:pt x="1578149" y="2062268"/>
                      <a:pt x="1566734" y="1943328"/>
                    </a:cubicBezTo>
                    <a:lnTo>
                      <a:pt x="1566734" y="630335"/>
                    </a:lnTo>
                    <a:cubicBezTo>
                      <a:pt x="1566734" y="579834"/>
                      <a:pt x="1525794" y="538894"/>
                      <a:pt x="1475293" y="538894"/>
                    </a:cubicBezTo>
                    <a:cubicBezTo>
                      <a:pt x="1424792" y="538894"/>
                      <a:pt x="1389839" y="565535"/>
                      <a:pt x="1383852" y="630335"/>
                    </a:cubicBezTo>
                    <a:cubicBezTo>
                      <a:pt x="1384351" y="1062556"/>
                      <a:pt x="1384851" y="1494778"/>
                      <a:pt x="1385350" y="1926999"/>
                    </a:cubicBezTo>
                    <a:cubicBezTo>
                      <a:pt x="1395289" y="2031748"/>
                      <a:pt x="1438126" y="2084594"/>
                      <a:pt x="1479209" y="2106561"/>
                    </a:cubicBezTo>
                    <a:lnTo>
                      <a:pt x="688936" y="2106429"/>
                    </a:lnTo>
                    <a:cubicBezTo>
                      <a:pt x="490454" y="2106429"/>
                      <a:pt x="329553" y="2262567"/>
                      <a:pt x="329553" y="2461049"/>
                    </a:cubicBezTo>
                    <a:lnTo>
                      <a:pt x="329553" y="3576503"/>
                    </a:lnTo>
                    <a:lnTo>
                      <a:pt x="231996" y="3576503"/>
                    </a:lnTo>
                    <a:cubicBezTo>
                      <a:pt x="103868" y="3576503"/>
                      <a:pt x="0" y="3472635"/>
                      <a:pt x="0" y="3344507"/>
                    </a:cubicBezTo>
                    <a:lnTo>
                      <a:pt x="0" y="1941776"/>
                    </a:lnTo>
                    <a:cubicBezTo>
                      <a:pt x="0" y="1813648"/>
                      <a:pt x="103868" y="1709780"/>
                      <a:pt x="231996" y="1709780"/>
                    </a:cubicBezTo>
                    <a:lnTo>
                      <a:pt x="1098721" y="1709780"/>
                    </a:lnTo>
                    <a:lnTo>
                      <a:pt x="1098721" y="434770"/>
                    </a:lnTo>
                    <a:cubicBezTo>
                      <a:pt x="1098721" y="194653"/>
                      <a:pt x="1293374" y="0"/>
                      <a:pt x="1533491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9" name="Group 89"/>
            <p:cNvGrpSpPr/>
            <p:nvPr/>
          </p:nvGrpSpPr>
          <p:grpSpPr>
            <a:xfrm>
              <a:off x="730742" y="1905918"/>
              <a:ext cx="411871" cy="949230"/>
              <a:chOff x="-1485264" y="648512"/>
              <a:chExt cx="2412062" cy="5559010"/>
            </a:xfrm>
            <a:solidFill>
              <a:srgbClr val="9D5390"/>
            </a:solidFill>
          </p:grpSpPr>
          <p:sp>
            <p:nvSpPr>
              <p:cNvPr id="70" name="Freeform 90"/>
              <p:cNvSpPr/>
              <p:nvPr/>
            </p:nvSpPr>
            <p:spPr>
              <a:xfrm>
                <a:off x="-886479" y="4387858"/>
                <a:ext cx="1197952" cy="1819664"/>
              </a:xfrm>
              <a:custGeom>
                <a:avLst/>
                <a:gdLst>
                  <a:gd name="connsiteX0" fmla="*/ 678797 w 1200445"/>
                  <a:gd name="connsiteY0" fmla="*/ 0 h 1823453"/>
                  <a:gd name="connsiteX1" fmla="*/ 1198089 w 1200445"/>
                  <a:gd name="connsiteY1" fmla="*/ 0 h 1823453"/>
                  <a:gd name="connsiteX2" fmla="*/ 1200445 w 1200445"/>
                  <a:gd name="connsiteY2" fmla="*/ 23369 h 1823453"/>
                  <a:gd name="connsiteX3" fmla="*/ 1200444 w 1200445"/>
                  <a:gd name="connsiteY3" fmla="*/ 1561451 h 1823453"/>
                  <a:gd name="connsiteX4" fmla="*/ 938442 w 1200445"/>
                  <a:gd name="connsiteY4" fmla="*/ 1823453 h 1823453"/>
                  <a:gd name="connsiteX5" fmla="*/ 938443 w 1200445"/>
                  <a:gd name="connsiteY5" fmla="*/ 1823452 h 1823453"/>
                  <a:gd name="connsiteX6" fmla="*/ 676441 w 1200445"/>
                  <a:gd name="connsiteY6" fmla="*/ 1561450 h 1823453"/>
                  <a:gd name="connsiteX7" fmla="*/ 676441 w 1200445"/>
                  <a:gd name="connsiteY7" fmla="*/ 23369 h 1823453"/>
                  <a:gd name="connsiteX8" fmla="*/ 2356 w 1200445"/>
                  <a:gd name="connsiteY8" fmla="*/ 0 h 1823453"/>
                  <a:gd name="connsiteX9" fmla="*/ 521648 w 1200445"/>
                  <a:gd name="connsiteY9" fmla="*/ 0 h 1823453"/>
                  <a:gd name="connsiteX10" fmla="*/ 524004 w 1200445"/>
                  <a:gd name="connsiteY10" fmla="*/ 23369 h 1823453"/>
                  <a:gd name="connsiteX11" fmla="*/ 524003 w 1200445"/>
                  <a:gd name="connsiteY11" fmla="*/ 1561451 h 1823453"/>
                  <a:gd name="connsiteX12" fmla="*/ 262001 w 1200445"/>
                  <a:gd name="connsiteY12" fmla="*/ 1823453 h 1823453"/>
                  <a:gd name="connsiteX13" fmla="*/ 262002 w 1200445"/>
                  <a:gd name="connsiteY13" fmla="*/ 1823452 h 1823453"/>
                  <a:gd name="connsiteX14" fmla="*/ 0 w 1200445"/>
                  <a:gd name="connsiteY14" fmla="*/ 1561450 h 1823453"/>
                  <a:gd name="connsiteX15" fmla="*/ 0 w 1200445"/>
                  <a:gd name="connsiteY15" fmla="*/ 23369 h 1823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00445" h="1823453">
                    <a:moveTo>
                      <a:pt x="678797" y="0"/>
                    </a:moveTo>
                    <a:lnTo>
                      <a:pt x="1198089" y="0"/>
                    </a:lnTo>
                    <a:lnTo>
                      <a:pt x="1200445" y="23369"/>
                    </a:lnTo>
                    <a:cubicBezTo>
                      <a:pt x="1200445" y="536063"/>
                      <a:pt x="1200444" y="1048757"/>
                      <a:pt x="1200444" y="1561451"/>
                    </a:cubicBezTo>
                    <a:cubicBezTo>
                      <a:pt x="1200444" y="1706151"/>
                      <a:pt x="1083142" y="1823453"/>
                      <a:pt x="938442" y="1823453"/>
                    </a:cubicBezTo>
                    <a:lnTo>
                      <a:pt x="938443" y="1823452"/>
                    </a:lnTo>
                    <a:cubicBezTo>
                      <a:pt x="793743" y="1823452"/>
                      <a:pt x="676441" y="1706150"/>
                      <a:pt x="676441" y="1561450"/>
                    </a:cubicBezTo>
                    <a:lnTo>
                      <a:pt x="676441" y="23369"/>
                    </a:lnTo>
                    <a:close/>
                    <a:moveTo>
                      <a:pt x="2356" y="0"/>
                    </a:moveTo>
                    <a:lnTo>
                      <a:pt x="521648" y="0"/>
                    </a:lnTo>
                    <a:lnTo>
                      <a:pt x="524004" y="23369"/>
                    </a:lnTo>
                    <a:cubicBezTo>
                      <a:pt x="524004" y="536063"/>
                      <a:pt x="524003" y="1048757"/>
                      <a:pt x="524003" y="1561451"/>
                    </a:cubicBezTo>
                    <a:cubicBezTo>
                      <a:pt x="524003" y="1706151"/>
                      <a:pt x="406701" y="1823453"/>
                      <a:pt x="262001" y="1823453"/>
                    </a:cubicBezTo>
                    <a:lnTo>
                      <a:pt x="262002" y="1823452"/>
                    </a:lnTo>
                    <a:cubicBezTo>
                      <a:pt x="117302" y="1823452"/>
                      <a:pt x="0" y="1706150"/>
                      <a:pt x="0" y="1561450"/>
                    </a:cubicBezTo>
                    <a:lnTo>
                      <a:pt x="0" y="23369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Oval 91"/>
              <p:cNvSpPr/>
              <p:nvPr/>
            </p:nvSpPr>
            <p:spPr>
              <a:xfrm>
                <a:off x="-773469" y="648512"/>
                <a:ext cx="927899" cy="937173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93"/>
              <p:cNvSpPr/>
              <p:nvPr/>
            </p:nvSpPr>
            <p:spPr>
              <a:xfrm>
                <a:off x="-753755" y="1784117"/>
                <a:ext cx="435324" cy="1022571"/>
              </a:xfrm>
              <a:custGeom>
                <a:avLst/>
                <a:gdLst>
                  <a:gd name="connsiteX0" fmla="*/ 153594 w 436230"/>
                  <a:gd name="connsiteY0" fmla="*/ 0 h 1024700"/>
                  <a:gd name="connsiteX1" fmla="*/ 275520 w 436230"/>
                  <a:gd name="connsiteY1" fmla="*/ 0 h 1024700"/>
                  <a:gd name="connsiteX2" fmla="*/ 275520 w 436230"/>
                  <a:gd name="connsiteY2" fmla="*/ 541729 h 1024700"/>
                  <a:gd name="connsiteX3" fmla="*/ 303016 w 436230"/>
                  <a:gd name="connsiteY3" fmla="*/ 547280 h 1024700"/>
                  <a:gd name="connsiteX4" fmla="*/ 436230 w 436230"/>
                  <a:gd name="connsiteY4" fmla="*/ 748254 h 1024700"/>
                  <a:gd name="connsiteX5" fmla="*/ 436230 w 436230"/>
                  <a:gd name="connsiteY5" fmla="*/ 1024700 h 1024700"/>
                  <a:gd name="connsiteX6" fmla="*/ 319080 w 436230"/>
                  <a:gd name="connsiteY6" fmla="*/ 1024700 h 1024700"/>
                  <a:gd name="connsiteX7" fmla="*/ 319080 w 436230"/>
                  <a:gd name="connsiteY7" fmla="*/ 729820 h 1024700"/>
                  <a:gd name="connsiteX8" fmla="*/ 236813 w 436230"/>
                  <a:gd name="connsiteY8" fmla="*/ 647553 h 1024700"/>
                  <a:gd name="connsiteX9" fmla="*/ 199416 w 436230"/>
                  <a:gd name="connsiteY9" fmla="*/ 647553 h 1024700"/>
                  <a:gd name="connsiteX10" fmla="*/ 117149 w 436230"/>
                  <a:gd name="connsiteY10" fmla="*/ 729820 h 1024700"/>
                  <a:gd name="connsiteX11" fmla="*/ 117149 w 436230"/>
                  <a:gd name="connsiteY11" fmla="*/ 1024700 h 1024700"/>
                  <a:gd name="connsiteX12" fmla="*/ 0 w 436230"/>
                  <a:gd name="connsiteY12" fmla="*/ 1024700 h 1024700"/>
                  <a:gd name="connsiteX13" fmla="*/ 0 w 436230"/>
                  <a:gd name="connsiteY13" fmla="*/ 748254 h 1024700"/>
                  <a:gd name="connsiteX14" fmla="*/ 133215 w 436230"/>
                  <a:gd name="connsiteY14" fmla="*/ 547280 h 1024700"/>
                  <a:gd name="connsiteX15" fmla="*/ 153594 w 436230"/>
                  <a:gd name="connsiteY15" fmla="*/ 543165 h 1024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6230" h="1024700">
                    <a:moveTo>
                      <a:pt x="153594" y="0"/>
                    </a:moveTo>
                    <a:lnTo>
                      <a:pt x="275520" y="0"/>
                    </a:lnTo>
                    <a:lnTo>
                      <a:pt x="275520" y="541729"/>
                    </a:lnTo>
                    <a:lnTo>
                      <a:pt x="303016" y="547280"/>
                    </a:lnTo>
                    <a:cubicBezTo>
                      <a:pt x="381300" y="580391"/>
                      <a:pt x="436230" y="657908"/>
                      <a:pt x="436230" y="748254"/>
                    </a:cubicBezTo>
                    <a:lnTo>
                      <a:pt x="436230" y="1024700"/>
                    </a:lnTo>
                    <a:lnTo>
                      <a:pt x="319080" y="1024700"/>
                    </a:lnTo>
                    <a:lnTo>
                      <a:pt x="319080" y="729820"/>
                    </a:lnTo>
                    <a:cubicBezTo>
                      <a:pt x="319080" y="684385"/>
                      <a:pt x="282248" y="647553"/>
                      <a:pt x="236813" y="647553"/>
                    </a:cubicBezTo>
                    <a:lnTo>
                      <a:pt x="199416" y="647553"/>
                    </a:lnTo>
                    <a:cubicBezTo>
                      <a:pt x="153981" y="647553"/>
                      <a:pt x="117149" y="684385"/>
                      <a:pt x="117149" y="729820"/>
                    </a:cubicBezTo>
                    <a:lnTo>
                      <a:pt x="117149" y="1024700"/>
                    </a:lnTo>
                    <a:lnTo>
                      <a:pt x="0" y="1024700"/>
                    </a:lnTo>
                    <a:lnTo>
                      <a:pt x="0" y="748254"/>
                    </a:lnTo>
                    <a:cubicBezTo>
                      <a:pt x="0" y="657908"/>
                      <a:pt x="54930" y="580391"/>
                      <a:pt x="133215" y="547280"/>
                    </a:cubicBezTo>
                    <a:lnTo>
                      <a:pt x="153594" y="543165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95"/>
              <p:cNvSpPr/>
              <p:nvPr/>
            </p:nvSpPr>
            <p:spPr>
              <a:xfrm>
                <a:off x="-145815" y="1748611"/>
                <a:ext cx="191731" cy="678162"/>
              </a:xfrm>
              <a:custGeom>
                <a:avLst/>
                <a:gdLst>
                  <a:gd name="connsiteX0" fmla="*/ 35102 w 192130"/>
                  <a:gd name="connsiteY0" fmla="*/ 0 h 679574"/>
                  <a:gd name="connsiteX1" fmla="*/ 157028 w 192130"/>
                  <a:gd name="connsiteY1" fmla="*/ 0 h 679574"/>
                  <a:gd name="connsiteX2" fmla="*/ 157028 w 192130"/>
                  <a:gd name="connsiteY2" fmla="*/ 510885 h 679574"/>
                  <a:gd name="connsiteX3" fmla="*/ 163993 w 192130"/>
                  <a:gd name="connsiteY3" fmla="*/ 515581 h 679574"/>
                  <a:gd name="connsiteX4" fmla="*/ 192130 w 192130"/>
                  <a:gd name="connsiteY4" fmla="*/ 583509 h 679574"/>
                  <a:gd name="connsiteX5" fmla="*/ 96065 w 192130"/>
                  <a:gd name="connsiteY5" fmla="*/ 679574 h 679574"/>
                  <a:gd name="connsiteX6" fmla="*/ 0 w 192130"/>
                  <a:gd name="connsiteY6" fmla="*/ 583509 h 679574"/>
                  <a:gd name="connsiteX7" fmla="*/ 28137 w 192130"/>
                  <a:gd name="connsiteY7" fmla="*/ 515581 h 679574"/>
                  <a:gd name="connsiteX8" fmla="*/ 35102 w 192130"/>
                  <a:gd name="connsiteY8" fmla="*/ 510885 h 6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2130" h="679574">
                    <a:moveTo>
                      <a:pt x="35102" y="0"/>
                    </a:moveTo>
                    <a:lnTo>
                      <a:pt x="157028" y="0"/>
                    </a:lnTo>
                    <a:lnTo>
                      <a:pt x="157028" y="510885"/>
                    </a:lnTo>
                    <a:lnTo>
                      <a:pt x="163993" y="515581"/>
                    </a:lnTo>
                    <a:cubicBezTo>
                      <a:pt x="181378" y="532965"/>
                      <a:pt x="192130" y="556982"/>
                      <a:pt x="192130" y="583509"/>
                    </a:cubicBezTo>
                    <a:cubicBezTo>
                      <a:pt x="192130" y="636564"/>
                      <a:pt x="149120" y="679574"/>
                      <a:pt x="96065" y="679574"/>
                    </a:cubicBezTo>
                    <a:cubicBezTo>
                      <a:pt x="43010" y="679574"/>
                      <a:pt x="0" y="636564"/>
                      <a:pt x="0" y="583509"/>
                    </a:cubicBezTo>
                    <a:cubicBezTo>
                      <a:pt x="0" y="556982"/>
                      <a:pt x="10752" y="532965"/>
                      <a:pt x="28137" y="515581"/>
                    </a:cubicBezTo>
                    <a:lnTo>
                      <a:pt x="35102" y="510885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96"/>
              <p:cNvSpPr/>
              <p:nvPr/>
            </p:nvSpPr>
            <p:spPr>
              <a:xfrm flipH="1">
                <a:off x="-1485264" y="1713409"/>
                <a:ext cx="2412062" cy="2715724"/>
              </a:xfrm>
              <a:custGeom>
                <a:avLst/>
                <a:gdLst>
                  <a:gd name="connsiteX0" fmla="*/ 1206031 w 2412062"/>
                  <a:gd name="connsiteY0" fmla="*/ 118063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1240566 w 2412062"/>
                  <a:gd name="connsiteY9" fmla="*/ 2577564 h 2726886"/>
                  <a:gd name="connsiteX10" fmla="*/ 1171496 w 2412062"/>
                  <a:gd name="connsiteY10" fmla="*/ 2577564 h 2726886"/>
                  <a:gd name="connsiteX11" fmla="*/ 672719 w 2412062"/>
                  <a:gd name="connsiteY11" fmla="*/ 2577564 h 2726886"/>
                  <a:gd name="connsiteX12" fmla="*/ 636469 w 2412062"/>
                  <a:gd name="connsiteY12" fmla="*/ 2541313 h 2726886"/>
                  <a:gd name="connsiteX13" fmla="*/ 633497 w 2412062"/>
                  <a:gd name="connsiteY13" fmla="*/ 686354 h 2726886"/>
                  <a:gd name="connsiteX14" fmla="*/ 484352 w 2412062"/>
                  <a:gd name="connsiteY14" fmla="*/ 691350 h 2726886"/>
                  <a:gd name="connsiteX15" fmla="*/ 486211 w 2412062"/>
                  <a:gd name="connsiteY15" fmla="*/ 1927864 h 2726886"/>
                  <a:gd name="connsiteX16" fmla="*/ 120887 w 2412062"/>
                  <a:gd name="connsiteY16" fmla="*/ 1927864 h 2726886"/>
                  <a:gd name="connsiteX17" fmla="*/ 120887 w 2412062"/>
                  <a:gd name="connsiteY17" fmla="*/ 546615 h 2726886"/>
                  <a:gd name="connsiteX18" fmla="*/ 548838 w 2412062"/>
                  <a:gd name="connsiteY18" fmla="*/ 118664 h 2726886"/>
                  <a:gd name="connsiteX19" fmla="*/ 1887185 w 2412062"/>
                  <a:gd name="connsiteY19" fmla="*/ 0 h 2726886"/>
                  <a:gd name="connsiteX20" fmla="*/ 1240566 w 2412062"/>
                  <a:gd name="connsiteY20" fmla="*/ 0 h 2726886"/>
                  <a:gd name="connsiteX21" fmla="*/ 1171496 w 2412062"/>
                  <a:gd name="connsiteY21" fmla="*/ 0 h 2726886"/>
                  <a:gd name="connsiteX22" fmla="*/ 524877 w 2412062"/>
                  <a:gd name="connsiteY22" fmla="*/ 0 h 2726886"/>
                  <a:gd name="connsiteX23" fmla="*/ 524877 w 2412062"/>
                  <a:gd name="connsiteY23" fmla="*/ 1172 h 2726886"/>
                  <a:gd name="connsiteX24" fmla="*/ 425772 w 2412062"/>
                  <a:gd name="connsiteY24" fmla="*/ 11162 h 2726886"/>
                  <a:gd name="connsiteX25" fmla="*/ 0 w 2412062"/>
                  <a:gd name="connsiteY25" fmla="*/ 533567 h 2726886"/>
                  <a:gd name="connsiteX26" fmla="*/ 0 w 2412062"/>
                  <a:gd name="connsiteY26" fmla="*/ 1934929 h 2726886"/>
                  <a:gd name="connsiteX27" fmla="*/ 58672 w 2412062"/>
                  <a:gd name="connsiteY27" fmla="*/ 1934929 h 2726886"/>
                  <a:gd name="connsiteX28" fmla="*/ 62194 w 2412062"/>
                  <a:gd name="connsiteY28" fmla="*/ 1969867 h 2726886"/>
                  <a:gd name="connsiteX29" fmla="*/ 305290 w 2412062"/>
                  <a:gd name="connsiteY29" fmla="*/ 2167996 h 2726886"/>
                  <a:gd name="connsiteX30" fmla="*/ 305289 w 2412062"/>
                  <a:gd name="connsiteY30" fmla="*/ 2167997 h 2726886"/>
                  <a:gd name="connsiteX31" fmla="*/ 463127 w 2412062"/>
                  <a:gd name="connsiteY31" fmla="*/ 2111335 h 2726886"/>
                  <a:gd name="connsiteX32" fmla="*/ 486447 w 2412062"/>
                  <a:gd name="connsiteY32" fmla="*/ 2084400 h 2726886"/>
                  <a:gd name="connsiteX33" fmla="*/ 487324 w 2412062"/>
                  <a:gd name="connsiteY33" fmla="*/ 2668388 h 2726886"/>
                  <a:gd name="connsiteX34" fmla="*/ 545822 w 2412062"/>
                  <a:gd name="connsiteY34" fmla="*/ 2726886 h 2726886"/>
                  <a:gd name="connsiteX35" fmla="*/ 1171496 w 2412062"/>
                  <a:gd name="connsiteY35" fmla="*/ 2726886 h 2726886"/>
                  <a:gd name="connsiteX36" fmla="*/ 1240566 w 2412062"/>
                  <a:gd name="connsiteY36" fmla="*/ 2726886 h 2726886"/>
                  <a:gd name="connsiteX37" fmla="*/ 1866240 w 2412062"/>
                  <a:gd name="connsiteY37" fmla="*/ 2726886 h 2726886"/>
                  <a:gd name="connsiteX38" fmla="*/ 1924738 w 2412062"/>
                  <a:gd name="connsiteY38" fmla="*/ 2668388 h 2726886"/>
                  <a:gd name="connsiteX39" fmla="*/ 1925615 w 2412062"/>
                  <a:gd name="connsiteY39" fmla="*/ 2084400 h 2726886"/>
                  <a:gd name="connsiteX40" fmla="*/ 1948935 w 2412062"/>
                  <a:gd name="connsiteY40" fmla="*/ 2111335 h 2726886"/>
                  <a:gd name="connsiteX41" fmla="*/ 2106773 w 2412062"/>
                  <a:gd name="connsiteY41" fmla="*/ 2167997 h 2726886"/>
                  <a:gd name="connsiteX42" fmla="*/ 2106772 w 2412062"/>
                  <a:gd name="connsiteY42" fmla="*/ 2167996 h 2726886"/>
                  <a:gd name="connsiteX43" fmla="*/ 2349868 w 2412062"/>
                  <a:gd name="connsiteY43" fmla="*/ 1969867 h 2726886"/>
                  <a:gd name="connsiteX44" fmla="*/ 2353390 w 2412062"/>
                  <a:gd name="connsiteY44" fmla="*/ 1934929 h 2726886"/>
                  <a:gd name="connsiteX45" fmla="*/ 2412062 w 2412062"/>
                  <a:gd name="connsiteY45" fmla="*/ 1934929 h 2726886"/>
                  <a:gd name="connsiteX46" fmla="*/ 2412062 w 2412062"/>
                  <a:gd name="connsiteY46" fmla="*/ 533567 h 2726886"/>
                  <a:gd name="connsiteX47" fmla="*/ 1986290 w 2412062"/>
                  <a:gd name="connsiteY47" fmla="*/ 11162 h 2726886"/>
                  <a:gd name="connsiteX48" fmla="*/ 1887185 w 2412062"/>
                  <a:gd name="connsiteY48" fmla="*/ 1172 h 2726886"/>
                  <a:gd name="connsiteX0" fmla="*/ 1206031 w 2412062"/>
                  <a:gd name="connsiteY0" fmla="*/ 118063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1240566 w 2412062"/>
                  <a:gd name="connsiteY9" fmla="*/ 2577564 h 2726886"/>
                  <a:gd name="connsiteX10" fmla="*/ 1171496 w 2412062"/>
                  <a:gd name="connsiteY10" fmla="*/ 2577564 h 2726886"/>
                  <a:gd name="connsiteX11" fmla="*/ 672719 w 2412062"/>
                  <a:gd name="connsiteY11" fmla="*/ 2577564 h 2726886"/>
                  <a:gd name="connsiteX12" fmla="*/ 636469 w 2412062"/>
                  <a:gd name="connsiteY12" fmla="*/ 2541313 h 2726886"/>
                  <a:gd name="connsiteX13" fmla="*/ 633497 w 2412062"/>
                  <a:gd name="connsiteY13" fmla="*/ 686354 h 2726886"/>
                  <a:gd name="connsiteX14" fmla="*/ 484352 w 2412062"/>
                  <a:gd name="connsiteY14" fmla="*/ 691350 h 2726886"/>
                  <a:gd name="connsiteX15" fmla="*/ 486211 w 2412062"/>
                  <a:gd name="connsiteY15" fmla="*/ 1927864 h 2726886"/>
                  <a:gd name="connsiteX16" fmla="*/ 120887 w 2412062"/>
                  <a:gd name="connsiteY16" fmla="*/ 1927864 h 2726886"/>
                  <a:gd name="connsiteX17" fmla="*/ 120887 w 2412062"/>
                  <a:gd name="connsiteY17" fmla="*/ 546615 h 2726886"/>
                  <a:gd name="connsiteX18" fmla="*/ 548838 w 2412062"/>
                  <a:gd name="connsiteY18" fmla="*/ 118664 h 2726886"/>
                  <a:gd name="connsiteX19" fmla="*/ 1206031 w 2412062"/>
                  <a:gd name="connsiteY19" fmla="*/ 118063 h 2726886"/>
                  <a:gd name="connsiteX20" fmla="*/ 1887185 w 2412062"/>
                  <a:gd name="connsiteY20" fmla="*/ 0 h 2726886"/>
                  <a:gd name="connsiteX21" fmla="*/ 1240566 w 2412062"/>
                  <a:gd name="connsiteY21" fmla="*/ 0 h 2726886"/>
                  <a:gd name="connsiteX22" fmla="*/ 1171496 w 2412062"/>
                  <a:gd name="connsiteY22" fmla="*/ 0 h 2726886"/>
                  <a:gd name="connsiteX23" fmla="*/ 524877 w 2412062"/>
                  <a:gd name="connsiteY23" fmla="*/ 0 h 2726886"/>
                  <a:gd name="connsiteX24" fmla="*/ 524877 w 2412062"/>
                  <a:gd name="connsiteY24" fmla="*/ 1172 h 2726886"/>
                  <a:gd name="connsiteX25" fmla="*/ 425772 w 2412062"/>
                  <a:gd name="connsiteY25" fmla="*/ 11162 h 2726886"/>
                  <a:gd name="connsiteX26" fmla="*/ 0 w 2412062"/>
                  <a:gd name="connsiteY26" fmla="*/ 533567 h 2726886"/>
                  <a:gd name="connsiteX27" fmla="*/ 0 w 2412062"/>
                  <a:gd name="connsiteY27" fmla="*/ 1934929 h 2726886"/>
                  <a:gd name="connsiteX28" fmla="*/ 58672 w 2412062"/>
                  <a:gd name="connsiteY28" fmla="*/ 1934929 h 2726886"/>
                  <a:gd name="connsiteX29" fmla="*/ 62194 w 2412062"/>
                  <a:gd name="connsiteY29" fmla="*/ 1969867 h 2726886"/>
                  <a:gd name="connsiteX30" fmla="*/ 305290 w 2412062"/>
                  <a:gd name="connsiteY30" fmla="*/ 2167996 h 2726886"/>
                  <a:gd name="connsiteX31" fmla="*/ 305289 w 2412062"/>
                  <a:gd name="connsiteY31" fmla="*/ 2167997 h 2726886"/>
                  <a:gd name="connsiteX32" fmla="*/ 463127 w 2412062"/>
                  <a:gd name="connsiteY32" fmla="*/ 2111335 h 2726886"/>
                  <a:gd name="connsiteX33" fmla="*/ 486447 w 2412062"/>
                  <a:gd name="connsiteY33" fmla="*/ 2084400 h 2726886"/>
                  <a:gd name="connsiteX34" fmla="*/ 487324 w 2412062"/>
                  <a:gd name="connsiteY34" fmla="*/ 2668388 h 2726886"/>
                  <a:gd name="connsiteX35" fmla="*/ 545822 w 2412062"/>
                  <a:gd name="connsiteY35" fmla="*/ 2726886 h 2726886"/>
                  <a:gd name="connsiteX36" fmla="*/ 1171496 w 2412062"/>
                  <a:gd name="connsiteY36" fmla="*/ 2726886 h 2726886"/>
                  <a:gd name="connsiteX37" fmla="*/ 1866240 w 2412062"/>
                  <a:gd name="connsiteY37" fmla="*/ 2726886 h 2726886"/>
                  <a:gd name="connsiteX38" fmla="*/ 1924738 w 2412062"/>
                  <a:gd name="connsiteY38" fmla="*/ 2668388 h 2726886"/>
                  <a:gd name="connsiteX39" fmla="*/ 1925615 w 2412062"/>
                  <a:gd name="connsiteY39" fmla="*/ 2084400 h 2726886"/>
                  <a:gd name="connsiteX40" fmla="*/ 1948935 w 2412062"/>
                  <a:gd name="connsiteY40" fmla="*/ 2111335 h 2726886"/>
                  <a:gd name="connsiteX41" fmla="*/ 2106773 w 2412062"/>
                  <a:gd name="connsiteY41" fmla="*/ 2167997 h 2726886"/>
                  <a:gd name="connsiteX42" fmla="*/ 2106772 w 2412062"/>
                  <a:gd name="connsiteY42" fmla="*/ 2167996 h 2726886"/>
                  <a:gd name="connsiteX43" fmla="*/ 2349868 w 2412062"/>
                  <a:gd name="connsiteY43" fmla="*/ 1969867 h 2726886"/>
                  <a:gd name="connsiteX44" fmla="*/ 2353390 w 2412062"/>
                  <a:gd name="connsiteY44" fmla="*/ 1934929 h 2726886"/>
                  <a:gd name="connsiteX45" fmla="*/ 2412062 w 2412062"/>
                  <a:gd name="connsiteY45" fmla="*/ 1934929 h 2726886"/>
                  <a:gd name="connsiteX46" fmla="*/ 2412062 w 2412062"/>
                  <a:gd name="connsiteY46" fmla="*/ 533567 h 2726886"/>
                  <a:gd name="connsiteX47" fmla="*/ 1986290 w 2412062"/>
                  <a:gd name="connsiteY47" fmla="*/ 11162 h 2726886"/>
                  <a:gd name="connsiteX48" fmla="*/ 1887185 w 2412062"/>
                  <a:gd name="connsiteY48" fmla="*/ 1172 h 2726886"/>
                  <a:gd name="connsiteX49" fmla="*/ 1887185 w 2412062"/>
                  <a:gd name="connsiteY49" fmla="*/ 0 h 2726886"/>
                  <a:gd name="connsiteX0" fmla="*/ 1206031 w 2412062"/>
                  <a:gd name="connsiteY0" fmla="*/ 118063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1240566 w 2412062"/>
                  <a:gd name="connsiteY9" fmla="*/ 2577564 h 2726886"/>
                  <a:gd name="connsiteX10" fmla="*/ 1171496 w 2412062"/>
                  <a:gd name="connsiteY10" fmla="*/ 2577564 h 2726886"/>
                  <a:gd name="connsiteX11" fmla="*/ 672719 w 2412062"/>
                  <a:gd name="connsiteY11" fmla="*/ 2577564 h 2726886"/>
                  <a:gd name="connsiteX12" fmla="*/ 636469 w 2412062"/>
                  <a:gd name="connsiteY12" fmla="*/ 2541313 h 2726886"/>
                  <a:gd name="connsiteX13" fmla="*/ 633497 w 2412062"/>
                  <a:gd name="connsiteY13" fmla="*/ 686354 h 2726886"/>
                  <a:gd name="connsiteX14" fmla="*/ 484352 w 2412062"/>
                  <a:gd name="connsiteY14" fmla="*/ 691350 h 2726886"/>
                  <a:gd name="connsiteX15" fmla="*/ 486211 w 2412062"/>
                  <a:gd name="connsiteY15" fmla="*/ 1927864 h 2726886"/>
                  <a:gd name="connsiteX16" fmla="*/ 120887 w 2412062"/>
                  <a:gd name="connsiteY16" fmla="*/ 1927864 h 2726886"/>
                  <a:gd name="connsiteX17" fmla="*/ 120887 w 2412062"/>
                  <a:gd name="connsiteY17" fmla="*/ 546615 h 2726886"/>
                  <a:gd name="connsiteX18" fmla="*/ 548838 w 2412062"/>
                  <a:gd name="connsiteY18" fmla="*/ 118664 h 2726886"/>
                  <a:gd name="connsiteX19" fmla="*/ 1206031 w 2412062"/>
                  <a:gd name="connsiteY19" fmla="*/ 118063 h 2726886"/>
                  <a:gd name="connsiteX20" fmla="*/ 1887185 w 2412062"/>
                  <a:gd name="connsiteY20" fmla="*/ 0 h 2726886"/>
                  <a:gd name="connsiteX21" fmla="*/ 1240566 w 2412062"/>
                  <a:gd name="connsiteY21" fmla="*/ 0 h 2726886"/>
                  <a:gd name="connsiteX22" fmla="*/ 1171496 w 2412062"/>
                  <a:gd name="connsiteY22" fmla="*/ 0 h 2726886"/>
                  <a:gd name="connsiteX23" fmla="*/ 524877 w 2412062"/>
                  <a:gd name="connsiteY23" fmla="*/ 0 h 2726886"/>
                  <a:gd name="connsiteX24" fmla="*/ 524877 w 2412062"/>
                  <a:gd name="connsiteY24" fmla="*/ 1172 h 2726886"/>
                  <a:gd name="connsiteX25" fmla="*/ 425772 w 2412062"/>
                  <a:gd name="connsiteY25" fmla="*/ 11162 h 2726886"/>
                  <a:gd name="connsiteX26" fmla="*/ 0 w 2412062"/>
                  <a:gd name="connsiteY26" fmla="*/ 533567 h 2726886"/>
                  <a:gd name="connsiteX27" fmla="*/ 0 w 2412062"/>
                  <a:gd name="connsiteY27" fmla="*/ 1934929 h 2726886"/>
                  <a:gd name="connsiteX28" fmla="*/ 58672 w 2412062"/>
                  <a:gd name="connsiteY28" fmla="*/ 1934929 h 2726886"/>
                  <a:gd name="connsiteX29" fmla="*/ 62194 w 2412062"/>
                  <a:gd name="connsiteY29" fmla="*/ 1969867 h 2726886"/>
                  <a:gd name="connsiteX30" fmla="*/ 305290 w 2412062"/>
                  <a:gd name="connsiteY30" fmla="*/ 2167996 h 2726886"/>
                  <a:gd name="connsiteX31" fmla="*/ 305289 w 2412062"/>
                  <a:gd name="connsiteY31" fmla="*/ 2167997 h 2726886"/>
                  <a:gd name="connsiteX32" fmla="*/ 463127 w 2412062"/>
                  <a:gd name="connsiteY32" fmla="*/ 2111335 h 2726886"/>
                  <a:gd name="connsiteX33" fmla="*/ 486447 w 2412062"/>
                  <a:gd name="connsiteY33" fmla="*/ 2084400 h 2726886"/>
                  <a:gd name="connsiteX34" fmla="*/ 487324 w 2412062"/>
                  <a:gd name="connsiteY34" fmla="*/ 2668388 h 2726886"/>
                  <a:gd name="connsiteX35" fmla="*/ 545822 w 2412062"/>
                  <a:gd name="connsiteY35" fmla="*/ 2726886 h 2726886"/>
                  <a:gd name="connsiteX36" fmla="*/ 1866240 w 2412062"/>
                  <a:gd name="connsiteY36" fmla="*/ 2726886 h 2726886"/>
                  <a:gd name="connsiteX37" fmla="*/ 1924738 w 2412062"/>
                  <a:gd name="connsiteY37" fmla="*/ 2668388 h 2726886"/>
                  <a:gd name="connsiteX38" fmla="*/ 1925615 w 2412062"/>
                  <a:gd name="connsiteY38" fmla="*/ 2084400 h 2726886"/>
                  <a:gd name="connsiteX39" fmla="*/ 1948935 w 2412062"/>
                  <a:gd name="connsiteY39" fmla="*/ 2111335 h 2726886"/>
                  <a:gd name="connsiteX40" fmla="*/ 2106773 w 2412062"/>
                  <a:gd name="connsiteY40" fmla="*/ 2167997 h 2726886"/>
                  <a:gd name="connsiteX41" fmla="*/ 2106772 w 2412062"/>
                  <a:gd name="connsiteY41" fmla="*/ 2167996 h 2726886"/>
                  <a:gd name="connsiteX42" fmla="*/ 2349868 w 2412062"/>
                  <a:gd name="connsiteY42" fmla="*/ 1969867 h 2726886"/>
                  <a:gd name="connsiteX43" fmla="*/ 2353390 w 2412062"/>
                  <a:gd name="connsiteY43" fmla="*/ 1934929 h 2726886"/>
                  <a:gd name="connsiteX44" fmla="*/ 2412062 w 2412062"/>
                  <a:gd name="connsiteY44" fmla="*/ 1934929 h 2726886"/>
                  <a:gd name="connsiteX45" fmla="*/ 2412062 w 2412062"/>
                  <a:gd name="connsiteY45" fmla="*/ 533567 h 2726886"/>
                  <a:gd name="connsiteX46" fmla="*/ 1986290 w 2412062"/>
                  <a:gd name="connsiteY46" fmla="*/ 11162 h 2726886"/>
                  <a:gd name="connsiteX47" fmla="*/ 1887185 w 2412062"/>
                  <a:gd name="connsiteY47" fmla="*/ 1172 h 2726886"/>
                  <a:gd name="connsiteX48" fmla="*/ 1887185 w 2412062"/>
                  <a:gd name="connsiteY48" fmla="*/ 0 h 2726886"/>
                  <a:gd name="connsiteX0" fmla="*/ 1206031 w 2412062"/>
                  <a:gd name="connsiteY0" fmla="*/ 118063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1240566 w 2412062"/>
                  <a:gd name="connsiteY9" fmla="*/ 2577564 h 2726886"/>
                  <a:gd name="connsiteX10" fmla="*/ 672719 w 2412062"/>
                  <a:gd name="connsiteY10" fmla="*/ 2577564 h 2726886"/>
                  <a:gd name="connsiteX11" fmla="*/ 636469 w 2412062"/>
                  <a:gd name="connsiteY11" fmla="*/ 2541313 h 2726886"/>
                  <a:gd name="connsiteX12" fmla="*/ 633497 w 2412062"/>
                  <a:gd name="connsiteY12" fmla="*/ 686354 h 2726886"/>
                  <a:gd name="connsiteX13" fmla="*/ 484352 w 2412062"/>
                  <a:gd name="connsiteY13" fmla="*/ 691350 h 2726886"/>
                  <a:gd name="connsiteX14" fmla="*/ 486211 w 2412062"/>
                  <a:gd name="connsiteY14" fmla="*/ 1927864 h 2726886"/>
                  <a:gd name="connsiteX15" fmla="*/ 120887 w 2412062"/>
                  <a:gd name="connsiteY15" fmla="*/ 1927864 h 2726886"/>
                  <a:gd name="connsiteX16" fmla="*/ 120887 w 2412062"/>
                  <a:gd name="connsiteY16" fmla="*/ 546615 h 2726886"/>
                  <a:gd name="connsiteX17" fmla="*/ 548838 w 2412062"/>
                  <a:gd name="connsiteY17" fmla="*/ 118664 h 2726886"/>
                  <a:gd name="connsiteX18" fmla="*/ 1206031 w 2412062"/>
                  <a:gd name="connsiteY18" fmla="*/ 118063 h 2726886"/>
                  <a:gd name="connsiteX19" fmla="*/ 1887185 w 2412062"/>
                  <a:gd name="connsiteY19" fmla="*/ 0 h 2726886"/>
                  <a:gd name="connsiteX20" fmla="*/ 1240566 w 2412062"/>
                  <a:gd name="connsiteY20" fmla="*/ 0 h 2726886"/>
                  <a:gd name="connsiteX21" fmla="*/ 1171496 w 2412062"/>
                  <a:gd name="connsiteY21" fmla="*/ 0 h 2726886"/>
                  <a:gd name="connsiteX22" fmla="*/ 524877 w 2412062"/>
                  <a:gd name="connsiteY22" fmla="*/ 0 h 2726886"/>
                  <a:gd name="connsiteX23" fmla="*/ 524877 w 2412062"/>
                  <a:gd name="connsiteY23" fmla="*/ 1172 h 2726886"/>
                  <a:gd name="connsiteX24" fmla="*/ 425772 w 2412062"/>
                  <a:gd name="connsiteY24" fmla="*/ 11162 h 2726886"/>
                  <a:gd name="connsiteX25" fmla="*/ 0 w 2412062"/>
                  <a:gd name="connsiteY25" fmla="*/ 533567 h 2726886"/>
                  <a:gd name="connsiteX26" fmla="*/ 0 w 2412062"/>
                  <a:gd name="connsiteY26" fmla="*/ 1934929 h 2726886"/>
                  <a:gd name="connsiteX27" fmla="*/ 58672 w 2412062"/>
                  <a:gd name="connsiteY27" fmla="*/ 1934929 h 2726886"/>
                  <a:gd name="connsiteX28" fmla="*/ 62194 w 2412062"/>
                  <a:gd name="connsiteY28" fmla="*/ 1969867 h 2726886"/>
                  <a:gd name="connsiteX29" fmla="*/ 305290 w 2412062"/>
                  <a:gd name="connsiteY29" fmla="*/ 2167996 h 2726886"/>
                  <a:gd name="connsiteX30" fmla="*/ 305289 w 2412062"/>
                  <a:gd name="connsiteY30" fmla="*/ 2167997 h 2726886"/>
                  <a:gd name="connsiteX31" fmla="*/ 463127 w 2412062"/>
                  <a:gd name="connsiteY31" fmla="*/ 2111335 h 2726886"/>
                  <a:gd name="connsiteX32" fmla="*/ 486447 w 2412062"/>
                  <a:gd name="connsiteY32" fmla="*/ 2084400 h 2726886"/>
                  <a:gd name="connsiteX33" fmla="*/ 487324 w 2412062"/>
                  <a:gd name="connsiteY33" fmla="*/ 2668388 h 2726886"/>
                  <a:gd name="connsiteX34" fmla="*/ 545822 w 2412062"/>
                  <a:gd name="connsiteY34" fmla="*/ 2726886 h 2726886"/>
                  <a:gd name="connsiteX35" fmla="*/ 1866240 w 2412062"/>
                  <a:gd name="connsiteY35" fmla="*/ 2726886 h 2726886"/>
                  <a:gd name="connsiteX36" fmla="*/ 1924738 w 2412062"/>
                  <a:gd name="connsiteY36" fmla="*/ 2668388 h 2726886"/>
                  <a:gd name="connsiteX37" fmla="*/ 1925615 w 2412062"/>
                  <a:gd name="connsiteY37" fmla="*/ 2084400 h 2726886"/>
                  <a:gd name="connsiteX38" fmla="*/ 1948935 w 2412062"/>
                  <a:gd name="connsiteY38" fmla="*/ 2111335 h 2726886"/>
                  <a:gd name="connsiteX39" fmla="*/ 2106773 w 2412062"/>
                  <a:gd name="connsiteY39" fmla="*/ 2167997 h 2726886"/>
                  <a:gd name="connsiteX40" fmla="*/ 2106772 w 2412062"/>
                  <a:gd name="connsiteY40" fmla="*/ 2167996 h 2726886"/>
                  <a:gd name="connsiteX41" fmla="*/ 2349868 w 2412062"/>
                  <a:gd name="connsiteY41" fmla="*/ 1969867 h 2726886"/>
                  <a:gd name="connsiteX42" fmla="*/ 2353390 w 2412062"/>
                  <a:gd name="connsiteY42" fmla="*/ 1934929 h 2726886"/>
                  <a:gd name="connsiteX43" fmla="*/ 2412062 w 2412062"/>
                  <a:gd name="connsiteY43" fmla="*/ 1934929 h 2726886"/>
                  <a:gd name="connsiteX44" fmla="*/ 2412062 w 2412062"/>
                  <a:gd name="connsiteY44" fmla="*/ 533567 h 2726886"/>
                  <a:gd name="connsiteX45" fmla="*/ 1986290 w 2412062"/>
                  <a:gd name="connsiteY45" fmla="*/ 11162 h 2726886"/>
                  <a:gd name="connsiteX46" fmla="*/ 1887185 w 2412062"/>
                  <a:gd name="connsiteY46" fmla="*/ 1172 h 2726886"/>
                  <a:gd name="connsiteX47" fmla="*/ 1887185 w 2412062"/>
                  <a:gd name="connsiteY47" fmla="*/ 0 h 2726886"/>
                  <a:gd name="connsiteX0" fmla="*/ 1206031 w 2412062"/>
                  <a:gd name="connsiteY0" fmla="*/ 118063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206031 w 2412062"/>
                  <a:gd name="connsiteY17" fmla="*/ 118063 h 2726886"/>
                  <a:gd name="connsiteX18" fmla="*/ 1887185 w 2412062"/>
                  <a:gd name="connsiteY18" fmla="*/ 0 h 2726886"/>
                  <a:gd name="connsiteX19" fmla="*/ 1240566 w 2412062"/>
                  <a:gd name="connsiteY19" fmla="*/ 0 h 2726886"/>
                  <a:gd name="connsiteX20" fmla="*/ 1171496 w 2412062"/>
                  <a:gd name="connsiteY20" fmla="*/ 0 h 2726886"/>
                  <a:gd name="connsiteX21" fmla="*/ 524877 w 2412062"/>
                  <a:gd name="connsiteY21" fmla="*/ 0 h 2726886"/>
                  <a:gd name="connsiteX22" fmla="*/ 524877 w 2412062"/>
                  <a:gd name="connsiteY22" fmla="*/ 1172 h 2726886"/>
                  <a:gd name="connsiteX23" fmla="*/ 425772 w 2412062"/>
                  <a:gd name="connsiteY23" fmla="*/ 11162 h 2726886"/>
                  <a:gd name="connsiteX24" fmla="*/ 0 w 2412062"/>
                  <a:gd name="connsiteY24" fmla="*/ 533567 h 2726886"/>
                  <a:gd name="connsiteX25" fmla="*/ 0 w 2412062"/>
                  <a:gd name="connsiteY25" fmla="*/ 1934929 h 2726886"/>
                  <a:gd name="connsiteX26" fmla="*/ 58672 w 2412062"/>
                  <a:gd name="connsiteY26" fmla="*/ 1934929 h 2726886"/>
                  <a:gd name="connsiteX27" fmla="*/ 62194 w 2412062"/>
                  <a:gd name="connsiteY27" fmla="*/ 1969867 h 2726886"/>
                  <a:gd name="connsiteX28" fmla="*/ 305290 w 2412062"/>
                  <a:gd name="connsiteY28" fmla="*/ 2167996 h 2726886"/>
                  <a:gd name="connsiteX29" fmla="*/ 305289 w 2412062"/>
                  <a:gd name="connsiteY29" fmla="*/ 2167997 h 2726886"/>
                  <a:gd name="connsiteX30" fmla="*/ 463127 w 2412062"/>
                  <a:gd name="connsiteY30" fmla="*/ 2111335 h 2726886"/>
                  <a:gd name="connsiteX31" fmla="*/ 486447 w 2412062"/>
                  <a:gd name="connsiteY31" fmla="*/ 2084400 h 2726886"/>
                  <a:gd name="connsiteX32" fmla="*/ 487324 w 2412062"/>
                  <a:gd name="connsiteY32" fmla="*/ 2668388 h 2726886"/>
                  <a:gd name="connsiteX33" fmla="*/ 545822 w 2412062"/>
                  <a:gd name="connsiteY33" fmla="*/ 2726886 h 2726886"/>
                  <a:gd name="connsiteX34" fmla="*/ 1866240 w 2412062"/>
                  <a:gd name="connsiteY34" fmla="*/ 2726886 h 2726886"/>
                  <a:gd name="connsiteX35" fmla="*/ 1924738 w 2412062"/>
                  <a:gd name="connsiteY35" fmla="*/ 2668388 h 2726886"/>
                  <a:gd name="connsiteX36" fmla="*/ 1925615 w 2412062"/>
                  <a:gd name="connsiteY36" fmla="*/ 2084400 h 2726886"/>
                  <a:gd name="connsiteX37" fmla="*/ 1948935 w 2412062"/>
                  <a:gd name="connsiteY37" fmla="*/ 2111335 h 2726886"/>
                  <a:gd name="connsiteX38" fmla="*/ 2106773 w 2412062"/>
                  <a:gd name="connsiteY38" fmla="*/ 2167997 h 2726886"/>
                  <a:gd name="connsiteX39" fmla="*/ 2106772 w 2412062"/>
                  <a:gd name="connsiteY39" fmla="*/ 2167996 h 2726886"/>
                  <a:gd name="connsiteX40" fmla="*/ 2349868 w 2412062"/>
                  <a:gd name="connsiteY40" fmla="*/ 1969867 h 2726886"/>
                  <a:gd name="connsiteX41" fmla="*/ 2353390 w 2412062"/>
                  <a:gd name="connsiteY41" fmla="*/ 1934929 h 2726886"/>
                  <a:gd name="connsiteX42" fmla="*/ 2412062 w 2412062"/>
                  <a:gd name="connsiteY42" fmla="*/ 1934929 h 2726886"/>
                  <a:gd name="connsiteX43" fmla="*/ 2412062 w 2412062"/>
                  <a:gd name="connsiteY43" fmla="*/ 533567 h 2726886"/>
                  <a:gd name="connsiteX44" fmla="*/ 1986290 w 2412062"/>
                  <a:gd name="connsiteY44" fmla="*/ 11162 h 2726886"/>
                  <a:gd name="connsiteX45" fmla="*/ 1887185 w 2412062"/>
                  <a:gd name="connsiteY45" fmla="*/ 1172 h 2726886"/>
                  <a:gd name="connsiteX46" fmla="*/ 1887185 w 2412062"/>
                  <a:gd name="connsiteY46" fmla="*/ 0 h 2726886"/>
                  <a:gd name="connsiteX0" fmla="*/ 548838 w 2412062"/>
                  <a:gd name="connsiteY0" fmla="*/ 118664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887185 w 2412062"/>
                  <a:gd name="connsiteY17" fmla="*/ 0 h 2726886"/>
                  <a:gd name="connsiteX18" fmla="*/ 1240566 w 2412062"/>
                  <a:gd name="connsiteY18" fmla="*/ 0 h 2726886"/>
                  <a:gd name="connsiteX19" fmla="*/ 1171496 w 2412062"/>
                  <a:gd name="connsiteY19" fmla="*/ 0 h 2726886"/>
                  <a:gd name="connsiteX20" fmla="*/ 524877 w 2412062"/>
                  <a:gd name="connsiteY20" fmla="*/ 0 h 2726886"/>
                  <a:gd name="connsiteX21" fmla="*/ 524877 w 2412062"/>
                  <a:gd name="connsiteY21" fmla="*/ 1172 h 2726886"/>
                  <a:gd name="connsiteX22" fmla="*/ 425772 w 2412062"/>
                  <a:gd name="connsiteY22" fmla="*/ 11162 h 2726886"/>
                  <a:gd name="connsiteX23" fmla="*/ 0 w 2412062"/>
                  <a:gd name="connsiteY23" fmla="*/ 533567 h 2726886"/>
                  <a:gd name="connsiteX24" fmla="*/ 0 w 2412062"/>
                  <a:gd name="connsiteY24" fmla="*/ 1934929 h 2726886"/>
                  <a:gd name="connsiteX25" fmla="*/ 58672 w 2412062"/>
                  <a:gd name="connsiteY25" fmla="*/ 1934929 h 2726886"/>
                  <a:gd name="connsiteX26" fmla="*/ 62194 w 2412062"/>
                  <a:gd name="connsiteY26" fmla="*/ 1969867 h 2726886"/>
                  <a:gd name="connsiteX27" fmla="*/ 305290 w 2412062"/>
                  <a:gd name="connsiteY27" fmla="*/ 2167996 h 2726886"/>
                  <a:gd name="connsiteX28" fmla="*/ 305289 w 2412062"/>
                  <a:gd name="connsiteY28" fmla="*/ 2167997 h 2726886"/>
                  <a:gd name="connsiteX29" fmla="*/ 463127 w 2412062"/>
                  <a:gd name="connsiteY29" fmla="*/ 2111335 h 2726886"/>
                  <a:gd name="connsiteX30" fmla="*/ 486447 w 2412062"/>
                  <a:gd name="connsiteY30" fmla="*/ 2084400 h 2726886"/>
                  <a:gd name="connsiteX31" fmla="*/ 487324 w 2412062"/>
                  <a:gd name="connsiteY31" fmla="*/ 2668388 h 2726886"/>
                  <a:gd name="connsiteX32" fmla="*/ 545822 w 2412062"/>
                  <a:gd name="connsiteY32" fmla="*/ 2726886 h 2726886"/>
                  <a:gd name="connsiteX33" fmla="*/ 1866240 w 2412062"/>
                  <a:gd name="connsiteY33" fmla="*/ 2726886 h 2726886"/>
                  <a:gd name="connsiteX34" fmla="*/ 1924738 w 2412062"/>
                  <a:gd name="connsiteY34" fmla="*/ 2668388 h 2726886"/>
                  <a:gd name="connsiteX35" fmla="*/ 1925615 w 2412062"/>
                  <a:gd name="connsiteY35" fmla="*/ 2084400 h 2726886"/>
                  <a:gd name="connsiteX36" fmla="*/ 1948935 w 2412062"/>
                  <a:gd name="connsiteY36" fmla="*/ 2111335 h 2726886"/>
                  <a:gd name="connsiteX37" fmla="*/ 2106773 w 2412062"/>
                  <a:gd name="connsiteY37" fmla="*/ 2167997 h 2726886"/>
                  <a:gd name="connsiteX38" fmla="*/ 2106772 w 2412062"/>
                  <a:gd name="connsiteY38" fmla="*/ 2167996 h 2726886"/>
                  <a:gd name="connsiteX39" fmla="*/ 2349868 w 2412062"/>
                  <a:gd name="connsiteY39" fmla="*/ 1969867 h 2726886"/>
                  <a:gd name="connsiteX40" fmla="*/ 2353390 w 2412062"/>
                  <a:gd name="connsiteY40" fmla="*/ 1934929 h 2726886"/>
                  <a:gd name="connsiteX41" fmla="*/ 2412062 w 2412062"/>
                  <a:gd name="connsiteY41" fmla="*/ 1934929 h 2726886"/>
                  <a:gd name="connsiteX42" fmla="*/ 2412062 w 2412062"/>
                  <a:gd name="connsiteY42" fmla="*/ 533567 h 2726886"/>
                  <a:gd name="connsiteX43" fmla="*/ 1986290 w 2412062"/>
                  <a:gd name="connsiteY43" fmla="*/ 11162 h 2726886"/>
                  <a:gd name="connsiteX44" fmla="*/ 1887185 w 2412062"/>
                  <a:gd name="connsiteY44" fmla="*/ 1172 h 2726886"/>
                  <a:gd name="connsiteX45" fmla="*/ 1887185 w 2412062"/>
                  <a:gd name="connsiteY45" fmla="*/ 0 h 2726886"/>
                  <a:gd name="connsiteX0" fmla="*/ 548838 w 2412062"/>
                  <a:gd name="connsiteY0" fmla="*/ 118664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887185 w 2412062"/>
                  <a:gd name="connsiteY17" fmla="*/ 0 h 2726886"/>
                  <a:gd name="connsiteX18" fmla="*/ 1171496 w 2412062"/>
                  <a:gd name="connsiteY18" fmla="*/ 0 h 2726886"/>
                  <a:gd name="connsiteX19" fmla="*/ 524877 w 2412062"/>
                  <a:gd name="connsiteY19" fmla="*/ 0 h 2726886"/>
                  <a:gd name="connsiteX20" fmla="*/ 524877 w 2412062"/>
                  <a:gd name="connsiteY20" fmla="*/ 1172 h 2726886"/>
                  <a:gd name="connsiteX21" fmla="*/ 425772 w 2412062"/>
                  <a:gd name="connsiteY21" fmla="*/ 11162 h 2726886"/>
                  <a:gd name="connsiteX22" fmla="*/ 0 w 2412062"/>
                  <a:gd name="connsiteY22" fmla="*/ 533567 h 2726886"/>
                  <a:gd name="connsiteX23" fmla="*/ 0 w 2412062"/>
                  <a:gd name="connsiteY23" fmla="*/ 1934929 h 2726886"/>
                  <a:gd name="connsiteX24" fmla="*/ 58672 w 2412062"/>
                  <a:gd name="connsiteY24" fmla="*/ 1934929 h 2726886"/>
                  <a:gd name="connsiteX25" fmla="*/ 62194 w 2412062"/>
                  <a:gd name="connsiteY25" fmla="*/ 1969867 h 2726886"/>
                  <a:gd name="connsiteX26" fmla="*/ 305290 w 2412062"/>
                  <a:gd name="connsiteY26" fmla="*/ 2167996 h 2726886"/>
                  <a:gd name="connsiteX27" fmla="*/ 305289 w 2412062"/>
                  <a:gd name="connsiteY27" fmla="*/ 2167997 h 2726886"/>
                  <a:gd name="connsiteX28" fmla="*/ 463127 w 2412062"/>
                  <a:gd name="connsiteY28" fmla="*/ 2111335 h 2726886"/>
                  <a:gd name="connsiteX29" fmla="*/ 486447 w 2412062"/>
                  <a:gd name="connsiteY29" fmla="*/ 2084400 h 2726886"/>
                  <a:gd name="connsiteX30" fmla="*/ 487324 w 2412062"/>
                  <a:gd name="connsiteY30" fmla="*/ 2668388 h 2726886"/>
                  <a:gd name="connsiteX31" fmla="*/ 545822 w 2412062"/>
                  <a:gd name="connsiteY31" fmla="*/ 2726886 h 2726886"/>
                  <a:gd name="connsiteX32" fmla="*/ 1866240 w 2412062"/>
                  <a:gd name="connsiteY32" fmla="*/ 2726886 h 2726886"/>
                  <a:gd name="connsiteX33" fmla="*/ 1924738 w 2412062"/>
                  <a:gd name="connsiteY33" fmla="*/ 2668388 h 2726886"/>
                  <a:gd name="connsiteX34" fmla="*/ 1925615 w 2412062"/>
                  <a:gd name="connsiteY34" fmla="*/ 2084400 h 2726886"/>
                  <a:gd name="connsiteX35" fmla="*/ 1948935 w 2412062"/>
                  <a:gd name="connsiteY35" fmla="*/ 2111335 h 2726886"/>
                  <a:gd name="connsiteX36" fmla="*/ 2106773 w 2412062"/>
                  <a:gd name="connsiteY36" fmla="*/ 2167997 h 2726886"/>
                  <a:gd name="connsiteX37" fmla="*/ 2106772 w 2412062"/>
                  <a:gd name="connsiteY37" fmla="*/ 2167996 h 2726886"/>
                  <a:gd name="connsiteX38" fmla="*/ 2349868 w 2412062"/>
                  <a:gd name="connsiteY38" fmla="*/ 1969867 h 2726886"/>
                  <a:gd name="connsiteX39" fmla="*/ 2353390 w 2412062"/>
                  <a:gd name="connsiteY39" fmla="*/ 1934929 h 2726886"/>
                  <a:gd name="connsiteX40" fmla="*/ 2412062 w 2412062"/>
                  <a:gd name="connsiteY40" fmla="*/ 1934929 h 2726886"/>
                  <a:gd name="connsiteX41" fmla="*/ 2412062 w 2412062"/>
                  <a:gd name="connsiteY41" fmla="*/ 533567 h 2726886"/>
                  <a:gd name="connsiteX42" fmla="*/ 1986290 w 2412062"/>
                  <a:gd name="connsiteY42" fmla="*/ 11162 h 2726886"/>
                  <a:gd name="connsiteX43" fmla="*/ 1887185 w 2412062"/>
                  <a:gd name="connsiteY43" fmla="*/ 1172 h 2726886"/>
                  <a:gd name="connsiteX44" fmla="*/ 1887185 w 2412062"/>
                  <a:gd name="connsiteY44" fmla="*/ 0 h 2726886"/>
                  <a:gd name="connsiteX0" fmla="*/ 548838 w 2412062"/>
                  <a:gd name="connsiteY0" fmla="*/ 118664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887185 w 2412062"/>
                  <a:gd name="connsiteY17" fmla="*/ 0 h 2726886"/>
                  <a:gd name="connsiteX18" fmla="*/ 524877 w 2412062"/>
                  <a:gd name="connsiteY18" fmla="*/ 0 h 2726886"/>
                  <a:gd name="connsiteX19" fmla="*/ 524877 w 2412062"/>
                  <a:gd name="connsiteY19" fmla="*/ 1172 h 2726886"/>
                  <a:gd name="connsiteX20" fmla="*/ 425772 w 2412062"/>
                  <a:gd name="connsiteY20" fmla="*/ 11162 h 2726886"/>
                  <a:gd name="connsiteX21" fmla="*/ 0 w 2412062"/>
                  <a:gd name="connsiteY21" fmla="*/ 533567 h 2726886"/>
                  <a:gd name="connsiteX22" fmla="*/ 0 w 2412062"/>
                  <a:gd name="connsiteY22" fmla="*/ 1934929 h 2726886"/>
                  <a:gd name="connsiteX23" fmla="*/ 58672 w 2412062"/>
                  <a:gd name="connsiteY23" fmla="*/ 1934929 h 2726886"/>
                  <a:gd name="connsiteX24" fmla="*/ 62194 w 2412062"/>
                  <a:gd name="connsiteY24" fmla="*/ 1969867 h 2726886"/>
                  <a:gd name="connsiteX25" fmla="*/ 305290 w 2412062"/>
                  <a:gd name="connsiteY25" fmla="*/ 2167996 h 2726886"/>
                  <a:gd name="connsiteX26" fmla="*/ 305289 w 2412062"/>
                  <a:gd name="connsiteY26" fmla="*/ 2167997 h 2726886"/>
                  <a:gd name="connsiteX27" fmla="*/ 463127 w 2412062"/>
                  <a:gd name="connsiteY27" fmla="*/ 2111335 h 2726886"/>
                  <a:gd name="connsiteX28" fmla="*/ 486447 w 2412062"/>
                  <a:gd name="connsiteY28" fmla="*/ 2084400 h 2726886"/>
                  <a:gd name="connsiteX29" fmla="*/ 487324 w 2412062"/>
                  <a:gd name="connsiteY29" fmla="*/ 2668388 h 2726886"/>
                  <a:gd name="connsiteX30" fmla="*/ 545822 w 2412062"/>
                  <a:gd name="connsiteY30" fmla="*/ 2726886 h 2726886"/>
                  <a:gd name="connsiteX31" fmla="*/ 1866240 w 2412062"/>
                  <a:gd name="connsiteY31" fmla="*/ 2726886 h 2726886"/>
                  <a:gd name="connsiteX32" fmla="*/ 1924738 w 2412062"/>
                  <a:gd name="connsiteY32" fmla="*/ 2668388 h 2726886"/>
                  <a:gd name="connsiteX33" fmla="*/ 1925615 w 2412062"/>
                  <a:gd name="connsiteY33" fmla="*/ 2084400 h 2726886"/>
                  <a:gd name="connsiteX34" fmla="*/ 1948935 w 2412062"/>
                  <a:gd name="connsiteY34" fmla="*/ 2111335 h 2726886"/>
                  <a:gd name="connsiteX35" fmla="*/ 2106773 w 2412062"/>
                  <a:gd name="connsiteY35" fmla="*/ 2167997 h 2726886"/>
                  <a:gd name="connsiteX36" fmla="*/ 2106772 w 2412062"/>
                  <a:gd name="connsiteY36" fmla="*/ 2167996 h 2726886"/>
                  <a:gd name="connsiteX37" fmla="*/ 2349868 w 2412062"/>
                  <a:gd name="connsiteY37" fmla="*/ 1969867 h 2726886"/>
                  <a:gd name="connsiteX38" fmla="*/ 2353390 w 2412062"/>
                  <a:gd name="connsiteY38" fmla="*/ 1934929 h 2726886"/>
                  <a:gd name="connsiteX39" fmla="*/ 2412062 w 2412062"/>
                  <a:gd name="connsiteY39" fmla="*/ 1934929 h 2726886"/>
                  <a:gd name="connsiteX40" fmla="*/ 2412062 w 2412062"/>
                  <a:gd name="connsiteY40" fmla="*/ 533567 h 2726886"/>
                  <a:gd name="connsiteX41" fmla="*/ 1986290 w 2412062"/>
                  <a:gd name="connsiteY41" fmla="*/ 11162 h 2726886"/>
                  <a:gd name="connsiteX42" fmla="*/ 1887185 w 2412062"/>
                  <a:gd name="connsiteY42" fmla="*/ 1172 h 2726886"/>
                  <a:gd name="connsiteX43" fmla="*/ 1887185 w 2412062"/>
                  <a:gd name="connsiteY43" fmla="*/ 0 h 2726886"/>
                  <a:gd name="connsiteX0" fmla="*/ 548838 w 2412062"/>
                  <a:gd name="connsiteY0" fmla="*/ 118664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887185 w 2412062"/>
                  <a:gd name="connsiteY17" fmla="*/ 1172 h 2726886"/>
                  <a:gd name="connsiteX18" fmla="*/ 524877 w 2412062"/>
                  <a:gd name="connsiteY18" fmla="*/ 0 h 2726886"/>
                  <a:gd name="connsiteX19" fmla="*/ 524877 w 2412062"/>
                  <a:gd name="connsiteY19" fmla="*/ 1172 h 2726886"/>
                  <a:gd name="connsiteX20" fmla="*/ 425772 w 2412062"/>
                  <a:gd name="connsiteY20" fmla="*/ 11162 h 2726886"/>
                  <a:gd name="connsiteX21" fmla="*/ 0 w 2412062"/>
                  <a:gd name="connsiteY21" fmla="*/ 533567 h 2726886"/>
                  <a:gd name="connsiteX22" fmla="*/ 0 w 2412062"/>
                  <a:gd name="connsiteY22" fmla="*/ 1934929 h 2726886"/>
                  <a:gd name="connsiteX23" fmla="*/ 58672 w 2412062"/>
                  <a:gd name="connsiteY23" fmla="*/ 1934929 h 2726886"/>
                  <a:gd name="connsiteX24" fmla="*/ 62194 w 2412062"/>
                  <a:gd name="connsiteY24" fmla="*/ 1969867 h 2726886"/>
                  <a:gd name="connsiteX25" fmla="*/ 305290 w 2412062"/>
                  <a:gd name="connsiteY25" fmla="*/ 2167996 h 2726886"/>
                  <a:gd name="connsiteX26" fmla="*/ 305289 w 2412062"/>
                  <a:gd name="connsiteY26" fmla="*/ 2167997 h 2726886"/>
                  <a:gd name="connsiteX27" fmla="*/ 463127 w 2412062"/>
                  <a:gd name="connsiteY27" fmla="*/ 2111335 h 2726886"/>
                  <a:gd name="connsiteX28" fmla="*/ 486447 w 2412062"/>
                  <a:gd name="connsiteY28" fmla="*/ 2084400 h 2726886"/>
                  <a:gd name="connsiteX29" fmla="*/ 487324 w 2412062"/>
                  <a:gd name="connsiteY29" fmla="*/ 2668388 h 2726886"/>
                  <a:gd name="connsiteX30" fmla="*/ 545822 w 2412062"/>
                  <a:gd name="connsiteY30" fmla="*/ 2726886 h 2726886"/>
                  <a:gd name="connsiteX31" fmla="*/ 1866240 w 2412062"/>
                  <a:gd name="connsiteY31" fmla="*/ 2726886 h 2726886"/>
                  <a:gd name="connsiteX32" fmla="*/ 1924738 w 2412062"/>
                  <a:gd name="connsiteY32" fmla="*/ 2668388 h 2726886"/>
                  <a:gd name="connsiteX33" fmla="*/ 1925615 w 2412062"/>
                  <a:gd name="connsiteY33" fmla="*/ 2084400 h 2726886"/>
                  <a:gd name="connsiteX34" fmla="*/ 1948935 w 2412062"/>
                  <a:gd name="connsiteY34" fmla="*/ 2111335 h 2726886"/>
                  <a:gd name="connsiteX35" fmla="*/ 2106773 w 2412062"/>
                  <a:gd name="connsiteY35" fmla="*/ 2167997 h 2726886"/>
                  <a:gd name="connsiteX36" fmla="*/ 2106772 w 2412062"/>
                  <a:gd name="connsiteY36" fmla="*/ 2167996 h 2726886"/>
                  <a:gd name="connsiteX37" fmla="*/ 2349868 w 2412062"/>
                  <a:gd name="connsiteY37" fmla="*/ 1969867 h 2726886"/>
                  <a:gd name="connsiteX38" fmla="*/ 2353390 w 2412062"/>
                  <a:gd name="connsiteY38" fmla="*/ 1934929 h 2726886"/>
                  <a:gd name="connsiteX39" fmla="*/ 2412062 w 2412062"/>
                  <a:gd name="connsiteY39" fmla="*/ 1934929 h 2726886"/>
                  <a:gd name="connsiteX40" fmla="*/ 2412062 w 2412062"/>
                  <a:gd name="connsiteY40" fmla="*/ 533567 h 2726886"/>
                  <a:gd name="connsiteX41" fmla="*/ 1986290 w 2412062"/>
                  <a:gd name="connsiteY41" fmla="*/ 11162 h 2726886"/>
                  <a:gd name="connsiteX42" fmla="*/ 1887185 w 2412062"/>
                  <a:gd name="connsiteY42" fmla="*/ 1172 h 2726886"/>
                  <a:gd name="connsiteX0" fmla="*/ 548838 w 2412062"/>
                  <a:gd name="connsiteY0" fmla="*/ 118664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986290 w 2412062"/>
                  <a:gd name="connsiteY17" fmla="*/ 11162 h 2726886"/>
                  <a:gd name="connsiteX18" fmla="*/ 524877 w 2412062"/>
                  <a:gd name="connsiteY18" fmla="*/ 0 h 2726886"/>
                  <a:gd name="connsiteX19" fmla="*/ 524877 w 2412062"/>
                  <a:gd name="connsiteY19" fmla="*/ 1172 h 2726886"/>
                  <a:gd name="connsiteX20" fmla="*/ 425772 w 2412062"/>
                  <a:gd name="connsiteY20" fmla="*/ 11162 h 2726886"/>
                  <a:gd name="connsiteX21" fmla="*/ 0 w 2412062"/>
                  <a:gd name="connsiteY21" fmla="*/ 533567 h 2726886"/>
                  <a:gd name="connsiteX22" fmla="*/ 0 w 2412062"/>
                  <a:gd name="connsiteY22" fmla="*/ 1934929 h 2726886"/>
                  <a:gd name="connsiteX23" fmla="*/ 58672 w 2412062"/>
                  <a:gd name="connsiteY23" fmla="*/ 1934929 h 2726886"/>
                  <a:gd name="connsiteX24" fmla="*/ 62194 w 2412062"/>
                  <a:gd name="connsiteY24" fmla="*/ 1969867 h 2726886"/>
                  <a:gd name="connsiteX25" fmla="*/ 305290 w 2412062"/>
                  <a:gd name="connsiteY25" fmla="*/ 2167996 h 2726886"/>
                  <a:gd name="connsiteX26" fmla="*/ 305289 w 2412062"/>
                  <a:gd name="connsiteY26" fmla="*/ 2167997 h 2726886"/>
                  <a:gd name="connsiteX27" fmla="*/ 463127 w 2412062"/>
                  <a:gd name="connsiteY27" fmla="*/ 2111335 h 2726886"/>
                  <a:gd name="connsiteX28" fmla="*/ 486447 w 2412062"/>
                  <a:gd name="connsiteY28" fmla="*/ 2084400 h 2726886"/>
                  <a:gd name="connsiteX29" fmla="*/ 487324 w 2412062"/>
                  <a:gd name="connsiteY29" fmla="*/ 2668388 h 2726886"/>
                  <a:gd name="connsiteX30" fmla="*/ 545822 w 2412062"/>
                  <a:gd name="connsiteY30" fmla="*/ 2726886 h 2726886"/>
                  <a:gd name="connsiteX31" fmla="*/ 1866240 w 2412062"/>
                  <a:gd name="connsiteY31" fmla="*/ 2726886 h 2726886"/>
                  <a:gd name="connsiteX32" fmla="*/ 1924738 w 2412062"/>
                  <a:gd name="connsiteY32" fmla="*/ 2668388 h 2726886"/>
                  <a:gd name="connsiteX33" fmla="*/ 1925615 w 2412062"/>
                  <a:gd name="connsiteY33" fmla="*/ 2084400 h 2726886"/>
                  <a:gd name="connsiteX34" fmla="*/ 1948935 w 2412062"/>
                  <a:gd name="connsiteY34" fmla="*/ 2111335 h 2726886"/>
                  <a:gd name="connsiteX35" fmla="*/ 2106773 w 2412062"/>
                  <a:gd name="connsiteY35" fmla="*/ 2167997 h 2726886"/>
                  <a:gd name="connsiteX36" fmla="*/ 2106772 w 2412062"/>
                  <a:gd name="connsiteY36" fmla="*/ 2167996 h 2726886"/>
                  <a:gd name="connsiteX37" fmla="*/ 2349868 w 2412062"/>
                  <a:gd name="connsiteY37" fmla="*/ 1969867 h 2726886"/>
                  <a:gd name="connsiteX38" fmla="*/ 2353390 w 2412062"/>
                  <a:gd name="connsiteY38" fmla="*/ 1934929 h 2726886"/>
                  <a:gd name="connsiteX39" fmla="*/ 2412062 w 2412062"/>
                  <a:gd name="connsiteY39" fmla="*/ 1934929 h 2726886"/>
                  <a:gd name="connsiteX40" fmla="*/ 2412062 w 2412062"/>
                  <a:gd name="connsiteY40" fmla="*/ 533567 h 2726886"/>
                  <a:gd name="connsiteX41" fmla="*/ 1986290 w 2412062"/>
                  <a:gd name="connsiteY41" fmla="*/ 11162 h 2726886"/>
                  <a:gd name="connsiteX0" fmla="*/ 548838 w 2412062"/>
                  <a:gd name="connsiteY0" fmla="*/ 118664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986290 w 2412062"/>
                  <a:gd name="connsiteY17" fmla="*/ 11162 h 2726886"/>
                  <a:gd name="connsiteX18" fmla="*/ 524877 w 2412062"/>
                  <a:gd name="connsiteY18" fmla="*/ 0 h 2726886"/>
                  <a:gd name="connsiteX19" fmla="*/ 425772 w 2412062"/>
                  <a:gd name="connsiteY19" fmla="*/ 11162 h 2726886"/>
                  <a:gd name="connsiteX20" fmla="*/ 0 w 2412062"/>
                  <a:gd name="connsiteY20" fmla="*/ 533567 h 2726886"/>
                  <a:gd name="connsiteX21" fmla="*/ 0 w 2412062"/>
                  <a:gd name="connsiteY21" fmla="*/ 1934929 h 2726886"/>
                  <a:gd name="connsiteX22" fmla="*/ 58672 w 2412062"/>
                  <a:gd name="connsiteY22" fmla="*/ 1934929 h 2726886"/>
                  <a:gd name="connsiteX23" fmla="*/ 62194 w 2412062"/>
                  <a:gd name="connsiteY23" fmla="*/ 1969867 h 2726886"/>
                  <a:gd name="connsiteX24" fmla="*/ 305290 w 2412062"/>
                  <a:gd name="connsiteY24" fmla="*/ 2167996 h 2726886"/>
                  <a:gd name="connsiteX25" fmla="*/ 305289 w 2412062"/>
                  <a:gd name="connsiteY25" fmla="*/ 2167997 h 2726886"/>
                  <a:gd name="connsiteX26" fmla="*/ 463127 w 2412062"/>
                  <a:gd name="connsiteY26" fmla="*/ 2111335 h 2726886"/>
                  <a:gd name="connsiteX27" fmla="*/ 486447 w 2412062"/>
                  <a:gd name="connsiteY27" fmla="*/ 2084400 h 2726886"/>
                  <a:gd name="connsiteX28" fmla="*/ 487324 w 2412062"/>
                  <a:gd name="connsiteY28" fmla="*/ 2668388 h 2726886"/>
                  <a:gd name="connsiteX29" fmla="*/ 545822 w 2412062"/>
                  <a:gd name="connsiteY29" fmla="*/ 2726886 h 2726886"/>
                  <a:gd name="connsiteX30" fmla="*/ 1866240 w 2412062"/>
                  <a:gd name="connsiteY30" fmla="*/ 2726886 h 2726886"/>
                  <a:gd name="connsiteX31" fmla="*/ 1924738 w 2412062"/>
                  <a:gd name="connsiteY31" fmla="*/ 2668388 h 2726886"/>
                  <a:gd name="connsiteX32" fmla="*/ 1925615 w 2412062"/>
                  <a:gd name="connsiteY32" fmla="*/ 2084400 h 2726886"/>
                  <a:gd name="connsiteX33" fmla="*/ 1948935 w 2412062"/>
                  <a:gd name="connsiteY33" fmla="*/ 2111335 h 2726886"/>
                  <a:gd name="connsiteX34" fmla="*/ 2106773 w 2412062"/>
                  <a:gd name="connsiteY34" fmla="*/ 2167997 h 2726886"/>
                  <a:gd name="connsiteX35" fmla="*/ 2106772 w 2412062"/>
                  <a:gd name="connsiteY35" fmla="*/ 2167996 h 2726886"/>
                  <a:gd name="connsiteX36" fmla="*/ 2349868 w 2412062"/>
                  <a:gd name="connsiteY36" fmla="*/ 1969867 h 2726886"/>
                  <a:gd name="connsiteX37" fmla="*/ 2353390 w 2412062"/>
                  <a:gd name="connsiteY37" fmla="*/ 1934929 h 2726886"/>
                  <a:gd name="connsiteX38" fmla="*/ 2412062 w 2412062"/>
                  <a:gd name="connsiteY38" fmla="*/ 1934929 h 2726886"/>
                  <a:gd name="connsiteX39" fmla="*/ 2412062 w 2412062"/>
                  <a:gd name="connsiteY39" fmla="*/ 533567 h 2726886"/>
                  <a:gd name="connsiteX40" fmla="*/ 1986290 w 2412062"/>
                  <a:gd name="connsiteY40" fmla="*/ 11162 h 2726886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412062" h="2715724">
                    <a:moveTo>
                      <a:pt x="548838" y="107502"/>
                    </a:moveTo>
                    <a:lnTo>
                      <a:pt x="1863224" y="107502"/>
                    </a:lnTo>
                    <a:cubicBezTo>
                      <a:pt x="2099574" y="107502"/>
                      <a:pt x="2291175" y="299103"/>
                      <a:pt x="2291175" y="535453"/>
                    </a:cubicBezTo>
                    <a:lnTo>
                      <a:pt x="2291175" y="1916702"/>
                    </a:lnTo>
                    <a:lnTo>
                      <a:pt x="1925851" y="1916702"/>
                    </a:lnTo>
                    <a:cubicBezTo>
                      <a:pt x="1926471" y="1504531"/>
                      <a:pt x="1927090" y="1092359"/>
                      <a:pt x="1927710" y="680188"/>
                    </a:cubicBezTo>
                    <a:cubicBezTo>
                      <a:pt x="1920686" y="593084"/>
                      <a:pt x="1794507" y="591274"/>
                      <a:pt x="1778565" y="675192"/>
                    </a:cubicBezTo>
                    <a:cubicBezTo>
                      <a:pt x="1777574" y="1293512"/>
                      <a:pt x="1776584" y="1911831"/>
                      <a:pt x="1775593" y="2530151"/>
                    </a:cubicBezTo>
                    <a:cubicBezTo>
                      <a:pt x="1775594" y="2550172"/>
                      <a:pt x="1759363" y="2566402"/>
                      <a:pt x="1739343" y="2566402"/>
                    </a:cubicBezTo>
                    <a:lnTo>
                      <a:pt x="672719" y="2566402"/>
                    </a:lnTo>
                    <a:cubicBezTo>
                      <a:pt x="652699" y="2566402"/>
                      <a:pt x="636468" y="2550172"/>
                      <a:pt x="636469" y="2530151"/>
                    </a:cubicBezTo>
                    <a:cubicBezTo>
                      <a:pt x="635478" y="1911831"/>
                      <a:pt x="634488" y="1293512"/>
                      <a:pt x="633497" y="675192"/>
                    </a:cubicBezTo>
                    <a:cubicBezTo>
                      <a:pt x="617555" y="591274"/>
                      <a:pt x="491376" y="593084"/>
                      <a:pt x="484352" y="680188"/>
                    </a:cubicBezTo>
                    <a:cubicBezTo>
                      <a:pt x="484972" y="1092359"/>
                      <a:pt x="485591" y="1504531"/>
                      <a:pt x="486211" y="1916702"/>
                    </a:cubicBezTo>
                    <a:lnTo>
                      <a:pt x="120887" y="1916702"/>
                    </a:lnTo>
                    <a:lnTo>
                      <a:pt x="120887" y="535453"/>
                    </a:lnTo>
                    <a:cubicBezTo>
                      <a:pt x="120887" y="299103"/>
                      <a:pt x="312488" y="107502"/>
                      <a:pt x="548838" y="107502"/>
                    </a:cubicBezTo>
                    <a:close/>
                    <a:moveTo>
                      <a:pt x="1986290" y="0"/>
                    </a:moveTo>
                    <a:lnTo>
                      <a:pt x="425772" y="0"/>
                    </a:lnTo>
                    <a:cubicBezTo>
                      <a:pt x="199390" y="2098"/>
                      <a:pt x="0" y="264718"/>
                      <a:pt x="0" y="522405"/>
                    </a:cubicBezTo>
                    <a:lnTo>
                      <a:pt x="0" y="1923767"/>
                    </a:lnTo>
                    <a:lnTo>
                      <a:pt x="58672" y="1923767"/>
                    </a:lnTo>
                    <a:lnTo>
                      <a:pt x="62194" y="1958705"/>
                    </a:lnTo>
                    <a:cubicBezTo>
                      <a:pt x="85332" y="2071777"/>
                      <a:pt x="185377" y="2156834"/>
                      <a:pt x="305290" y="2156834"/>
                    </a:cubicBezTo>
                    <a:lnTo>
                      <a:pt x="305289" y="2156835"/>
                    </a:lnTo>
                    <a:cubicBezTo>
                      <a:pt x="365245" y="2156835"/>
                      <a:pt x="420234" y="2135571"/>
                      <a:pt x="463127" y="2100173"/>
                    </a:cubicBezTo>
                    <a:lnTo>
                      <a:pt x="486447" y="2073238"/>
                    </a:lnTo>
                    <a:cubicBezTo>
                      <a:pt x="486739" y="2267901"/>
                      <a:pt x="487032" y="2462563"/>
                      <a:pt x="487324" y="2657226"/>
                    </a:cubicBezTo>
                    <a:cubicBezTo>
                      <a:pt x="487324" y="2689535"/>
                      <a:pt x="513515" y="2715725"/>
                      <a:pt x="545822" y="2715724"/>
                    </a:cubicBezTo>
                    <a:lnTo>
                      <a:pt x="1866240" y="2715724"/>
                    </a:lnTo>
                    <a:cubicBezTo>
                      <a:pt x="1898547" y="2715725"/>
                      <a:pt x="1924738" y="2689535"/>
                      <a:pt x="1924738" y="2657226"/>
                    </a:cubicBezTo>
                    <a:cubicBezTo>
                      <a:pt x="1925030" y="2462563"/>
                      <a:pt x="1925323" y="2267901"/>
                      <a:pt x="1925615" y="2073238"/>
                    </a:cubicBezTo>
                    <a:lnTo>
                      <a:pt x="1948935" y="2100173"/>
                    </a:lnTo>
                    <a:cubicBezTo>
                      <a:pt x="1991828" y="2135571"/>
                      <a:pt x="2046817" y="2156835"/>
                      <a:pt x="2106773" y="2156835"/>
                    </a:cubicBezTo>
                    <a:lnTo>
                      <a:pt x="2106772" y="2156834"/>
                    </a:lnTo>
                    <a:cubicBezTo>
                      <a:pt x="2226685" y="2156834"/>
                      <a:pt x="2326730" y="2071777"/>
                      <a:pt x="2349868" y="1958705"/>
                    </a:cubicBezTo>
                    <a:lnTo>
                      <a:pt x="2353390" y="1923767"/>
                    </a:lnTo>
                    <a:lnTo>
                      <a:pt x="2412062" y="1923767"/>
                    </a:lnTo>
                    <a:lnTo>
                      <a:pt x="2412062" y="522405"/>
                    </a:lnTo>
                    <a:cubicBezTo>
                      <a:pt x="2412062" y="264718"/>
                      <a:pt x="2205337" y="13940"/>
                      <a:pt x="1986290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78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4" y="6573600"/>
            <a:ext cx="84490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b="1" kern="1200" dirty="0" err="1" smtClean="0">
                <a:solidFill>
                  <a:prstClr val="black"/>
                </a:solidFill>
                <a:cs typeface="+mn-cs"/>
              </a:rPr>
              <a:t>Bjornstad</a:t>
            </a:r>
            <a:r>
              <a:rPr lang="en-US" sz="1200" b="1" kern="1200" dirty="0" smtClean="0">
                <a:solidFill>
                  <a:prstClr val="black"/>
                </a:solidFill>
                <a:cs typeface="+mn-cs"/>
              </a:rPr>
              <a:t> P</a:t>
            </a:r>
            <a:r>
              <a:rPr lang="el-GR" sz="1200" b="1" kern="1200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en-US" sz="1200" b="1" i="1" kern="1200" dirty="0" smtClean="0">
                <a:solidFill>
                  <a:prstClr val="black"/>
                </a:solidFill>
                <a:cs typeface="+mn-cs"/>
              </a:rPr>
              <a:t>et al</a:t>
            </a:r>
            <a:r>
              <a:rPr lang="en-US" sz="1200" b="1" i="1" kern="1200" dirty="0">
                <a:solidFill>
                  <a:prstClr val="black"/>
                </a:solidFill>
                <a:cs typeface="+mn-cs"/>
              </a:rPr>
              <a:t>. </a:t>
            </a:r>
            <a:r>
              <a:rPr lang="en-US" sz="1200" b="1" kern="1200" dirty="0">
                <a:solidFill>
                  <a:prstClr val="black"/>
                </a:solidFill>
                <a:cs typeface="+mn-cs"/>
              </a:rPr>
              <a:t>ISPAD Clinical Practice Consensus Guidelines </a:t>
            </a:r>
            <a:r>
              <a:rPr lang="en-US" sz="1200" b="1" kern="1200" dirty="0" smtClean="0">
                <a:solidFill>
                  <a:prstClr val="black"/>
                </a:solidFill>
                <a:cs typeface="+mn-cs"/>
              </a:rPr>
              <a:t>2022. </a:t>
            </a:r>
            <a:r>
              <a:rPr lang="pt-BR" sz="1200" b="1" i="1" kern="1200" dirty="0" smtClean="0">
                <a:solidFill>
                  <a:prstClr val="black"/>
                </a:solidFill>
                <a:cs typeface="+mn-cs"/>
              </a:rPr>
              <a:t>Pediatr </a:t>
            </a:r>
            <a:r>
              <a:rPr lang="pt-BR" sz="1200" b="1" i="1" kern="1200" dirty="0">
                <a:solidFill>
                  <a:prstClr val="black"/>
                </a:solidFill>
                <a:cs typeface="+mn-cs"/>
              </a:rPr>
              <a:t>Diabetes. </a:t>
            </a:r>
            <a:r>
              <a:rPr lang="pt-BR" sz="1200" b="1" kern="1200" dirty="0" smtClean="0">
                <a:solidFill>
                  <a:prstClr val="black"/>
                </a:solidFill>
                <a:cs typeface="+mn-cs"/>
              </a:rPr>
              <a:t>2022;</a:t>
            </a:r>
            <a:r>
              <a:rPr lang="el-GR" sz="1200" b="1" kern="1200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pt-BR" sz="1200" b="1" kern="1200" dirty="0" smtClean="0">
                <a:solidFill>
                  <a:prstClr val="black"/>
                </a:solidFill>
                <a:cs typeface="+mn-cs"/>
              </a:rPr>
              <a:t>23(8):</a:t>
            </a:r>
            <a:r>
              <a:rPr lang="el-GR" sz="1200" b="1" kern="1200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pt-BR" sz="1200" b="1" kern="1200" dirty="0" smtClean="0">
                <a:solidFill>
                  <a:prstClr val="black"/>
                </a:solidFill>
                <a:cs typeface="+mn-cs"/>
              </a:rPr>
              <a:t>1432-1450</a:t>
            </a:r>
            <a:endParaRPr lang="en-US" sz="1200" b="1" kern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79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96" y="3827319"/>
            <a:ext cx="84490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b="1" kern="1200" dirty="0" smtClean="0">
                <a:solidFill>
                  <a:prstClr val="black"/>
                </a:solidFill>
                <a:cs typeface="+mn-cs"/>
              </a:rPr>
              <a:t>Feldman</a:t>
            </a:r>
            <a:r>
              <a:rPr lang="el-GR" sz="1200" b="1" kern="1200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en-US" sz="1200" b="1" kern="1200" dirty="0" smtClean="0">
                <a:solidFill>
                  <a:prstClr val="black"/>
                </a:solidFill>
                <a:cs typeface="+mn-cs"/>
              </a:rPr>
              <a:t>EL </a:t>
            </a:r>
            <a:r>
              <a:rPr lang="en-US" sz="1200" b="1" i="1" kern="1200" dirty="0" smtClean="0">
                <a:solidFill>
                  <a:prstClr val="black"/>
                </a:solidFill>
                <a:cs typeface="+mn-cs"/>
              </a:rPr>
              <a:t>et </a:t>
            </a:r>
            <a:r>
              <a:rPr lang="en-US" sz="1200" b="1" i="1" kern="1200" dirty="0">
                <a:solidFill>
                  <a:prstClr val="black"/>
                </a:solidFill>
                <a:cs typeface="+mn-cs"/>
              </a:rPr>
              <a:t>al. Nat Rev Dis Primers. </a:t>
            </a:r>
            <a:r>
              <a:rPr lang="en-US" sz="1200" b="1" kern="1200" dirty="0" smtClean="0">
                <a:solidFill>
                  <a:prstClr val="black"/>
                </a:solidFill>
                <a:cs typeface="+mn-cs"/>
              </a:rPr>
              <a:t>2019; 5(1): 42 </a:t>
            </a:r>
            <a:endParaRPr lang="en-US" sz="1200" b="1" kern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244486" y="4159775"/>
            <a:ext cx="7739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l-GR" sz="18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Ισχαιμία των αγγείων που αιματώνουν τα νεύρα, απομυελίνωση, νευροεκφύλιση, ελαττωματική λειτουργία των κυττάρων </a:t>
            </a:r>
            <a:r>
              <a:rPr lang="en-US" sz="18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Schwann</a:t>
            </a:r>
            <a:r>
              <a:rPr lang="el-GR" sz="18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lang="el-GR" sz="1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240364" y="5133328"/>
            <a:ext cx="773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l-GR" sz="18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Νευρολογική εξέταση για αλλαγές στην κινητικότητα και αισθητικότητα.</a:t>
            </a:r>
            <a:endParaRPr lang="el-GR" sz="1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27098" y="5837914"/>
            <a:ext cx="7739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l-GR" sz="1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Έλεγχος στην εφηβεία </a:t>
            </a:r>
            <a:endParaRPr lang="el-GR" sz="1800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buClrTx/>
              <a:buFontTx/>
              <a:buNone/>
              <a:defRPr/>
            </a:pPr>
            <a:r>
              <a:rPr lang="el-GR" sz="18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ή </a:t>
            </a:r>
            <a:r>
              <a:rPr lang="el-GR" sz="1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από την ηλικία των 11 ετών σε ασθενείς </a:t>
            </a:r>
            <a:r>
              <a:rPr lang="el-GR" sz="18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με </a:t>
            </a:r>
            <a:r>
              <a:rPr lang="el-GR" sz="18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διάρκεια νόσου 2-5 </a:t>
            </a:r>
            <a:r>
              <a:rPr lang="el-GR" sz="18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έτη.</a:t>
            </a:r>
            <a:r>
              <a:rPr lang="en-US" sz="18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lang="el-GR" sz="1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7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εικόνας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9" r="22099"/>
          <a:stretch>
            <a:fillRect/>
          </a:stretch>
        </p:blipFill>
        <p:spPr>
          <a:xfrm>
            <a:off x="1" y="0"/>
            <a:ext cx="3846136" cy="6858000"/>
          </a:xfrm>
          <a:ln>
            <a:solidFill>
              <a:schemeClr val="tx1"/>
            </a:solidFill>
          </a:ln>
        </p:spPr>
      </p:pic>
      <p:sp>
        <p:nvSpPr>
          <p:cNvPr id="44" name="Freeform 33">
            <a:extLst>
              <a:ext uri="{FF2B5EF4-FFF2-40B4-BE49-F238E27FC236}">
                <a16:creationId xmlns:a16="http://schemas.microsoft.com/office/drawing/2014/main" xmlns="" id="{28138745-5E58-4EC0-A603-C846BA892CE7}"/>
              </a:ext>
            </a:extLst>
          </p:cNvPr>
          <p:cNvSpPr/>
          <p:nvPr/>
        </p:nvSpPr>
        <p:spPr>
          <a:xfrm>
            <a:off x="3702828" y="458022"/>
            <a:ext cx="5340503" cy="914014"/>
          </a:xfrm>
          <a:custGeom>
            <a:avLst/>
            <a:gdLst>
              <a:gd name="connsiteX0" fmla="*/ 0 w 7088366"/>
              <a:gd name="connsiteY0" fmla="*/ 0 h 1284051"/>
              <a:gd name="connsiteX1" fmla="*/ 3801605 w 7088366"/>
              <a:gd name="connsiteY1" fmla="*/ 0 h 1284051"/>
              <a:gd name="connsiteX2" fmla="*/ 4494760 w 7088366"/>
              <a:gd name="connsiteY2" fmla="*/ 0 h 1284051"/>
              <a:gd name="connsiteX3" fmla="*/ 5379641 w 7088366"/>
              <a:gd name="connsiteY3" fmla="*/ 0 h 1284051"/>
              <a:gd name="connsiteX4" fmla="*/ 5795868 w 7088366"/>
              <a:gd name="connsiteY4" fmla="*/ 0 h 1284051"/>
              <a:gd name="connsiteX5" fmla="*/ 7088366 w 7088366"/>
              <a:gd name="connsiteY5" fmla="*/ 0 h 1284051"/>
              <a:gd name="connsiteX6" fmla="*/ 7088366 w 7088366"/>
              <a:gd name="connsiteY6" fmla="*/ 1284051 h 1284051"/>
              <a:gd name="connsiteX7" fmla="*/ 5795868 w 7088366"/>
              <a:gd name="connsiteY7" fmla="*/ 1284051 h 1284051"/>
              <a:gd name="connsiteX8" fmla="*/ 5379641 w 7088366"/>
              <a:gd name="connsiteY8" fmla="*/ 1284051 h 1284051"/>
              <a:gd name="connsiteX9" fmla="*/ 4494760 w 7088366"/>
              <a:gd name="connsiteY9" fmla="*/ 1284051 h 1284051"/>
              <a:gd name="connsiteX10" fmla="*/ 3801605 w 7088366"/>
              <a:gd name="connsiteY10" fmla="*/ 1284051 h 1284051"/>
              <a:gd name="connsiteX11" fmla="*/ 0 w 7088366"/>
              <a:gd name="connsiteY11" fmla="*/ 1284051 h 1284051"/>
              <a:gd name="connsiteX12" fmla="*/ 0 w 7088366"/>
              <a:gd name="connsiteY12" fmla="*/ 1199192 h 1284051"/>
              <a:gd name="connsiteX13" fmla="*/ 557167 w 7088366"/>
              <a:gd name="connsiteY13" fmla="*/ 642025 h 1284051"/>
              <a:gd name="connsiteX14" fmla="*/ 0 w 7088366"/>
              <a:gd name="connsiteY14" fmla="*/ 84858 h 1284051"/>
              <a:gd name="connsiteX0" fmla="*/ 0 w 7088366"/>
              <a:gd name="connsiteY0" fmla="*/ 0 h 1284051"/>
              <a:gd name="connsiteX1" fmla="*/ 3801605 w 7088366"/>
              <a:gd name="connsiteY1" fmla="*/ 0 h 1284051"/>
              <a:gd name="connsiteX2" fmla="*/ 4494760 w 7088366"/>
              <a:gd name="connsiteY2" fmla="*/ 0 h 1284051"/>
              <a:gd name="connsiteX3" fmla="*/ 5379641 w 7088366"/>
              <a:gd name="connsiteY3" fmla="*/ 0 h 1284051"/>
              <a:gd name="connsiteX4" fmla="*/ 5795868 w 7088366"/>
              <a:gd name="connsiteY4" fmla="*/ 0 h 1284051"/>
              <a:gd name="connsiteX5" fmla="*/ 7088366 w 7088366"/>
              <a:gd name="connsiteY5" fmla="*/ 0 h 1284051"/>
              <a:gd name="connsiteX6" fmla="*/ 7088366 w 7088366"/>
              <a:gd name="connsiteY6" fmla="*/ 1284051 h 1284051"/>
              <a:gd name="connsiteX7" fmla="*/ 5379641 w 7088366"/>
              <a:gd name="connsiteY7" fmla="*/ 1284051 h 1284051"/>
              <a:gd name="connsiteX8" fmla="*/ 4494760 w 7088366"/>
              <a:gd name="connsiteY8" fmla="*/ 1284051 h 1284051"/>
              <a:gd name="connsiteX9" fmla="*/ 3801605 w 7088366"/>
              <a:gd name="connsiteY9" fmla="*/ 1284051 h 1284051"/>
              <a:gd name="connsiteX10" fmla="*/ 0 w 7088366"/>
              <a:gd name="connsiteY10" fmla="*/ 1284051 h 1284051"/>
              <a:gd name="connsiteX11" fmla="*/ 0 w 7088366"/>
              <a:gd name="connsiteY11" fmla="*/ 1199192 h 1284051"/>
              <a:gd name="connsiteX12" fmla="*/ 557167 w 7088366"/>
              <a:gd name="connsiteY12" fmla="*/ 642025 h 1284051"/>
              <a:gd name="connsiteX13" fmla="*/ 0 w 7088366"/>
              <a:gd name="connsiteY13" fmla="*/ 84858 h 1284051"/>
              <a:gd name="connsiteX14" fmla="*/ 0 w 7088366"/>
              <a:gd name="connsiteY14" fmla="*/ 0 h 1284051"/>
              <a:gd name="connsiteX0" fmla="*/ 0 w 7088366"/>
              <a:gd name="connsiteY0" fmla="*/ 0 h 1284051"/>
              <a:gd name="connsiteX1" fmla="*/ 3801605 w 7088366"/>
              <a:gd name="connsiteY1" fmla="*/ 0 h 1284051"/>
              <a:gd name="connsiteX2" fmla="*/ 4494760 w 7088366"/>
              <a:gd name="connsiteY2" fmla="*/ 0 h 1284051"/>
              <a:gd name="connsiteX3" fmla="*/ 5379641 w 7088366"/>
              <a:gd name="connsiteY3" fmla="*/ 0 h 1284051"/>
              <a:gd name="connsiteX4" fmla="*/ 7088366 w 7088366"/>
              <a:gd name="connsiteY4" fmla="*/ 0 h 1284051"/>
              <a:gd name="connsiteX5" fmla="*/ 7088366 w 7088366"/>
              <a:gd name="connsiteY5" fmla="*/ 1284051 h 1284051"/>
              <a:gd name="connsiteX6" fmla="*/ 5379641 w 7088366"/>
              <a:gd name="connsiteY6" fmla="*/ 1284051 h 1284051"/>
              <a:gd name="connsiteX7" fmla="*/ 4494760 w 7088366"/>
              <a:gd name="connsiteY7" fmla="*/ 1284051 h 1284051"/>
              <a:gd name="connsiteX8" fmla="*/ 3801605 w 7088366"/>
              <a:gd name="connsiteY8" fmla="*/ 1284051 h 1284051"/>
              <a:gd name="connsiteX9" fmla="*/ 0 w 7088366"/>
              <a:gd name="connsiteY9" fmla="*/ 1284051 h 1284051"/>
              <a:gd name="connsiteX10" fmla="*/ 0 w 7088366"/>
              <a:gd name="connsiteY10" fmla="*/ 1199192 h 1284051"/>
              <a:gd name="connsiteX11" fmla="*/ 557167 w 7088366"/>
              <a:gd name="connsiteY11" fmla="*/ 642025 h 1284051"/>
              <a:gd name="connsiteX12" fmla="*/ 0 w 7088366"/>
              <a:gd name="connsiteY12" fmla="*/ 84858 h 1284051"/>
              <a:gd name="connsiteX13" fmla="*/ 0 w 7088366"/>
              <a:gd name="connsiteY13" fmla="*/ 0 h 1284051"/>
              <a:gd name="connsiteX0" fmla="*/ 0 w 7088366"/>
              <a:gd name="connsiteY0" fmla="*/ 0 h 1284051"/>
              <a:gd name="connsiteX1" fmla="*/ 3801605 w 7088366"/>
              <a:gd name="connsiteY1" fmla="*/ 0 h 1284051"/>
              <a:gd name="connsiteX2" fmla="*/ 4494760 w 7088366"/>
              <a:gd name="connsiteY2" fmla="*/ 0 h 1284051"/>
              <a:gd name="connsiteX3" fmla="*/ 7088366 w 7088366"/>
              <a:gd name="connsiteY3" fmla="*/ 0 h 1284051"/>
              <a:gd name="connsiteX4" fmla="*/ 7088366 w 7088366"/>
              <a:gd name="connsiteY4" fmla="*/ 1284051 h 1284051"/>
              <a:gd name="connsiteX5" fmla="*/ 5379641 w 7088366"/>
              <a:gd name="connsiteY5" fmla="*/ 1284051 h 1284051"/>
              <a:gd name="connsiteX6" fmla="*/ 4494760 w 7088366"/>
              <a:gd name="connsiteY6" fmla="*/ 1284051 h 1284051"/>
              <a:gd name="connsiteX7" fmla="*/ 3801605 w 7088366"/>
              <a:gd name="connsiteY7" fmla="*/ 1284051 h 1284051"/>
              <a:gd name="connsiteX8" fmla="*/ 0 w 7088366"/>
              <a:gd name="connsiteY8" fmla="*/ 1284051 h 1284051"/>
              <a:gd name="connsiteX9" fmla="*/ 0 w 7088366"/>
              <a:gd name="connsiteY9" fmla="*/ 1199192 h 1284051"/>
              <a:gd name="connsiteX10" fmla="*/ 557167 w 7088366"/>
              <a:gd name="connsiteY10" fmla="*/ 642025 h 1284051"/>
              <a:gd name="connsiteX11" fmla="*/ 0 w 7088366"/>
              <a:gd name="connsiteY11" fmla="*/ 84858 h 1284051"/>
              <a:gd name="connsiteX12" fmla="*/ 0 w 7088366"/>
              <a:gd name="connsiteY12" fmla="*/ 0 h 1284051"/>
              <a:gd name="connsiteX0" fmla="*/ 0 w 7088366"/>
              <a:gd name="connsiteY0" fmla="*/ 0 h 1284051"/>
              <a:gd name="connsiteX1" fmla="*/ 3801605 w 7088366"/>
              <a:gd name="connsiteY1" fmla="*/ 0 h 1284051"/>
              <a:gd name="connsiteX2" fmla="*/ 7088366 w 7088366"/>
              <a:gd name="connsiteY2" fmla="*/ 0 h 1284051"/>
              <a:gd name="connsiteX3" fmla="*/ 7088366 w 7088366"/>
              <a:gd name="connsiteY3" fmla="*/ 1284051 h 1284051"/>
              <a:gd name="connsiteX4" fmla="*/ 5379641 w 7088366"/>
              <a:gd name="connsiteY4" fmla="*/ 1284051 h 1284051"/>
              <a:gd name="connsiteX5" fmla="*/ 4494760 w 7088366"/>
              <a:gd name="connsiteY5" fmla="*/ 1284051 h 1284051"/>
              <a:gd name="connsiteX6" fmla="*/ 3801605 w 7088366"/>
              <a:gd name="connsiteY6" fmla="*/ 1284051 h 1284051"/>
              <a:gd name="connsiteX7" fmla="*/ 0 w 7088366"/>
              <a:gd name="connsiteY7" fmla="*/ 1284051 h 1284051"/>
              <a:gd name="connsiteX8" fmla="*/ 0 w 7088366"/>
              <a:gd name="connsiteY8" fmla="*/ 1199192 h 1284051"/>
              <a:gd name="connsiteX9" fmla="*/ 557167 w 7088366"/>
              <a:gd name="connsiteY9" fmla="*/ 642025 h 1284051"/>
              <a:gd name="connsiteX10" fmla="*/ 0 w 7088366"/>
              <a:gd name="connsiteY10" fmla="*/ 84858 h 1284051"/>
              <a:gd name="connsiteX11" fmla="*/ 0 w 7088366"/>
              <a:gd name="connsiteY11" fmla="*/ 0 h 1284051"/>
              <a:gd name="connsiteX0" fmla="*/ 0 w 7088366"/>
              <a:gd name="connsiteY0" fmla="*/ 0 h 1284051"/>
              <a:gd name="connsiteX1" fmla="*/ 7088366 w 7088366"/>
              <a:gd name="connsiteY1" fmla="*/ 0 h 1284051"/>
              <a:gd name="connsiteX2" fmla="*/ 7088366 w 7088366"/>
              <a:gd name="connsiteY2" fmla="*/ 1284051 h 1284051"/>
              <a:gd name="connsiteX3" fmla="*/ 5379641 w 7088366"/>
              <a:gd name="connsiteY3" fmla="*/ 1284051 h 1284051"/>
              <a:gd name="connsiteX4" fmla="*/ 4494760 w 7088366"/>
              <a:gd name="connsiteY4" fmla="*/ 1284051 h 1284051"/>
              <a:gd name="connsiteX5" fmla="*/ 3801605 w 7088366"/>
              <a:gd name="connsiteY5" fmla="*/ 1284051 h 1284051"/>
              <a:gd name="connsiteX6" fmla="*/ 0 w 7088366"/>
              <a:gd name="connsiteY6" fmla="*/ 1284051 h 1284051"/>
              <a:gd name="connsiteX7" fmla="*/ 0 w 7088366"/>
              <a:gd name="connsiteY7" fmla="*/ 1199192 h 1284051"/>
              <a:gd name="connsiteX8" fmla="*/ 557167 w 7088366"/>
              <a:gd name="connsiteY8" fmla="*/ 642025 h 1284051"/>
              <a:gd name="connsiteX9" fmla="*/ 0 w 7088366"/>
              <a:gd name="connsiteY9" fmla="*/ 84858 h 1284051"/>
              <a:gd name="connsiteX10" fmla="*/ 0 w 7088366"/>
              <a:gd name="connsiteY10" fmla="*/ 0 h 1284051"/>
              <a:gd name="connsiteX0" fmla="*/ 0 w 7088366"/>
              <a:gd name="connsiteY0" fmla="*/ 0 h 1284051"/>
              <a:gd name="connsiteX1" fmla="*/ 7088366 w 7088366"/>
              <a:gd name="connsiteY1" fmla="*/ 0 h 1284051"/>
              <a:gd name="connsiteX2" fmla="*/ 7088366 w 7088366"/>
              <a:gd name="connsiteY2" fmla="*/ 1284051 h 1284051"/>
              <a:gd name="connsiteX3" fmla="*/ 5379641 w 7088366"/>
              <a:gd name="connsiteY3" fmla="*/ 1284051 h 1284051"/>
              <a:gd name="connsiteX4" fmla="*/ 4494760 w 7088366"/>
              <a:gd name="connsiteY4" fmla="*/ 1284051 h 1284051"/>
              <a:gd name="connsiteX5" fmla="*/ 0 w 7088366"/>
              <a:gd name="connsiteY5" fmla="*/ 1284051 h 1284051"/>
              <a:gd name="connsiteX6" fmla="*/ 0 w 7088366"/>
              <a:gd name="connsiteY6" fmla="*/ 1199192 h 1284051"/>
              <a:gd name="connsiteX7" fmla="*/ 557167 w 7088366"/>
              <a:gd name="connsiteY7" fmla="*/ 642025 h 1284051"/>
              <a:gd name="connsiteX8" fmla="*/ 0 w 7088366"/>
              <a:gd name="connsiteY8" fmla="*/ 84858 h 1284051"/>
              <a:gd name="connsiteX9" fmla="*/ 0 w 7088366"/>
              <a:gd name="connsiteY9" fmla="*/ 0 h 1284051"/>
              <a:gd name="connsiteX0" fmla="*/ 0 w 7088366"/>
              <a:gd name="connsiteY0" fmla="*/ 0 h 1284051"/>
              <a:gd name="connsiteX1" fmla="*/ 7088366 w 7088366"/>
              <a:gd name="connsiteY1" fmla="*/ 0 h 1284051"/>
              <a:gd name="connsiteX2" fmla="*/ 7088366 w 7088366"/>
              <a:gd name="connsiteY2" fmla="*/ 1284051 h 1284051"/>
              <a:gd name="connsiteX3" fmla="*/ 5379641 w 7088366"/>
              <a:gd name="connsiteY3" fmla="*/ 1284051 h 1284051"/>
              <a:gd name="connsiteX4" fmla="*/ 0 w 7088366"/>
              <a:gd name="connsiteY4" fmla="*/ 1284051 h 1284051"/>
              <a:gd name="connsiteX5" fmla="*/ 0 w 7088366"/>
              <a:gd name="connsiteY5" fmla="*/ 1199192 h 1284051"/>
              <a:gd name="connsiteX6" fmla="*/ 557167 w 7088366"/>
              <a:gd name="connsiteY6" fmla="*/ 642025 h 1284051"/>
              <a:gd name="connsiteX7" fmla="*/ 0 w 7088366"/>
              <a:gd name="connsiteY7" fmla="*/ 84858 h 1284051"/>
              <a:gd name="connsiteX8" fmla="*/ 0 w 7088366"/>
              <a:gd name="connsiteY8" fmla="*/ 0 h 1284051"/>
              <a:gd name="connsiteX0" fmla="*/ 0 w 7088366"/>
              <a:gd name="connsiteY0" fmla="*/ 0 h 1284051"/>
              <a:gd name="connsiteX1" fmla="*/ 7088366 w 7088366"/>
              <a:gd name="connsiteY1" fmla="*/ 0 h 1284051"/>
              <a:gd name="connsiteX2" fmla="*/ 7088366 w 7088366"/>
              <a:gd name="connsiteY2" fmla="*/ 1284051 h 1284051"/>
              <a:gd name="connsiteX3" fmla="*/ 0 w 7088366"/>
              <a:gd name="connsiteY3" fmla="*/ 1284051 h 1284051"/>
              <a:gd name="connsiteX4" fmla="*/ 0 w 7088366"/>
              <a:gd name="connsiteY4" fmla="*/ 1199192 h 1284051"/>
              <a:gd name="connsiteX5" fmla="*/ 557167 w 7088366"/>
              <a:gd name="connsiteY5" fmla="*/ 642025 h 1284051"/>
              <a:gd name="connsiteX6" fmla="*/ 0 w 7088366"/>
              <a:gd name="connsiteY6" fmla="*/ 84858 h 1284051"/>
              <a:gd name="connsiteX7" fmla="*/ 0 w 7088366"/>
              <a:gd name="connsiteY7" fmla="*/ 0 h 1284051"/>
              <a:gd name="connsiteX0" fmla="*/ 0 w 7088366"/>
              <a:gd name="connsiteY0" fmla="*/ 84858 h 1284051"/>
              <a:gd name="connsiteX1" fmla="*/ 0 w 7088366"/>
              <a:gd name="connsiteY1" fmla="*/ 0 h 1284051"/>
              <a:gd name="connsiteX2" fmla="*/ 7088366 w 7088366"/>
              <a:gd name="connsiteY2" fmla="*/ 0 h 1284051"/>
              <a:gd name="connsiteX3" fmla="*/ 7088366 w 7088366"/>
              <a:gd name="connsiteY3" fmla="*/ 1284051 h 1284051"/>
              <a:gd name="connsiteX4" fmla="*/ 0 w 7088366"/>
              <a:gd name="connsiteY4" fmla="*/ 1284051 h 1284051"/>
              <a:gd name="connsiteX5" fmla="*/ 0 w 7088366"/>
              <a:gd name="connsiteY5" fmla="*/ 1199192 h 1284051"/>
              <a:gd name="connsiteX6" fmla="*/ 557167 w 7088366"/>
              <a:gd name="connsiteY6" fmla="*/ 642025 h 1284051"/>
              <a:gd name="connsiteX7" fmla="*/ 114997 w 7088366"/>
              <a:gd name="connsiteY7" fmla="*/ 176298 h 1284051"/>
              <a:gd name="connsiteX0" fmla="*/ 0 w 7088366"/>
              <a:gd name="connsiteY0" fmla="*/ 84858 h 1284051"/>
              <a:gd name="connsiteX1" fmla="*/ 0 w 7088366"/>
              <a:gd name="connsiteY1" fmla="*/ 0 h 1284051"/>
              <a:gd name="connsiteX2" fmla="*/ 7088366 w 7088366"/>
              <a:gd name="connsiteY2" fmla="*/ 0 h 1284051"/>
              <a:gd name="connsiteX3" fmla="*/ 7088366 w 7088366"/>
              <a:gd name="connsiteY3" fmla="*/ 1284051 h 1284051"/>
              <a:gd name="connsiteX4" fmla="*/ 0 w 7088366"/>
              <a:gd name="connsiteY4" fmla="*/ 1284051 h 1284051"/>
              <a:gd name="connsiteX5" fmla="*/ 0 w 7088366"/>
              <a:gd name="connsiteY5" fmla="*/ 1199192 h 1284051"/>
              <a:gd name="connsiteX6" fmla="*/ 557167 w 7088366"/>
              <a:gd name="connsiteY6" fmla="*/ 642025 h 1284051"/>
              <a:gd name="connsiteX0" fmla="*/ 0 w 7088366"/>
              <a:gd name="connsiteY0" fmla="*/ 84858 h 1284051"/>
              <a:gd name="connsiteX1" fmla="*/ 0 w 7088366"/>
              <a:gd name="connsiteY1" fmla="*/ 0 h 1284051"/>
              <a:gd name="connsiteX2" fmla="*/ 7088366 w 7088366"/>
              <a:gd name="connsiteY2" fmla="*/ 0 h 1284051"/>
              <a:gd name="connsiteX3" fmla="*/ 7088366 w 7088366"/>
              <a:gd name="connsiteY3" fmla="*/ 1284051 h 1284051"/>
              <a:gd name="connsiteX4" fmla="*/ 0 w 7088366"/>
              <a:gd name="connsiteY4" fmla="*/ 1284051 h 1284051"/>
              <a:gd name="connsiteX5" fmla="*/ 0 w 7088366"/>
              <a:gd name="connsiteY5" fmla="*/ 1199192 h 1284051"/>
              <a:gd name="connsiteX0" fmla="*/ 0 w 7088366"/>
              <a:gd name="connsiteY0" fmla="*/ 0 h 1284051"/>
              <a:gd name="connsiteX1" fmla="*/ 7088366 w 7088366"/>
              <a:gd name="connsiteY1" fmla="*/ 0 h 1284051"/>
              <a:gd name="connsiteX2" fmla="*/ 7088366 w 7088366"/>
              <a:gd name="connsiteY2" fmla="*/ 1284051 h 1284051"/>
              <a:gd name="connsiteX3" fmla="*/ 0 w 7088366"/>
              <a:gd name="connsiteY3" fmla="*/ 1284051 h 1284051"/>
              <a:gd name="connsiteX4" fmla="*/ 0 w 7088366"/>
              <a:gd name="connsiteY4" fmla="*/ 1199192 h 1284051"/>
              <a:gd name="connsiteX0" fmla="*/ 0 w 7088366"/>
              <a:gd name="connsiteY0" fmla="*/ 0 h 1284051"/>
              <a:gd name="connsiteX1" fmla="*/ 7088366 w 7088366"/>
              <a:gd name="connsiteY1" fmla="*/ 0 h 1284051"/>
              <a:gd name="connsiteX2" fmla="*/ 7088366 w 7088366"/>
              <a:gd name="connsiteY2" fmla="*/ 1284051 h 1284051"/>
              <a:gd name="connsiteX3" fmla="*/ 0 w 7088366"/>
              <a:gd name="connsiteY3" fmla="*/ 1284051 h 1284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8366" h="1284051">
                <a:moveTo>
                  <a:pt x="0" y="0"/>
                </a:moveTo>
                <a:lnTo>
                  <a:pt x="7088366" y="0"/>
                </a:lnTo>
                <a:lnTo>
                  <a:pt x="7088366" y="1284051"/>
                </a:lnTo>
                <a:lnTo>
                  <a:pt x="0" y="1284051"/>
                </a:lnTo>
              </a:path>
            </a:pathLst>
          </a:custGeom>
          <a:noFill/>
          <a:ln w="6350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  <a:defRPr/>
            </a:pPr>
            <a:endParaRPr lang="en-US" sz="135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FB73711-8BCA-4ED3-A62D-6EEB5E2869BF}"/>
              </a:ext>
            </a:extLst>
          </p:cNvPr>
          <p:cNvSpPr/>
          <p:nvPr/>
        </p:nvSpPr>
        <p:spPr>
          <a:xfrm>
            <a:off x="4141473" y="775407"/>
            <a:ext cx="4901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ClrTx/>
              <a:buFontTx/>
              <a:buNone/>
              <a:defRPr/>
            </a:pPr>
            <a:r>
              <a:rPr lang="el-GR" sz="1800" b="1" kern="1200" dirty="0" smtClean="0">
                <a:solidFill>
                  <a:srgbClr val="3232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Τύποι και διάγνωση σακχαρώδους </a:t>
            </a:r>
            <a:r>
              <a:rPr lang="el-GR" sz="1800" b="1" kern="1200" dirty="0">
                <a:solidFill>
                  <a:srgbClr val="3232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δ</a:t>
            </a:r>
            <a:r>
              <a:rPr lang="el-GR" sz="1800" b="1" kern="1200" dirty="0" smtClean="0">
                <a:solidFill>
                  <a:srgbClr val="3232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ιαβήτη</a:t>
            </a:r>
            <a:endParaRPr lang="en-US" sz="1800" b="1" kern="1200" dirty="0">
              <a:solidFill>
                <a:srgbClr val="32323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366CDCE1-801D-422A-AE3E-4A398EF6A4A7}"/>
              </a:ext>
            </a:extLst>
          </p:cNvPr>
          <p:cNvGrpSpPr/>
          <p:nvPr/>
        </p:nvGrpSpPr>
        <p:grpSpPr>
          <a:xfrm>
            <a:off x="3282329" y="449657"/>
            <a:ext cx="930744" cy="930743"/>
            <a:chOff x="4196730" y="449657"/>
            <a:chExt cx="930744" cy="930743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27C2E27A-F62F-46C2-A9B2-03325D14C224}"/>
                </a:ext>
              </a:extLst>
            </p:cNvPr>
            <p:cNvSpPr/>
            <p:nvPr/>
          </p:nvSpPr>
          <p:spPr>
            <a:xfrm>
              <a:off x="4196730" y="449657"/>
              <a:ext cx="930744" cy="93074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en-US" sz="135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F52F0EAF-BA34-4EED-86F6-5D81F8D6EA7D}"/>
                </a:ext>
              </a:extLst>
            </p:cNvPr>
            <p:cNvGrpSpPr/>
            <p:nvPr/>
          </p:nvGrpSpPr>
          <p:grpSpPr>
            <a:xfrm>
              <a:off x="4271778" y="524704"/>
              <a:ext cx="780649" cy="780649"/>
              <a:chOff x="5575568" y="477312"/>
              <a:chExt cx="1040865" cy="1040865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294BA972-32CD-44C4-B13A-6CE2014DE15C}"/>
                  </a:ext>
                </a:extLst>
              </p:cNvPr>
              <p:cNvSpPr/>
              <p:nvPr/>
            </p:nvSpPr>
            <p:spPr>
              <a:xfrm>
                <a:off x="5575568" y="477312"/>
                <a:ext cx="1040865" cy="1040865"/>
              </a:xfrm>
              <a:prstGeom prst="ellipse">
                <a:avLst/>
              </a:prstGeom>
              <a:solidFill>
                <a:srgbClr val="2A96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  <a:buFontTx/>
                  <a:buNone/>
                  <a:defRPr/>
                </a:pPr>
                <a:endParaRPr lang="en-US" sz="1350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C30B1B26-CDC9-42FB-A9F4-CE84DAAE1258}"/>
                  </a:ext>
                </a:extLst>
              </p:cNvPr>
              <p:cNvSpPr txBox="1"/>
              <p:nvPr/>
            </p:nvSpPr>
            <p:spPr>
              <a:xfrm>
                <a:off x="5674065" y="659637"/>
                <a:ext cx="843872" cy="69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>
                  <a:buClrTx/>
                  <a:buFontTx/>
                  <a:buNone/>
                  <a:defRPr/>
                </a:pPr>
                <a:r>
                  <a:rPr lang="en-US" sz="2800" kern="1200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36" name="Freeform 37">
            <a:extLst>
              <a:ext uri="{FF2B5EF4-FFF2-40B4-BE49-F238E27FC236}">
                <a16:creationId xmlns:a16="http://schemas.microsoft.com/office/drawing/2014/main" xmlns="" id="{968D8280-3838-4DB8-81AB-8CD729CAB085}"/>
              </a:ext>
            </a:extLst>
          </p:cNvPr>
          <p:cNvSpPr/>
          <p:nvPr/>
        </p:nvSpPr>
        <p:spPr>
          <a:xfrm>
            <a:off x="3702829" y="2065876"/>
            <a:ext cx="5340502" cy="914014"/>
          </a:xfrm>
          <a:custGeom>
            <a:avLst/>
            <a:gdLst>
              <a:gd name="connsiteX0" fmla="*/ 0 w 7088366"/>
              <a:gd name="connsiteY0" fmla="*/ 0 h 1284051"/>
              <a:gd name="connsiteX1" fmla="*/ 3801605 w 7088366"/>
              <a:gd name="connsiteY1" fmla="*/ 0 h 1284051"/>
              <a:gd name="connsiteX2" fmla="*/ 4494760 w 7088366"/>
              <a:gd name="connsiteY2" fmla="*/ 0 h 1284051"/>
              <a:gd name="connsiteX3" fmla="*/ 5379641 w 7088366"/>
              <a:gd name="connsiteY3" fmla="*/ 0 h 1284051"/>
              <a:gd name="connsiteX4" fmla="*/ 5795868 w 7088366"/>
              <a:gd name="connsiteY4" fmla="*/ 0 h 1284051"/>
              <a:gd name="connsiteX5" fmla="*/ 7088366 w 7088366"/>
              <a:gd name="connsiteY5" fmla="*/ 0 h 1284051"/>
              <a:gd name="connsiteX6" fmla="*/ 7088366 w 7088366"/>
              <a:gd name="connsiteY6" fmla="*/ 1284051 h 1284051"/>
              <a:gd name="connsiteX7" fmla="*/ 5795868 w 7088366"/>
              <a:gd name="connsiteY7" fmla="*/ 1284051 h 1284051"/>
              <a:gd name="connsiteX8" fmla="*/ 5379641 w 7088366"/>
              <a:gd name="connsiteY8" fmla="*/ 1284051 h 1284051"/>
              <a:gd name="connsiteX9" fmla="*/ 4494760 w 7088366"/>
              <a:gd name="connsiteY9" fmla="*/ 1284051 h 1284051"/>
              <a:gd name="connsiteX10" fmla="*/ 3801605 w 7088366"/>
              <a:gd name="connsiteY10" fmla="*/ 1284051 h 1284051"/>
              <a:gd name="connsiteX11" fmla="*/ 0 w 7088366"/>
              <a:gd name="connsiteY11" fmla="*/ 1284051 h 1284051"/>
              <a:gd name="connsiteX12" fmla="*/ 0 w 7088366"/>
              <a:gd name="connsiteY12" fmla="*/ 1199192 h 1284051"/>
              <a:gd name="connsiteX13" fmla="*/ 557167 w 7088366"/>
              <a:gd name="connsiteY13" fmla="*/ 642025 h 1284051"/>
              <a:gd name="connsiteX14" fmla="*/ 0 w 7088366"/>
              <a:gd name="connsiteY14" fmla="*/ 84858 h 1284051"/>
              <a:gd name="connsiteX0" fmla="*/ 0 w 7088366"/>
              <a:gd name="connsiteY0" fmla="*/ 0 h 1284051"/>
              <a:gd name="connsiteX1" fmla="*/ 3801605 w 7088366"/>
              <a:gd name="connsiteY1" fmla="*/ 0 h 1284051"/>
              <a:gd name="connsiteX2" fmla="*/ 4494760 w 7088366"/>
              <a:gd name="connsiteY2" fmla="*/ 0 h 1284051"/>
              <a:gd name="connsiteX3" fmla="*/ 5379641 w 7088366"/>
              <a:gd name="connsiteY3" fmla="*/ 0 h 1284051"/>
              <a:gd name="connsiteX4" fmla="*/ 5795868 w 7088366"/>
              <a:gd name="connsiteY4" fmla="*/ 0 h 1284051"/>
              <a:gd name="connsiteX5" fmla="*/ 7088366 w 7088366"/>
              <a:gd name="connsiteY5" fmla="*/ 0 h 1284051"/>
              <a:gd name="connsiteX6" fmla="*/ 7088366 w 7088366"/>
              <a:gd name="connsiteY6" fmla="*/ 1284051 h 1284051"/>
              <a:gd name="connsiteX7" fmla="*/ 5379641 w 7088366"/>
              <a:gd name="connsiteY7" fmla="*/ 1284051 h 1284051"/>
              <a:gd name="connsiteX8" fmla="*/ 4494760 w 7088366"/>
              <a:gd name="connsiteY8" fmla="*/ 1284051 h 1284051"/>
              <a:gd name="connsiteX9" fmla="*/ 3801605 w 7088366"/>
              <a:gd name="connsiteY9" fmla="*/ 1284051 h 1284051"/>
              <a:gd name="connsiteX10" fmla="*/ 0 w 7088366"/>
              <a:gd name="connsiteY10" fmla="*/ 1284051 h 1284051"/>
              <a:gd name="connsiteX11" fmla="*/ 0 w 7088366"/>
              <a:gd name="connsiteY11" fmla="*/ 1199192 h 1284051"/>
              <a:gd name="connsiteX12" fmla="*/ 557167 w 7088366"/>
              <a:gd name="connsiteY12" fmla="*/ 642025 h 1284051"/>
              <a:gd name="connsiteX13" fmla="*/ 0 w 7088366"/>
              <a:gd name="connsiteY13" fmla="*/ 84858 h 1284051"/>
              <a:gd name="connsiteX14" fmla="*/ 0 w 7088366"/>
              <a:gd name="connsiteY14" fmla="*/ 0 h 1284051"/>
              <a:gd name="connsiteX0" fmla="*/ 0 w 7088366"/>
              <a:gd name="connsiteY0" fmla="*/ 0 h 1284051"/>
              <a:gd name="connsiteX1" fmla="*/ 3801605 w 7088366"/>
              <a:gd name="connsiteY1" fmla="*/ 0 h 1284051"/>
              <a:gd name="connsiteX2" fmla="*/ 4494760 w 7088366"/>
              <a:gd name="connsiteY2" fmla="*/ 0 h 1284051"/>
              <a:gd name="connsiteX3" fmla="*/ 5379641 w 7088366"/>
              <a:gd name="connsiteY3" fmla="*/ 0 h 1284051"/>
              <a:gd name="connsiteX4" fmla="*/ 7088366 w 7088366"/>
              <a:gd name="connsiteY4" fmla="*/ 0 h 1284051"/>
              <a:gd name="connsiteX5" fmla="*/ 7088366 w 7088366"/>
              <a:gd name="connsiteY5" fmla="*/ 1284051 h 1284051"/>
              <a:gd name="connsiteX6" fmla="*/ 5379641 w 7088366"/>
              <a:gd name="connsiteY6" fmla="*/ 1284051 h 1284051"/>
              <a:gd name="connsiteX7" fmla="*/ 4494760 w 7088366"/>
              <a:gd name="connsiteY7" fmla="*/ 1284051 h 1284051"/>
              <a:gd name="connsiteX8" fmla="*/ 3801605 w 7088366"/>
              <a:gd name="connsiteY8" fmla="*/ 1284051 h 1284051"/>
              <a:gd name="connsiteX9" fmla="*/ 0 w 7088366"/>
              <a:gd name="connsiteY9" fmla="*/ 1284051 h 1284051"/>
              <a:gd name="connsiteX10" fmla="*/ 0 w 7088366"/>
              <a:gd name="connsiteY10" fmla="*/ 1199192 h 1284051"/>
              <a:gd name="connsiteX11" fmla="*/ 557167 w 7088366"/>
              <a:gd name="connsiteY11" fmla="*/ 642025 h 1284051"/>
              <a:gd name="connsiteX12" fmla="*/ 0 w 7088366"/>
              <a:gd name="connsiteY12" fmla="*/ 84858 h 1284051"/>
              <a:gd name="connsiteX13" fmla="*/ 0 w 7088366"/>
              <a:gd name="connsiteY13" fmla="*/ 0 h 1284051"/>
              <a:gd name="connsiteX0" fmla="*/ 0 w 7088366"/>
              <a:gd name="connsiteY0" fmla="*/ 0 h 1284051"/>
              <a:gd name="connsiteX1" fmla="*/ 3801605 w 7088366"/>
              <a:gd name="connsiteY1" fmla="*/ 0 h 1284051"/>
              <a:gd name="connsiteX2" fmla="*/ 4494760 w 7088366"/>
              <a:gd name="connsiteY2" fmla="*/ 0 h 1284051"/>
              <a:gd name="connsiteX3" fmla="*/ 7088366 w 7088366"/>
              <a:gd name="connsiteY3" fmla="*/ 0 h 1284051"/>
              <a:gd name="connsiteX4" fmla="*/ 7088366 w 7088366"/>
              <a:gd name="connsiteY4" fmla="*/ 1284051 h 1284051"/>
              <a:gd name="connsiteX5" fmla="*/ 5379641 w 7088366"/>
              <a:gd name="connsiteY5" fmla="*/ 1284051 h 1284051"/>
              <a:gd name="connsiteX6" fmla="*/ 4494760 w 7088366"/>
              <a:gd name="connsiteY6" fmla="*/ 1284051 h 1284051"/>
              <a:gd name="connsiteX7" fmla="*/ 3801605 w 7088366"/>
              <a:gd name="connsiteY7" fmla="*/ 1284051 h 1284051"/>
              <a:gd name="connsiteX8" fmla="*/ 0 w 7088366"/>
              <a:gd name="connsiteY8" fmla="*/ 1284051 h 1284051"/>
              <a:gd name="connsiteX9" fmla="*/ 0 w 7088366"/>
              <a:gd name="connsiteY9" fmla="*/ 1199192 h 1284051"/>
              <a:gd name="connsiteX10" fmla="*/ 557167 w 7088366"/>
              <a:gd name="connsiteY10" fmla="*/ 642025 h 1284051"/>
              <a:gd name="connsiteX11" fmla="*/ 0 w 7088366"/>
              <a:gd name="connsiteY11" fmla="*/ 84858 h 1284051"/>
              <a:gd name="connsiteX12" fmla="*/ 0 w 7088366"/>
              <a:gd name="connsiteY12" fmla="*/ 0 h 1284051"/>
              <a:gd name="connsiteX0" fmla="*/ 0 w 7088366"/>
              <a:gd name="connsiteY0" fmla="*/ 0 h 1284051"/>
              <a:gd name="connsiteX1" fmla="*/ 3801605 w 7088366"/>
              <a:gd name="connsiteY1" fmla="*/ 0 h 1284051"/>
              <a:gd name="connsiteX2" fmla="*/ 7088366 w 7088366"/>
              <a:gd name="connsiteY2" fmla="*/ 0 h 1284051"/>
              <a:gd name="connsiteX3" fmla="*/ 7088366 w 7088366"/>
              <a:gd name="connsiteY3" fmla="*/ 1284051 h 1284051"/>
              <a:gd name="connsiteX4" fmla="*/ 5379641 w 7088366"/>
              <a:gd name="connsiteY4" fmla="*/ 1284051 h 1284051"/>
              <a:gd name="connsiteX5" fmla="*/ 4494760 w 7088366"/>
              <a:gd name="connsiteY5" fmla="*/ 1284051 h 1284051"/>
              <a:gd name="connsiteX6" fmla="*/ 3801605 w 7088366"/>
              <a:gd name="connsiteY6" fmla="*/ 1284051 h 1284051"/>
              <a:gd name="connsiteX7" fmla="*/ 0 w 7088366"/>
              <a:gd name="connsiteY7" fmla="*/ 1284051 h 1284051"/>
              <a:gd name="connsiteX8" fmla="*/ 0 w 7088366"/>
              <a:gd name="connsiteY8" fmla="*/ 1199192 h 1284051"/>
              <a:gd name="connsiteX9" fmla="*/ 557167 w 7088366"/>
              <a:gd name="connsiteY9" fmla="*/ 642025 h 1284051"/>
              <a:gd name="connsiteX10" fmla="*/ 0 w 7088366"/>
              <a:gd name="connsiteY10" fmla="*/ 84858 h 1284051"/>
              <a:gd name="connsiteX11" fmla="*/ 0 w 7088366"/>
              <a:gd name="connsiteY11" fmla="*/ 0 h 1284051"/>
              <a:gd name="connsiteX0" fmla="*/ 0 w 7088366"/>
              <a:gd name="connsiteY0" fmla="*/ 0 h 1284051"/>
              <a:gd name="connsiteX1" fmla="*/ 7088366 w 7088366"/>
              <a:gd name="connsiteY1" fmla="*/ 0 h 1284051"/>
              <a:gd name="connsiteX2" fmla="*/ 7088366 w 7088366"/>
              <a:gd name="connsiteY2" fmla="*/ 1284051 h 1284051"/>
              <a:gd name="connsiteX3" fmla="*/ 5379641 w 7088366"/>
              <a:gd name="connsiteY3" fmla="*/ 1284051 h 1284051"/>
              <a:gd name="connsiteX4" fmla="*/ 4494760 w 7088366"/>
              <a:gd name="connsiteY4" fmla="*/ 1284051 h 1284051"/>
              <a:gd name="connsiteX5" fmla="*/ 3801605 w 7088366"/>
              <a:gd name="connsiteY5" fmla="*/ 1284051 h 1284051"/>
              <a:gd name="connsiteX6" fmla="*/ 0 w 7088366"/>
              <a:gd name="connsiteY6" fmla="*/ 1284051 h 1284051"/>
              <a:gd name="connsiteX7" fmla="*/ 0 w 7088366"/>
              <a:gd name="connsiteY7" fmla="*/ 1199192 h 1284051"/>
              <a:gd name="connsiteX8" fmla="*/ 557167 w 7088366"/>
              <a:gd name="connsiteY8" fmla="*/ 642025 h 1284051"/>
              <a:gd name="connsiteX9" fmla="*/ 0 w 7088366"/>
              <a:gd name="connsiteY9" fmla="*/ 84858 h 1284051"/>
              <a:gd name="connsiteX10" fmla="*/ 0 w 7088366"/>
              <a:gd name="connsiteY10" fmla="*/ 0 h 1284051"/>
              <a:gd name="connsiteX0" fmla="*/ 0 w 7088366"/>
              <a:gd name="connsiteY0" fmla="*/ 0 h 1284051"/>
              <a:gd name="connsiteX1" fmla="*/ 7088366 w 7088366"/>
              <a:gd name="connsiteY1" fmla="*/ 0 h 1284051"/>
              <a:gd name="connsiteX2" fmla="*/ 7088366 w 7088366"/>
              <a:gd name="connsiteY2" fmla="*/ 1284051 h 1284051"/>
              <a:gd name="connsiteX3" fmla="*/ 5379641 w 7088366"/>
              <a:gd name="connsiteY3" fmla="*/ 1284051 h 1284051"/>
              <a:gd name="connsiteX4" fmla="*/ 4494760 w 7088366"/>
              <a:gd name="connsiteY4" fmla="*/ 1284051 h 1284051"/>
              <a:gd name="connsiteX5" fmla="*/ 0 w 7088366"/>
              <a:gd name="connsiteY5" fmla="*/ 1284051 h 1284051"/>
              <a:gd name="connsiteX6" fmla="*/ 0 w 7088366"/>
              <a:gd name="connsiteY6" fmla="*/ 1199192 h 1284051"/>
              <a:gd name="connsiteX7" fmla="*/ 557167 w 7088366"/>
              <a:gd name="connsiteY7" fmla="*/ 642025 h 1284051"/>
              <a:gd name="connsiteX8" fmla="*/ 0 w 7088366"/>
              <a:gd name="connsiteY8" fmla="*/ 84858 h 1284051"/>
              <a:gd name="connsiteX9" fmla="*/ 0 w 7088366"/>
              <a:gd name="connsiteY9" fmla="*/ 0 h 1284051"/>
              <a:gd name="connsiteX0" fmla="*/ 0 w 7088366"/>
              <a:gd name="connsiteY0" fmla="*/ 0 h 1284051"/>
              <a:gd name="connsiteX1" fmla="*/ 7088366 w 7088366"/>
              <a:gd name="connsiteY1" fmla="*/ 0 h 1284051"/>
              <a:gd name="connsiteX2" fmla="*/ 7088366 w 7088366"/>
              <a:gd name="connsiteY2" fmla="*/ 1284051 h 1284051"/>
              <a:gd name="connsiteX3" fmla="*/ 5379641 w 7088366"/>
              <a:gd name="connsiteY3" fmla="*/ 1284051 h 1284051"/>
              <a:gd name="connsiteX4" fmla="*/ 0 w 7088366"/>
              <a:gd name="connsiteY4" fmla="*/ 1284051 h 1284051"/>
              <a:gd name="connsiteX5" fmla="*/ 0 w 7088366"/>
              <a:gd name="connsiteY5" fmla="*/ 1199192 h 1284051"/>
              <a:gd name="connsiteX6" fmla="*/ 557167 w 7088366"/>
              <a:gd name="connsiteY6" fmla="*/ 642025 h 1284051"/>
              <a:gd name="connsiteX7" fmla="*/ 0 w 7088366"/>
              <a:gd name="connsiteY7" fmla="*/ 84858 h 1284051"/>
              <a:gd name="connsiteX8" fmla="*/ 0 w 7088366"/>
              <a:gd name="connsiteY8" fmla="*/ 0 h 1284051"/>
              <a:gd name="connsiteX0" fmla="*/ 0 w 7088366"/>
              <a:gd name="connsiteY0" fmla="*/ 0 h 1284051"/>
              <a:gd name="connsiteX1" fmla="*/ 7088366 w 7088366"/>
              <a:gd name="connsiteY1" fmla="*/ 0 h 1284051"/>
              <a:gd name="connsiteX2" fmla="*/ 7088366 w 7088366"/>
              <a:gd name="connsiteY2" fmla="*/ 1284051 h 1284051"/>
              <a:gd name="connsiteX3" fmla="*/ 0 w 7088366"/>
              <a:gd name="connsiteY3" fmla="*/ 1284051 h 1284051"/>
              <a:gd name="connsiteX4" fmla="*/ 0 w 7088366"/>
              <a:gd name="connsiteY4" fmla="*/ 1199192 h 1284051"/>
              <a:gd name="connsiteX5" fmla="*/ 557167 w 7088366"/>
              <a:gd name="connsiteY5" fmla="*/ 642025 h 1284051"/>
              <a:gd name="connsiteX6" fmla="*/ 0 w 7088366"/>
              <a:gd name="connsiteY6" fmla="*/ 84858 h 1284051"/>
              <a:gd name="connsiteX7" fmla="*/ 0 w 7088366"/>
              <a:gd name="connsiteY7" fmla="*/ 0 h 1284051"/>
              <a:gd name="connsiteX0" fmla="*/ 0 w 7088366"/>
              <a:gd name="connsiteY0" fmla="*/ 84858 h 1284051"/>
              <a:gd name="connsiteX1" fmla="*/ 0 w 7088366"/>
              <a:gd name="connsiteY1" fmla="*/ 0 h 1284051"/>
              <a:gd name="connsiteX2" fmla="*/ 7088366 w 7088366"/>
              <a:gd name="connsiteY2" fmla="*/ 0 h 1284051"/>
              <a:gd name="connsiteX3" fmla="*/ 7088366 w 7088366"/>
              <a:gd name="connsiteY3" fmla="*/ 1284051 h 1284051"/>
              <a:gd name="connsiteX4" fmla="*/ 0 w 7088366"/>
              <a:gd name="connsiteY4" fmla="*/ 1284051 h 1284051"/>
              <a:gd name="connsiteX5" fmla="*/ 0 w 7088366"/>
              <a:gd name="connsiteY5" fmla="*/ 1199192 h 1284051"/>
              <a:gd name="connsiteX6" fmla="*/ 557167 w 7088366"/>
              <a:gd name="connsiteY6" fmla="*/ 642025 h 1284051"/>
              <a:gd name="connsiteX7" fmla="*/ 114997 w 7088366"/>
              <a:gd name="connsiteY7" fmla="*/ 176298 h 1284051"/>
              <a:gd name="connsiteX0" fmla="*/ 0 w 7088366"/>
              <a:gd name="connsiteY0" fmla="*/ 84858 h 1284051"/>
              <a:gd name="connsiteX1" fmla="*/ 0 w 7088366"/>
              <a:gd name="connsiteY1" fmla="*/ 0 h 1284051"/>
              <a:gd name="connsiteX2" fmla="*/ 7088366 w 7088366"/>
              <a:gd name="connsiteY2" fmla="*/ 0 h 1284051"/>
              <a:gd name="connsiteX3" fmla="*/ 7088366 w 7088366"/>
              <a:gd name="connsiteY3" fmla="*/ 1284051 h 1284051"/>
              <a:gd name="connsiteX4" fmla="*/ 0 w 7088366"/>
              <a:gd name="connsiteY4" fmla="*/ 1284051 h 1284051"/>
              <a:gd name="connsiteX5" fmla="*/ 0 w 7088366"/>
              <a:gd name="connsiteY5" fmla="*/ 1199192 h 1284051"/>
              <a:gd name="connsiteX6" fmla="*/ 557167 w 7088366"/>
              <a:gd name="connsiteY6" fmla="*/ 642025 h 1284051"/>
              <a:gd name="connsiteX0" fmla="*/ 0 w 7088366"/>
              <a:gd name="connsiteY0" fmla="*/ 84858 h 1284051"/>
              <a:gd name="connsiteX1" fmla="*/ 0 w 7088366"/>
              <a:gd name="connsiteY1" fmla="*/ 0 h 1284051"/>
              <a:gd name="connsiteX2" fmla="*/ 7088366 w 7088366"/>
              <a:gd name="connsiteY2" fmla="*/ 0 h 1284051"/>
              <a:gd name="connsiteX3" fmla="*/ 7088366 w 7088366"/>
              <a:gd name="connsiteY3" fmla="*/ 1284051 h 1284051"/>
              <a:gd name="connsiteX4" fmla="*/ 0 w 7088366"/>
              <a:gd name="connsiteY4" fmla="*/ 1284051 h 1284051"/>
              <a:gd name="connsiteX5" fmla="*/ 0 w 7088366"/>
              <a:gd name="connsiteY5" fmla="*/ 1199192 h 1284051"/>
              <a:gd name="connsiteX0" fmla="*/ 0 w 7088366"/>
              <a:gd name="connsiteY0" fmla="*/ 0 h 1284051"/>
              <a:gd name="connsiteX1" fmla="*/ 7088366 w 7088366"/>
              <a:gd name="connsiteY1" fmla="*/ 0 h 1284051"/>
              <a:gd name="connsiteX2" fmla="*/ 7088366 w 7088366"/>
              <a:gd name="connsiteY2" fmla="*/ 1284051 h 1284051"/>
              <a:gd name="connsiteX3" fmla="*/ 0 w 7088366"/>
              <a:gd name="connsiteY3" fmla="*/ 1284051 h 1284051"/>
              <a:gd name="connsiteX4" fmla="*/ 0 w 7088366"/>
              <a:gd name="connsiteY4" fmla="*/ 1199192 h 1284051"/>
              <a:gd name="connsiteX0" fmla="*/ 0 w 7088366"/>
              <a:gd name="connsiteY0" fmla="*/ 0 h 1284051"/>
              <a:gd name="connsiteX1" fmla="*/ 7088366 w 7088366"/>
              <a:gd name="connsiteY1" fmla="*/ 0 h 1284051"/>
              <a:gd name="connsiteX2" fmla="*/ 7088366 w 7088366"/>
              <a:gd name="connsiteY2" fmla="*/ 1284051 h 1284051"/>
              <a:gd name="connsiteX3" fmla="*/ 0 w 7088366"/>
              <a:gd name="connsiteY3" fmla="*/ 1284051 h 1284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8366" h="1284051">
                <a:moveTo>
                  <a:pt x="0" y="0"/>
                </a:moveTo>
                <a:lnTo>
                  <a:pt x="7088366" y="0"/>
                </a:lnTo>
                <a:lnTo>
                  <a:pt x="7088366" y="1284051"/>
                </a:lnTo>
                <a:lnTo>
                  <a:pt x="0" y="1284051"/>
                </a:lnTo>
              </a:path>
            </a:pathLst>
          </a:custGeom>
          <a:noFill/>
          <a:ln w="6350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  <a:defRPr/>
            </a:pPr>
            <a:endParaRPr lang="en-US" sz="135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65FEF239-947B-4F22-8AB6-CFFBBC26844D}"/>
              </a:ext>
            </a:extLst>
          </p:cNvPr>
          <p:cNvSpPr/>
          <p:nvPr/>
        </p:nvSpPr>
        <p:spPr>
          <a:xfrm>
            <a:off x="4141472" y="2378719"/>
            <a:ext cx="4901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ClrTx/>
              <a:buFontTx/>
              <a:buNone/>
              <a:defRPr/>
            </a:pPr>
            <a:r>
              <a:rPr lang="el-GR" sz="1800" b="1" kern="1200" dirty="0" smtClean="0">
                <a:solidFill>
                  <a:srgbClr val="3232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Σακχαρώδης διαβήτης τύπου 1 (ΣΔτ1)</a:t>
            </a:r>
            <a:endParaRPr lang="en-US" sz="1800" b="1" kern="1200" dirty="0">
              <a:solidFill>
                <a:srgbClr val="32323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EB10BADF-B7DF-4102-97CE-91492A055555}"/>
              </a:ext>
            </a:extLst>
          </p:cNvPr>
          <p:cNvGrpSpPr/>
          <p:nvPr/>
        </p:nvGrpSpPr>
        <p:grpSpPr>
          <a:xfrm>
            <a:off x="3282329" y="2057512"/>
            <a:ext cx="930744" cy="930743"/>
            <a:chOff x="4196730" y="2057512"/>
            <a:chExt cx="930744" cy="930743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5B1A9FAB-613E-4C83-8877-C5CA12DCAA6C}"/>
                </a:ext>
              </a:extLst>
            </p:cNvPr>
            <p:cNvSpPr/>
            <p:nvPr/>
          </p:nvSpPr>
          <p:spPr>
            <a:xfrm>
              <a:off x="4196730" y="2057512"/>
              <a:ext cx="930744" cy="93074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en-US" sz="135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16702F84-22DE-4825-80D3-AF1CDDA68DEF}"/>
                </a:ext>
              </a:extLst>
            </p:cNvPr>
            <p:cNvGrpSpPr/>
            <p:nvPr/>
          </p:nvGrpSpPr>
          <p:grpSpPr>
            <a:xfrm>
              <a:off x="4271778" y="2132559"/>
              <a:ext cx="780649" cy="780649"/>
              <a:chOff x="5575568" y="477312"/>
              <a:chExt cx="1040865" cy="1040865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EA16DDB2-CFA1-4FB3-B2D0-CBA2F71D1C70}"/>
                  </a:ext>
                </a:extLst>
              </p:cNvPr>
              <p:cNvSpPr/>
              <p:nvPr/>
            </p:nvSpPr>
            <p:spPr>
              <a:xfrm>
                <a:off x="5575568" y="477312"/>
                <a:ext cx="1040865" cy="104086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  <a:buFontTx/>
                  <a:buNone/>
                  <a:defRPr/>
                </a:pPr>
                <a:endParaRPr lang="en-US" sz="1350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F0FD1A93-3549-4F46-9D09-8D37D3AAD4C7}"/>
                  </a:ext>
                </a:extLst>
              </p:cNvPr>
              <p:cNvSpPr txBox="1"/>
              <p:nvPr/>
            </p:nvSpPr>
            <p:spPr>
              <a:xfrm>
                <a:off x="5674065" y="659637"/>
                <a:ext cx="843872" cy="69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>
                  <a:buClrTx/>
                  <a:buFontTx/>
                  <a:buNone/>
                  <a:defRPr/>
                </a:pPr>
                <a:r>
                  <a:rPr lang="en-US" sz="2800" kern="1200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sp>
        <p:nvSpPr>
          <p:cNvPr id="28" name="Freeform 40">
            <a:extLst>
              <a:ext uri="{FF2B5EF4-FFF2-40B4-BE49-F238E27FC236}">
                <a16:creationId xmlns:a16="http://schemas.microsoft.com/office/drawing/2014/main" xmlns="" id="{E67684A7-010F-4721-B4E9-80969DA4B37A}"/>
              </a:ext>
            </a:extLst>
          </p:cNvPr>
          <p:cNvSpPr/>
          <p:nvPr/>
        </p:nvSpPr>
        <p:spPr>
          <a:xfrm>
            <a:off x="3702828" y="3673732"/>
            <a:ext cx="5340501" cy="914014"/>
          </a:xfrm>
          <a:custGeom>
            <a:avLst/>
            <a:gdLst>
              <a:gd name="connsiteX0" fmla="*/ 0 w 7088366"/>
              <a:gd name="connsiteY0" fmla="*/ 0 h 1284051"/>
              <a:gd name="connsiteX1" fmla="*/ 3801605 w 7088366"/>
              <a:gd name="connsiteY1" fmla="*/ 0 h 1284051"/>
              <a:gd name="connsiteX2" fmla="*/ 4494760 w 7088366"/>
              <a:gd name="connsiteY2" fmla="*/ 0 h 1284051"/>
              <a:gd name="connsiteX3" fmla="*/ 5379641 w 7088366"/>
              <a:gd name="connsiteY3" fmla="*/ 0 h 1284051"/>
              <a:gd name="connsiteX4" fmla="*/ 5795868 w 7088366"/>
              <a:gd name="connsiteY4" fmla="*/ 0 h 1284051"/>
              <a:gd name="connsiteX5" fmla="*/ 7088366 w 7088366"/>
              <a:gd name="connsiteY5" fmla="*/ 0 h 1284051"/>
              <a:gd name="connsiteX6" fmla="*/ 7088366 w 7088366"/>
              <a:gd name="connsiteY6" fmla="*/ 1284051 h 1284051"/>
              <a:gd name="connsiteX7" fmla="*/ 5795868 w 7088366"/>
              <a:gd name="connsiteY7" fmla="*/ 1284051 h 1284051"/>
              <a:gd name="connsiteX8" fmla="*/ 5379641 w 7088366"/>
              <a:gd name="connsiteY8" fmla="*/ 1284051 h 1284051"/>
              <a:gd name="connsiteX9" fmla="*/ 4494760 w 7088366"/>
              <a:gd name="connsiteY9" fmla="*/ 1284051 h 1284051"/>
              <a:gd name="connsiteX10" fmla="*/ 3801605 w 7088366"/>
              <a:gd name="connsiteY10" fmla="*/ 1284051 h 1284051"/>
              <a:gd name="connsiteX11" fmla="*/ 0 w 7088366"/>
              <a:gd name="connsiteY11" fmla="*/ 1284051 h 1284051"/>
              <a:gd name="connsiteX12" fmla="*/ 0 w 7088366"/>
              <a:gd name="connsiteY12" fmla="*/ 1199192 h 1284051"/>
              <a:gd name="connsiteX13" fmla="*/ 557167 w 7088366"/>
              <a:gd name="connsiteY13" fmla="*/ 642025 h 1284051"/>
              <a:gd name="connsiteX14" fmla="*/ 0 w 7088366"/>
              <a:gd name="connsiteY14" fmla="*/ 84858 h 1284051"/>
              <a:gd name="connsiteX0" fmla="*/ 0 w 7088366"/>
              <a:gd name="connsiteY0" fmla="*/ 0 h 1284051"/>
              <a:gd name="connsiteX1" fmla="*/ 3801605 w 7088366"/>
              <a:gd name="connsiteY1" fmla="*/ 0 h 1284051"/>
              <a:gd name="connsiteX2" fmla="*/ 4494760 w 7088366"/>
              <a:gd name="connsiteY2" fmla="*/ 0 h 1284051"/>
              <a:gd name="connsiteX3" fmla="*/ 5379641 w 7088366"/>
              <a:gd name="connsiteY3" fmla="*/ 0 h 1284051"/>
              <a:gd name="connsiteX4" fmla="*/ 5795868 w 7088366"/>
              <a:gd name="connsiteY4" fmla="*/ 0 h 1284051"/>
              <a:gd name="connsiteX5" fmla="*/ 7088366 w 7088366"/>
              <a:gd name="connsiteY5" fmla="*/ 0 h 1284051"/>
              <a:gd name="connsiteX6" fmla="*/ 7088366 w 7088366"/>
              <a:gd name="connsiteY6" fmla="*/ 1284051 h 1284051"/>
              <a:gd name="connsiteX7" fmla="*/ 5379641 w 7088366"/>
              <a:gd name="connsiteY7" fmla="*/ 1284051 h 1284051"/>
              <a:gd name="connsiteX8" fmla="*/ 4494760 w 7088366"/>
              <a:gd name="connsiteY8" fmla="*/ 1284051 h 1284051"/>
              <a:gd name="connsiteX9" fmla="*/ 3801605 w 7088366"/>
              <a:gd name="connsiteY9" fmla="*/ 1284051 h 1284051"/>
              <a:gd name="connsiteX10" fmla="*/ 0 w 7088366"/>
              <a:gd name="connsiteY10" fmla="*/ 1284051 h 1284051"/>
              <a:gd name="connsiteX11" fmla="*/ 0 w 7088366"/>
              <a:gd name="connsiteY11" fmla="*/ 1199192 h 1284051"/>
              <a:gd name="connsiteX12" fmla="*/ 557167 w 7088366"/>
              <a:gd name="connsiteY12" fmla="*/ 642025 h 1284051"/>
              <a:gd name="connsiteX13" fmla="*/ 0 w 7088366"/>
              <a:gd name="connsiteY13" fmla="*/ 84858 h 1284051"/>
              <a:gd name="connsiteX14" fmla="*/ 0 w 7088366"/>
              <a:gd name="connsiteY14" fmla="*/ 0 h 1284051"/>
              <a:gd name="connsiteX0" fmla="*/ 0 w 7088366"/>
              <a:gd name="connsiteY0" fmla="*/ 0 h 1284051"/>
              <a:gd name="connsiteX1" fmla="*/ 3801605 w 7088366"/>
              <a:gd name="connsiteY1" fmla="*/ 0 h 1284051"/>
              <a:gd name="connsiteX2" fmla="*/ 4494760 w 7088366"/>
              <a:gd name="connsiteY2" fmla="*/ 0 h 1284051"/>
              <a:gd name="connsiteX3" fmla="*/ 5379641 w 7088366"/>
              <a:gd name="connsiteY3" fmla="*/ 0 h 1284051"/>
              <a:gd name="connsiteX4" fmla="*/ 7088366 w 7088366"/>
              <a:gd name="connsiteY4" fmla="*/ 0 h 1284051"/>
              <a:gd name="connsiteX5" fmla="*/ 7088366 w 7088366"/>
              <a:gd name="connsiteY5" fmla="*/ 1284051 h 1284051"/>
              <a:gd name="connsiteX6" fmla="*/ 5379641 w 7088366"/>
              <a:gd name="connsiteY6" fmla="*/ 1284051 h 1284051"/>
              <a:gd name="connsiteX7" fmla="*/ 4494760 w 7088366"/>
              <a:gd name="connsiteY7" fmla="*/ 1284051 h 1284051"/>
              <a:gd name="connsiteX8" fmla="*/ 3801605 w 7088366"/>
              <a:gd name="connsiteY8" fmla="*/ 1284051 h 1284051"/>
              <a:gd name="connsiteX9" fmla="*/ 0 w 7088366"/>
              <a:gd name="connsiteY9" fmla="*/ 1284051 h 1284051"/>
              <a:gd name="connsiteX10" fmla="*/ 0 w 7088366"/>
              <a:gd name="connsiteY10" fmla="*/ 1199192 h 1284051"/>
              <a:gd name="connsiteX11" fmla="*/ 557167 w 7088366"/>
              <a:gd name="connsiteY11" fmla="*/ 642025 h 1284051"/>
              <a:gd name="connsiteX12" fmla="*/ 0 w 7088366"/>
              <a:gd name="connsiteY12" fmla="*/ 84858 h 1284051"/>
              <a:gd name="connsiteX13" fmla="*/ 0 w 7088366"/>
              <a:gd name="connsiteY13" fmla="*/ 0 h 1284051"/>
              <a:gd name="connsiteX0" fmla="*/ 0 w 7088366"/>
              <a:gd name="connsiteY0" fmla="*/ 0 h 1284051"/>
              <a:gd name="connsiteX1" fmla="*/ 3801605 w 7088366"/>
              <a:gd name="connsiteY1" fmla="*/ 0 h 1284051"/>
              <a:gd name="connsiteX2" fmla="*/ 4494760 w 7088366"/>
              <a:gd name="connsiteY2" fmla="*/ 0 h 1284051"/>
              <a:gd name="connsiteX3" fmla="*/ 7088366 w 7088366"/>
              <a:gd name="connsiteY3" fmla="*/ 0 h 1284051"/>
              <a:gd name="connsiteX4" fmla="*/ 7088366 w 7088366"/>
              <a:gd name="connsiteY4" fmla="*/ 1284051 h 1284051"/>
              <a:gd name="connsiteX5" fmla="*/ 5379641 w 7088366"/>
              <a:gd name="connsiteY5" fmla="*/ 1284051 h 1284051"/>
              <a:gd name="connsiteX6" fmla="*/ 4494760 w 7088366"/>
              <a:gd name="connsiteY6" fmla="*/ 1284051 h 1284051"/>
              <a:gd name="connsiteX7" fmla="*/ 3801605 w 7088366"/>
              <a:gd name="connsiteY7" fmla="*/ 1284051 h 1284051"/>
              <a:gd name="connsiteX8" fmla="*/ 0 w 7088366"/>
              <a:gd name="connsiteY8" fmla="*/ 1284051 h 1284051"/>
              <a:gd name="connsiteX9" fmla="*/ 0 w 7088366"/>
              <a:gd name="connsiteY9" fmla="*/ 1199192 h 1284051"/>
              <a:gd name="connsiteX10" fmla="*/ 557167 w 7088366"/>
              <a:gd name="connsiteY10" fmla="*/ 642025 h 1284051"/>
              <a:gd name="connsiteX11" fmla="*/ 0 w 7088366"/>
              <a:gd name="connsiteY11" fmla="*/ 84858 h 1284051"/>
              <a:gd name="connsiteX12" fmla="*/ 0 w 7088366"/>
              <a:gd name="connsiteY12" fmla="*/ 0 h 1284051"/>
              <a:gd name="connsiteX0" fmla="*/ 0 w 7088366"/>
              <a:gd name="connsiteY0" fmla="*/ 0 h 1284051"/>
              <a:gd name="connsiteX1" fmla="*/ 3801605 w 7088366"/>
              <a:gd name="connsiteY1" fmla="*/ 0 h 1284051"/>
              <a:gd name="connsiteX2" fmla="*/ 7088366 w 7088366"/>
              <a:gd name="connsiteY2" fmla="*/ 0 h 1284051"/>
              <a:gd name="connsiteX3" fmla="*/ 7088366 w 7088366"/>
              <a:gd name="connsiteY3" fmla="*/ 1284051 h 1284051"/>
              <a:gd name="connsiteX4" fmla="*/ 5379641 w 7088366"/>
              <a:gd name="connsiteY4" fmla="*/ 1284051 h 1284051"/>
              <a:gd name="connsiteX5" fmla="*/ 4494760 w 7088366"/>
              <a:gd name="connsiteY5" fmla="*/ 1284051 h 1284051"/>
              <a:gd name="connsiteX6" fmla="*/ 3801605 w 7088366"/>
              <a:gd name="connsiteY6" fmla="*/ 1284051 h 1284051"/>
              <a:gd name="connsiteX7" fmla="*/ 0 w 7088366"/>
              <a:gd name="connsiteY7" fmla="*/ 1284051 h 1284051"/>
              <a:gd name="connsiteX8" fmla="*/ 0 w 7088366"/>
              <a:gd name="connsiteY8" fmla="*/ 1199192 h 1284051"/>
              <a:gd name="connsiteX9" fmla="*/ 557167 w 7088366"/>
              <a:gd name="connsiteY9" fmla="*/ 642025 h 1284051"/>
              <a:gd name="connsiteX10" fmla="*/ 0 w 7088366"/>
              <a:gd name="connsiteY10" fmla="*/ 84858 h 1284051"/>
              <a:gd name="connsiteX11" fmla="*/ 0 w 7088366"/>
              <a:gd name="connsiteY11" fmla="*/ 0 h 1284051"/>
              <a:gd name="connsiteX0" fmla="*/ 0 w 7088366"/>
              <a:gd name="connsiteY0" fmla="*/ 0 h 1284051"/>
              <a:gd name="connsiteX1" fmla="*/ 7088366 w 7088366"/>
              <a:gd name="connsiteY1" fmla="*/ 0 h 1284051"/>
              <a:gd name="connsiteX2" fmla="*/ 7088366 w 7088366"/>
              <a:gd name="connsiteY2" fmla="*/ 1284051 h 1284051"/>
              <a:gd name="connsiteX3" fmla="*/ 5379641 w 7088366"/>
              <a:gd name="connsiteY3" fmla="*/ 1284051 h 1284051"/>
              <a:gd name="connsiteX4" fmla="*/ 4494760 w 7088366"/>
              <a:gd name="connsiteY4" fmla="*/ 1284051 h 1284051"/>
              <a:gd name="connsiteX5" fmla="*/ 3801605 w 7088366"/>
              <a:gd name="connsiteY5" fmla="*/ 1284051 h 1284051"/>
              <a:gd name="connsiteX6" fmla="*/ 0 w 7088366"/>
              <a:gd name="connsiteY6" fmla="*/ 1284051 h 1284051"/>
              <a:gd name="connsiteX7" fmla="*/ 0 w 7088366"/>
              <a:gd name="connsiteY7" fmla="*/ 1199192 h 1284051"/>
              <a:gd name="connsiteX8" fmla="*/ 557167 w 7088366"/>
              <a:gd name="connsiteY8" fmla="*/ 642025 h 1284051"/>
              <a:gd name="connsiteX9" fmla="*/ 0 w 7088366"/>
              <a:gd name="connsiteY9" fmla="*/ 84858 h 1284051"/>
              <a:gd name="connsiteX10" fmla="*/ 0 w 7088366"/>
              <a:gd name="connsiteY10" fmla="*/ 0 h 1284051"/>
              <a:gd name="connsiteX0" fmla="*/ 0 w 7088366"/>
              <a:gd name="connsiteY0" fmla="*/ 0 h 1284051"/>
              <a:gd name="connsiteX1" fmla="*/ 7088366 w 7088366"/>
              <a:gd name="connsiteY1" fmla="*/ 0 h 1284051"/>
              <a:gd name="connsiteX2" fmla="*/ 7088366 w 7088366"/>
              <a:gd name="connsiteY2" fmla="*/ 1284051 h 1284051"/>
              <a:gd name="connsiteX3" fmla="*/ 5379641 w 7088366"/>
              <a:gd name="connsiteY3" fmla="*/ 1284051 h 1284051"/>
              <a:gd name="connsiteX4" fmla="*/ 4494760 w 7088366"/>
              <a:gd name="connsiteY4" fmla="*/ 1284051 h 1284051"/>
              <a:gd name="connsiteX5" fmla="*/ 0 w 7088366"/>
              <a:gd name="connsiteY5" fmla="*/ 1284051 h 1284051"/>
              <a:gd name="connsiteX6" fmla="*/ 0 w 7088366"/>
              <a:gd name="connsiteY6" fmla="*/ 1199192 h 1284051"/>
              <a:gd name="connsiteX7" fmla="*/ 557167 w 7088366"/>
              <a:gd name="connsiteY7" fmla="*/ 642025 h 1284051"/>
              <a:gd name="connsiteX8" fmla="*/ 0 w 7088366"/>
              <a:gd name="connsiteY8" fmla="*/ 84858 h 1284051"/>
              <a:gd name="connsiteX9" fmla="*/ 0 w 7088366"/>
              <a:gd name="connsiteY9" fmla="*/ 0 h 1284051"/>
              <a:gd name="connsiteX0" fmla="*/ 0 w 7088366"/>
              <a:gd name="connsiteY0" fmla="*/ 0 h 1284051"/>
              <a:gd name="connsiteX1" fmla="*/ 7088366 w 7088366"/>
              <a:gd name="connsiteY1" fmla="*/ 0 h 1284051"/>
              <a:gd name="connsiteX2" fmla="*/ 7088366 w 7088366"/>
              <a:gd name="connsiteY2" fmla="*/ 1284051 h 1284051"/>
              <a:gd name="connsiteX3" fmla="*/ 5379641 w 7088366"/>
              <a:gd name="connsiteY3" fmla="*/ 1284051 h 1284051"/>
              <a:gd name="connsiteX4" fmla="*/ 0 w 7088366"/>
              <a:gd name="connsiteY4" fmla="*/ 1284051 h 1284051"/>
              <a:gd name="connsiteX5" fmla="*/ 0 w 7088366"/>
              <a:gd name="connsiteY5" fmla="*/ 1199192 h 1284051"/>
              <a:gd name="connsiteX6" fmla="*/ 557167 w 7088366"/>
              <a:gd name="connsiteY6" fmla="*/ 642025 h 1284051"/>
              <a:gd name="connsiteX7" fmla="*/ 0 w 7088366"/>
              <a:gd name="connsiteY7" fmla="*/ 84858 h 1284051"/>
              <a:gd name="connsiteX8" fmla="*/ 0 w 7088366"/>
              <a:gd name="connsiteY8" fmla="*/ 0 h 1284051"/>
              <a:gd name="connsiteX0" fmla="*/ 0 w 7088366"/>
              <a:gd name="connsiteY0" fmla="*/ 0 h 1284051"/>
              <a:gd name="connsiteX1" fmla="*/ 7088366 w 7088366"/>
              <a:gd name="connsiteY1" fmla="*/ 0 h 1284051"/>
              <a:gd name="connsiteX2" fmla="*/ 7088366 w 7088366"/>
              <a:gd name="connsiteY2" fmla="*/ 1284051 h 1284051"/>
              <a:gd name="connsiteX3" fmla="*/ 0 w 7088366"/>
              <a:gd name="connsiteY3" fmla="*/ 1284051 h 1284051"/>
              <a:gd name="connsiteX4" fmla="*/ 0 w 7088366"/>
              <a:gd name="connsiteY4" fmla="*/ 1199192 h 1284051"/>
              <a:gd name="connsiteX5" fmla="*/ 557167 w 7088366"/>
              <a:gd name="connsiteY5" fmla="*/ 642025 h 1284051"/>
              <a:gd name="connsiteX6" fmla="*/ 0 w 7088366"/>
              <a:gd name="connsiteY6" fmla="*/ 84858 h 1284051"/>
              <a:gd name="connsiteX7" fmla="*/ 0 w 7088366"/>
              <a:gd name="connsiteY7" fmla="*/ 0 h 1284051"/>
              <a:gd name="connsiteX0" fmla="*/ 0 w 7088366"/>
              <a:gd name="connsiteY0" fmla="*/ 84858 h 1284051"/>
              <a:gd name="connsiteX1" fmla="*/ 0 w 7088366"/>
              <a:gd name="connsiteY1" fmla="*/ 0 h 1284051"/>
              <a:gd name="connsiteX2" fmla="*/ 7088366 w 7088366"/>
              <a:gd name="connsiteY2" fmla="*/ 0 h 1284051"/>
              <a:gd name="connsiteX3" fmla="*/ 7088366 w 7088366"/>
              <a:gd name="connsiteY3" fmla="*/ 1284051 h 1284051"/>
              <a:gd name="connsiteX4" fmla="*/ 0 w 7088366"/>
              <a:gd name="connsiteY4" fmla="*/ 1284051 h 1284051"/>
              <a:gd name="connsiteX5" fmla="*/ 0 w 7088366"/>
              <a:gd name="connsiteY5" fmla="*/ 1199192 h 1284051"/>
              <a:gd name="connsiteX6" fmla="*/ 557167 w 7088366"/>
              <a:gd name="connsiteY6" fmla="*/ 642025 h 1284051"/>
              <a:gd name="connsiteX7" fmla="*/ 114997 w 7088366"/>
              <a:gd name="connsiteY7" fmla="*/ 176298 h 1284051"/>
              <a:gd name="connsiteX0" fmla="*/ 0 w 7088366"/>
              <a:gd name="connsiteY0" fmla="*/ 84858 h 1284051"/>
              <a:gd name="connsiteX1" fmla="*/ 0 w 7088366"/>
              <a:gd name="connsiteY1" fmla="*/ 0 h 1284051"/>
              <a:gd name="connsiteX2" fmla="*/ 7088366 w 7088366"/>
              <a:gd name="connsiteY2" fmla="*/ 0 h 1284051"/>
              <a:gd name="connsiteX3" fmla="*/ 7088366 w 7088366"/>
              <a:gd name="connsiteY3" fmla="*/ 1284051 h 1284051"/>
              <a:gd name="connsiteX4" fmla="*/ 0 w 7088366"/>
              <a:gd name="connsiteY4" fmla="*/ 1284051 h 1284051"/>
              <a:gd name="connsiteX5" fmla="*/ 0 w 7088366"/>
              <a:gd name="connsiteY5" fmla="*/ 1199192 h 1284051"/>
              <a:gd name="connsiteX6" fmla="*/ 557167 w 7088366"/>
              <a:gd name="connsiteY6" fmla="*/ 642025 h 1284051"/>
              <a:gd name="connsiteX0" fmla="*/ 0 w 7088366"/>
              <a:gd name="connsiteY0" fmla="*/ 84858 h 1284051"/>
              <a:gd name="connsiteX1" fmla="*/ 0 w 7088366"/>
              <a:gd name="connsiteY1" fmla="*/ 0 h 1284051"/>
              <a:gd name="connsiteX2" fmla="*/ 7088366 w 7088366"/>
              <a:gd name="connsiteY2" fmla="*/ 0 h 1284051"/>
              <a:gd name="connsiteX3" fmla="*/ 7088366 w 7088366"/>
              <a:gd name="connsiteY3" fmla="*/ 1284051 h 1284051"/>
              <a:gd name="connsiteX4" fmla="*/ 0 w 7088366"/>
              <a:gd name="connsiteY4" fmla="*/ 1284051 h 1284051"/>
              <a:gd name="connsiteX5" fmla="*/ 0 w 7088366"/>
              <a:gd name="connsiteY5" fmla="*/ 1199192 h 1284051"/>
              <a:gd name="connsiteX0" fmla="*/ 0 w 7088366"/>
              <a:gd name="connsiteY0" fmla="*/ 0 h 1284051"/>
              <a:gd name="connsiteX1" fmla="*/ 7088366 w 7088366"/>
              <a:gd name="connsiteY1" fmla="*/ 0 h 1284051"/>
              <a:gd name="connsiteX2" fmla="*/ 7088366 w 7088366"/>
              <a:gd name="connsiteY2" fmla="*/ 1284051 h 1284051"/>
              <a:gd name="connsiteX3" fmla="*/ 0 w 7088366"/>
              <a:gd name="connsiteY3" fmla="*/ 1284051 h 1284051"/>
              <a:gd name="connsiteX4" fmla="*/ 0 w 7088366"/>
              <a:gd name="connsiteY4" fmla="*/ 1199192 h 1284051"/>
              <a:gd name="connsiteX0" fmla="*/ 0 w 7088366"/>
              <a:gd name="connsiteY0" fmla="*/ 0 h 1284051"/>
              <a:gd name="connsiteX1" fmla="*/ 7088366 w 7088366"/>
              <a:gd name="connsiteY1" fmla="*/ 0 h 1284051"/>
              <a:gd name="connsiteX2" fmla="*/ 7088366 w 7088366"/>
              <a:gd name="connsiteY2" fmla="*/ 1284051 h 1284051"/>
              <a:gd name="connsiteX3" fmla="*/ 0 w 7088366"/>
              <a:gd name="connsiteY3" fmla="*/ 1284051 h 1284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8366" h="1284051">
                <a:moveTo>
                  <a:pt x="0" y="0"/>
                </a:moveTo>
                <a:lnTo>
                  <a:pt x="7088366" y="0"/>
                </a:lnTo>
                <a:lnTo>
                  <a:pt x="7088366" y="1284051"/>
                </a:lnTo>
                <a:lnTo>
                  <a:pt x="0" y="1284051"/>
                </a:lnTo>
              </a:path>
            </a:pathLst>
          </a:custGeom>
          <a:noFill/>
          <a:ln w="6350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  <a:defRPr/>
            </a:pPr>
            <a:endParaRPr lang="en-US" sz="135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2B39015-7C2B-442A-BB18-70511C57135C}"/>
              </a:ext>
            </a:extLst>
          </p:cNvPr>
          <p:cNvSpPr/>
          <p:nvPr/>
        </p:nvSpPr>
        <p:spPr>
          <a:xfrm>
            <a:off x="4141473" y="4003353"/>
            <a:ext cx="4901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ClrTx/>
              <a:buFontTx/>
              <a:buNone/>
              <a:defRPr/>
            </a:pPr>
            <a:r>
              <a:rPr lang="el-GR" sz="1800" b="1" kern="1200" dirty="0" smtClean="0">
                <a:solidFill>
                  <a:srgbClr val="3232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Επιπλοκές και συννοσηρότητα του ΣΔτ1</a:t>
            </a:r>
            <a:endParaRPr lang="en-US" sz="1800" b="1" kern="1200" dirty="0">
              <a:solidFill>
                <a:srgbClr val="32323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1ADB1FBC-DD2E-4B01-86D2-D0AD6549907B}"/>
              </a:ext>
            </a:extLst>
          </p:cNvPr>
          <p:cNvGrpSpPr/>
          <p:nvPr/>
        </p:nvGrpSpPr>
        <p:grpSpPr>
          <a:xfrm>
            <a:off x="3282329" y="3665368"/>
            <a:ext cx="930744" cy="930743"/>
            <a:chOff x="4196730" y="3665368"/>
            <a:chExt cx="930744" cy="93074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7AC01127-BB15-4F4F-93E5-EB6AEAF55595}"/>
                </a:ext>
              </a:extLst>
            </p:cNvPr>
            <p:cNvSpPr/>
            <p:nvPr/>
          </p:nvSpPr>
          <p:spPr>
            <a:xfrm>
              <a:off x="4196730" y="3665368"/>
              <a:ext cx="930744" cy="93074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en-US" sz="135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2782A90A-9B5D-4F23-803C-F933E586096C}"/>
                </a:ext>
              </a:extLst>
            </p:cNvPr>
            <p:cNvGrpSpPr/>
            <p:nvPr/>
          </p:nvGrpSpPr>
          <p:grpSpPr>
            <a:xfrm>
              <a:off x="4271778" y="3740415"/>
              <a:ext cx="780649" cy="780649"/>
              <a:chOff x="5575568" y="477312"/>
              <a:chExt cx="1040865" cy="1040865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E3D3D6D6-9B6C-4D5B-AE03-257A469A74A7}"/>
                  </a:ext>
                </a:extLst>
              </p:cNvPr>
              <p:cNvSpPr/>
              <p:nvPr/>
            </p:nvSpPr>
            <p:spPr>
              <a:xfrm>
                <a:off x="5575568" y="477312"/>
                <a:ext cx="1040865" cy="1040865"/>
              </a:xfrm>
              <a:prstGeom prst="ellipse">
                <a:avLst/>
              </a:prstGeom>
              <a:solidFill>
                <a:srgbClr val="2A96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  <a:buFontTx/>
                  <a:buNone/>
                  <a:defRPr/>
                </a:pPr>
                <a:endParaRPr lang="en-US" sz="1350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8A5CAD46-4D24-46CF-9C81-CF579E0A0E2F}"/>
                  </a:ext>
                </a:extLst>
              </p:cNvPr>
              <p:cNvSpPr txBox="1"/>
              <p:nvPr/>
            </p:nvSpPr>
            <p:spPr>
              <a:xfrm>
                <a:off x="5674065" y="659637"/>
                <a:ext cx="843872" cy="69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>
                  <a:buClrTx/>
                  <a:buFontTx/>
                  <a:buNone/>
                  <a:defRPr/>
                </a:pPr>
                <a:r>
                  <a:rPr lang="en-US" sz="2800" kern="1200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sp>
        <p:nvSpPr>
          <p:cNvPr id="20" name="Freeform 43">
            <a:extLst>
              <a:ext uri="{FF2B5EF4-FFF2-40B4-BE49-F238E27FC236}">
                <a16:creationId xmlns:a16="http://schemas.microsoft.com/office/drawing/2014/main" xmlns="" id="{5C83E22D-BFC3-44B9-B1B4-B67F1ACCEAA7}"/>
              </a:ext>
            </a:extLst>
          </p:cNvPr>
          <p:cNvSpPr/>
          <p:nvPr/>
        </p:nvSpPr>
        <p:spPr>
          <a:xfrm>
            <a:off x="3702829" y="5281588"/>
            <a:ext cx="5340500" cy="914014"/>
          </a:xfrm>
          <a:custGeom>
            <a:avLst/>
            <a:gdLst>
              <a:gd name="connsiteX0" fmla="*/ 0 w 7088366"/>
              <a:gd name="connsiteY0" fmla="*/ 0 h 1284051"/>
              <a:gd name="connsiteX1" fmla="*/ 3801605 w 7088366"/>
              <a:gd name="connsiteY1" fmla="*/ 0 h 1284051"/>
              <a:gd name="connsiteX2" fmla="*/ 4494760 w 7088366"/>
              <a:gd name="connsiteY2" fmla="*/ 0 h 1284051"/>
              <a:gd name="connsiteX3" fmla="*/ 5379641 w 7088366"/>
              <a:gd name="connsiteY3" fmla="*/ 0 h 1284051"/>
              <a:gd name="connsiteX4" fmla="*/ 5795868 w 7088366"/>
              <a:gd name="connsiteY4" fmla="*/ 0 h 1284051"/>
              <a:gd name="connsiteX5" fmla="*/ 7088366 w 7088366"/>
              <a:gd name="connsiteY5" fmla="*/ 0 h 1284051"/>
              <a:gd name="connsiteX6" fmla="*/ 7088366 w 7088366"/>
              <a:gd name="connsiteY6" fmla="*/ 1284051 h 1284051"/>
              <a:gd name="connsiteX7" fmla="*/ 5795868 w 7088366"/>
              <a:gd name="connsiteY7" fmla="*/ 1284051 h 1284051"/>
              <a:gd name="connsiteX8" fmla="*/ 5379641 w 7088366"/>
              <a:gd name="connsiteY8" fmla="*/ 1284051 h 1284051"/>
              <a:gd name="connsiteX9" fmla="*/ 4494760 w 7088366"/>
              <a:gd name="connsiteY9" fmla="*/ 1284051 h 1284051"/>
              <a:gd name="connsiteX10" fmla="*/ 3801605 w 7088366"/>
              <a:gd name="connsiteY10" fmla="*/ 1284051 h 1284051"/>
              <a:gd name="connsiteX11" fmla="*/ 0 w 7088366"/>
              <a:gd name="connsiteY11" fmla="*/ 1284051 h 1284051"/>
              <a:gd name="connsiteX12" fmla="*/ 0 w 7088366"/>
              <a:gd name="connsiteY12" fmla="*/ 1199192 h 1284051"/>
              <a:gd name="connsiteX13" fmla="*/ 557167 w 7088366"/>
              <a:gd name="connsiteY13" fmla="*/ 642025 h 1284051"/>
              <a:gd name="connsiteX14" fmla="*/ 0 w 7088366"/>
              <a:gd name="connsiteY14" fmla="*/ 84858 h 1284051"/>
              <a:gd name="connsiteX0" fmla="*/ 0 w 7088366"/>
              <a:gd name="connsiteY0" fmla="*/ 0 h 1284051"/>
              <a:gd name="connsiteX1" fmla="*/ 3801605 w 7088366"/>
              <a:gd name="connsiteY1" fmla="*/ 0 h 1284051"/>
              <a:gd name="connsiteX2" fmla="*/ 4494760 w 7088366"/>
              <a:gd name="connsiteY2" fmla="*/ 0 h 1284051"/>
              <a:gd name="connsiteX3" fmla="*/ 5379641 w 7088366"/>
              <a:gd name="connsiteY3" fmla="*/ 0 h 1284051"/>
              <a:gd name="connsiteX4" fmla="*/ 5795868 w 7088366"/>
              <a:gd name="connsiteY4" fmla="*/ 0 h 1284051"/>
              <a:gd name="connsiteX5" fmla="*/ 7088366 w 7088366"/>
              <a:gd name="connsiteY5" fmla="*/ 0 h 1284051"/>
              <a:gd name="connsiteX6" fmla="*/ 7088366 w 7088366"/>
              <a:gd name="connsiteY6" fmla="*/ 1284051 h 1284051"/>
              <a:gd name="connsiteX7" fmla="*/ 5379641 w 7088366"/>
              <a:gd name="connsiteY7" fmla="*/ 1284051 h 1284051"/>
              <a:gd name="connsiteX8" fmla="*/ 4494760 w 7088366"/>
              <a:gd name="connsiteY8" fmla="*/ 1284051 h 1284051"/>
              <a:gd name="connsiteX9" fmla="*/ 3801605 w 7088366"/>
              <a:gd name="connsiteY9" fmla="*/ 1284051 h 1284051"/>
              <a:gd name="connsiteX10" fmla="*/ 0 w 7088366"/>
              <a:gd name="connsiteY10" fmla="*/ 1284051 h 1284051"/>
              <a:gd name="connsiteX11" fmla="*/ 0 w 7088366"/>
              <a:gd name="connsiteY11" fmla="*/ 1199192 h 1284051"/>
              <a:gd name="connsiteX12" fmla="*/ 557167 w 7088366"/>
              <a:gd name="connsiteY12" fmla="*/ 642025 h 1284051"/>
              <a:gd name="connsiteX13" fmla="*/ 0 w 7088366"/>
              <a:gd name="connsiteY13" fmla="*/ 84858 h 1284051"/>
              <a:gd name="connsiteX14" fmla="*/ 0 w 7088366"/>
              <a:gd name="connsiteY14" fmla="*/ 0 h 1284051"/>
              <a:gd name="connsiteX0" fmla="*/ 0 w 7088366"/>
              <a:gd name="connsiteY0" fmla="*/ 0 h 1284051"/>
              <a:gd name="connsiteX1" fmla="*/ 3801605 w 7088366"/>
              <a:gd name="connsiteY1" fmla="*/ 0 h 1284051"/>
              <a:gd name="connsiteX2" fmla="*/ 4494760 w 7088366"/>
              <a:gd name="connsiteY2" fmla="*/ 0 h 1284051"/>
              <a:gd name="connsiteX3" fmla="*/ 5379641 w 7088366"/>
              <a:gd name="connsiteY3" fmla="*/ 0 h 1284051"/>
              <a:gd name="connsiteX4" fmla="*/ 7088366 w 7088366"/>
              <a:gd name="connsiteY4" fmla="*/ 0 h 1284051"/>
              <a:gd name="connsiteX5" fmla="*/ 7088366 w 7088366"/>
              <a:gd name="connsiteY5" fmla="*/ 1284051 h 1284051"/>
              <a:gd name="connsiteX6" fmla="*/ 5379641 w 7088366"/>
              <a:gd name="connsiteY6" fmla="*/ 1284051 h 1284051"/>
              <a:gd name="connsiteX7" fmla="*/ 4494760 w 7088366"/>
              <a:gd name="connsiteY7" fmla="*/ 1284051 h 1284051"/>
              <a:gd name="connsiteX8" fmla="*/ 3801605 w 7088366"/>
              <a:gd name="connsiteY8" fmla="*/ 1284051 h 1284051"/>
              <a:gd name="connsiteX9" fmla="*/ 0 w 7088366"/>
              <a:gd name="connsiteY9" fmla="*/ 1284051 h 1284051"/>
              <a:gd name="connsiteX10" fmla="*/ 0 w 7088366"/>
              <a:gd name="connsiteY10" fmla="*/ 1199192 h 1284051"/>
              <a:gd name="connsiteX11" fmla="*/ 557167 w 7088366"/>
              <a:gd name="connsiteY11" fmla="*/ 642025 h 1284051"/>
              <a:gd name="connsiteX12" fmla="*/ 0 w 7088366"/>
              <a:gd name="connsiteY12" fmla="*/ 84858 h 1284051"/>
              <a:gd name="connsiteX13" fmla="*/ 0 w 7088366"/>
              <a:gd name="connsiteY13" fmla="*/ 0 h 1284051"/>
              <a:gd name="connsiteX0" fmla="*/ 0 w 7088366"/>
              <a:gd name="connsiteY0" fmla="*/ 0 h 1284051"/>
              <a:gd name="connsiteX1" fmla="*/ 3801605 w 7088366"/>
              <a:gd name="connsiteY1" fmla="*/ 0 h 1284051"/>
              <a:gd name="connsiteX2" fmla="*/ 4494760 w 7088366"/>
              <a:gd name="connsiteY2" fmla="*/ 0 h 1284051"/>
              <a:gd name="connsiteX3" fmla="*/ 7088366 w 7088366"/>
              <a:gd name="connsiteY3" fmla="*/ 0 h 1284051"/>
              <a:gd name="connsiteX4" fmla="*/ 7088366 w 7088366"/>
              <a:gd name="connsiteY4" fmla="*/ 1284051 h 1284051"/>
              <a:gd name="connsiteX5" fmla="*/ 5379641 w 7088366"/>
              <a:gd name="connsiteY5" fmla="*/ 1284051 h 1284051"/>
              <a:gd name="connsiteX6" fmla="*/ 4494760 w 7088366"/>
              <a:gd name="connsiteY6" fmla="*/ 1284051 h 1284051"/>
              <a:gd name="connsiteX7" fmla="*/ 3801605 w 7088366"/>
              <a:gd name="connsiteY7" fmla="*/ 1284051 h 1284051"/>
              <a:gd name="connsiteX8" fmla="*/ 0 w 7088366"/>
              <a:gd name="connsiteY8" fmla="*/ 1284051 h 1284051"/>
              <a:gd name="connsiteX9" fmla="*/ 0 w 7088366"/>
              <a:gd name="connsiteY9" fmla="*/ 1199192 h 1284051"/>
              <a:gd name="connsiteX10" fmla="*/ 557167 w 7088366"/>
              <a:gd name="connsiteY10" fmla="*/ 642025 h 1284051"/>
              <a:gd name="connsiteX11" fmla="*/ 0 w 7088366"/>
              <a:gd name="connsiteY11" fmla="*/ 84858 h 1284051"/>
              <a:gd name="connsiteX12" fmla="*/ 0 w 7088366"/>
              <a:gd name="connsiteY12" fmla="*/ 0 h 1284051"/>
              <a:gd name="connsiteX0" fmla="*/ 0 w 7088366"/>
              <a:gd name="connsiteY0" fmla="*/ 0 h 1284051"/>
              <a:gd name="connsiteX1" fmla="*/ 3801605 w 7088366"/>
              <a:gd name="connsiteY1" fmla="*/ 0 h 1284051"/>
              <a:gd name="connsiteX2" fmla="*/ 7088366 w 7088366"/>
              <a:gd name="connsiteY2" fmla="*/ 0 h 1284051"/>
              <a:gd name="connsiteX3" fmla="*/ 7088366 w 7088366"/>
              <a:gd name="connsiteY3" fmla="*/ 1284051 h 1284051"/>
              <a:gd name="connsiteX4" fmla="*/ 5379641 w 7088366"/>
              <a:gd name="connsiteY4" fmla="*/ 1284051 h 1284051"/>
              <a:gd name="connsiteX5" fmla="*/ 4494760 w 7088366"/>
              <a:gd name="connsiteY5" fmla="*/ 1284051 h 1284051"/>
              <a:gd name="connsiteX6" fmla="*/ 3801605 w 7088366"/>
              <a:gd name="connsiteY6" fmla="*/ 1284051 h 1284051"/>
              <a:gd name="connsiteX7" fmla="*/ 0 w 7088366"/>
              <a:gd name="connsiteY7" fmla="*/ 1284051 h 1284051"/>
              <a:gd name="connsiteX8" fmla="*/ 0 w 7088366"/>
              <a:gd name="connsiteY8" fmla="*/ 1199192 h 1284051"/>
              <a:gd name="connsiteX9" fmla="*/ 557167 w 7088366"/>
              <a:gd name="connsiteY9" fmla="*/ 642025 h 1284051"/>
              <a:gd name="connsiteX10" fmla="*/ 0 w 7088366"/>
              <a:gd name="connsiteY10" fmla="*/ 84858 h 1284051"/>
              <a:gd name="connsiteX11" fmla="*/ 0 w 7088366"/>
              <a:gd name="connsiteY11" fmla="*/ 0 h 1284051"/>
              <a:gd name="connsiteX0" fmla="*/ 0 w 7088366"/>
              <a:gd name="connsiteY0" fmla="*/ 0 h 1284051"/>
              <a:gd name="connsiteX1" fmla="*/ 7088366 w 7088366"/>
              <a:gd name="connsiteY1" fmla="*/ 0 h 1284051"/>
              <a:gd name="connsiteX2" fmla="*/ 7088366 w 7088366"/>
              <a:gd name="connsiteY2" fmla="*/ 1284051 h 1284051"/>
              <a:gd name="connsiteX3" fmla="*/ 5379641 w 7088366"/>
              <a:gd name="connsiteY3" fmla="*/ 1284051 h 1284051"/>
              <a:gd name="connsiteX4" fmla="*/ 4494760 w 7088366"/>
              <a:gd name="connsiteY4" fmla="*/ 1284051 h 1284051"/>
              <a:gd name="connsiteX5" fmla="*/ 3801605 w 7088366"/>
              <a:gd name="connsiteY5" fmla="*/ 1284051 h 1284051"/>
              <a:gd name="connsiteX6" fmla="*/ 0 w 7088366"/>
              <a:gd name="connsiteY6" fmla="*/ 1284051 h 1284051"/>
              <a:gd name="connsiteX7" fmla="*/ 0 w 7088366"/>
              <a:gd name="connsiteY7" fmla="*/ 1199192 h 1284051"/>
              <a:gd name="connsiteX8" fmla="*/ 557167 w 7088366"/>
              <a:gd name="connsiteY8" fmla="*/ 642025 h 1284051"/>
              <a:gd name="connsiteX9" fmla="*/ 0 w 7088366"/>
              <a:gd name="connsiteY9" fmla="*/ 84858 h 1284051"/>
              <a:gd name="connsiteX10" fmla="*/ 0 w 7088366"/>
              <a:gd name="connsiteY10" fmla="*/ 0 h 1284051"/>
              <a:gd name="connsiteX0" fmla="*/ 0 w 7088366"/>
              <a:gd name="connsiteY0" fmla="*/ 0 h 1284051"/>
              <a:gd name="connsiteX1" fmla="*/ 7088366 w 7088366"/>
              <a:gd name="connsiteY1" fmla="*/ 0 h 1284051"/>
              <a:gd name="connsiteX2" fmla="*/ 7088366 w 7088366"/>
              <a:gd name="connsiteY2" fmla="*/ 1284051 h 1284051"/>
              <a:gd name="connsiteX3" fmla="*/ 5379641 w 7088366"/>
              <a:gd name="connsiteY3" fmla="*/ 1284051 h 1284051"/>
              <a:gd name="connsiteX4" fmla="*/ 4494760 w 7088366"/>
              <a:gd name="connsiteY4" fmla="*/ 1284051 h 1284051"/>
              <a:gd name="connsiteX5" fmla="*/ 0 w 7088366"/>
              <a:gd name="connsiteY5" fmla="*/ 1284051 h 1284051"/>
              <a:gd name="connsiteX6" fmla="*/ 0 w 7088366"/>
              <a:gd name="connsiteY6" fmla="*/ 1199192 h 1284051"/>
              <a:gd name="connsiteX7" fmla="*/ 557167 w 7088366"/>
              <a:gd name="connsiteY7" fmla="*/ 642025 h 1284051"/>
              <a:gd name="connsiteX8" fmla="*/ 0 w 7088366"/>
              <a:gd name="connsiteY8" fmla="*/ 84858 h 1284051"/>
              <a:gd name="connsiteX9" fmla="*/ 0 w 7088366"/>
              <a:gd name="connsiteY9" fmla="*/ 0 h 1284051"/>
              <a:gd name="connsiteX0" fmla="*/ 0 w 7088366"/>
              <a:gd name="connsiteY0" fmla="*/ 0 h 1284051"/>
              <a:gd name="connsiteX1" fmla="*/ 7088366 w 7088366"/>
              <a:gd name="connsiteY1" fmla="*/ 0 h 1284051"/>
              <a:gd name="connsiteX2" fmla="*/ 7088366 w 7088366"/>
              <a:gd name="connsiteY2" fmla="*/ 1284051 h 1284051"/>
              <a:gd name="connsiteX3" fmla="*/ 5379641 w 7088366"/>
              <a:gd name="connsiteY3" fmla="*/ 1284051 h 1284051"/>
              <a:gd name="connsiteX4" fmla="*/ 0 w 7088366"/>
              <a:gd name="connsiteY4" fmla="*/ 1284051 h 1284051"/>
              <a:gd name="connsiteX5" fmla="*/ 0 w 7088366"/>
              <a:gd name="connsiteY5" fmla="*/ 1199192 h 1284051"/>
              <a:gd name="connsiteX6" fmla="*/ 557167 w 7088366"/>
              <a:gd name="connsiteY6" fmla="*/ 642025 h 1284051"/>
              <a:gd name="connsiteX7" fmla="*/ 0 w 7088366"/>
              <a:gd name="connsiteY7" fmla="*/ 84858 h 1284051"/>
              <a:gd name="connsiteX8" fmla="*/ 0 w 7088366"/>
              <a:gd name="connsiteY8" fmla="*/ 0 h 1284051"/>
              <a:gd name="connsiteX0" fmla="*/ 0 w 7088366"/>
              <a:gd name="connsiteY0" fmla="*/ 0 h 1284051"/>
              <a:gd name="connsiteX1" fmla="*/ 7088366 w 7088366"/>
              <a:gd name="connsiteY1" fmla="*/ 0 h 1284051"/>
              <a:gd name="connsiteX2" fmla="*/ 7088366 w 7088366"/>
              <a:gd name="connsiteY2" fmla="*/ 1284051 h 1284051"/>
              <a:gd name="connsiteX3" fmla="*/ 0 w 7088366"/>
              <a:gd name="connsiteY3" fmla="*/ 1284051 h 1284051"/>
              <a:gd name="connsiteX4" fmla="*/ 0 w 7088366"/>
              <a:gd name="connsiteY4" fmla="*/ 1199192 h 1284051"/>
              <a:gd name="connsiteX5" fmla="*/ 557167 w 7088366"/>
              <a:gd name="connsiteY5" fmla="*/ 642025 h 1284051"/>
              <a:gd name="connsiteX6" fmla="*/ 0 w 7088366"/>
              <a:gd name="connsiteY6" fmla="*/ 84858 h 1284051"/>
              <a:gd name="connsiteX7" fmla="*/ 0 w 7088366"/>
              <a:gd name="connsiteY7" fmla="*/ 0 h 1284051"/>
              <a:gd name="connsiteX0" fmla="*/ 0 w 7088366"/>
              <a:gd name="connsiteY0" fmla="*/ 84858 h 1284051"/>
              <a:gd name="connsiteX1" fmla="*/ 0 w 7088366"/>
              <a:gd name="connsiteY1" fmla="*/ 0 h 1284051"/>
              <a:gd name="connsiteX2" fmla="*/ 7088366 w 7088366"/>
              <a:gd name="connsiteY2" fmla="*/ 0 h 1284051"/>
              <a:gd name="connsiteX3" fmla="*/ 7088366 w 7088366"/>
              <a:gd name="connsiteY3" fmla="*/ 1284051 h 1284051"/>
              <a:gd name="connsiteX4" fmla="*/ 0 w 7088366"/>
              <a:gd name="connsiteY4" fmla="*/ 1284051 h 1284051"/>
              <a:gd name="connsiteX5" fmla="*/ 0 w 7088366"/>
              <a:gd name="connsiteY5" fmla="*/ 1199192 h 1284051"/>
              <a:gd name="connsiteX6" fmla="*/ 557167 w 7088366"/>
              <a:gd name="connsiteY6" fmla="*/ 642025 h 1284051"/>
              <a:gd name="connsiteX7" fmla="*/ 114997 w 7088366"/>
              <a:gd name="connsiteY7" fmla="*/ 176298 h 1284051"/>
              <a:gd name="connsiteX0" fmla="*/ 0 w 7088366"/>
              <a:gd name="connsiteY0" fmla="*/ 84858 h 1284051"/>
              <a:gd name="connsiteX1" fmla="*/ 0 w 7088366"/>
              <a:gd name="connsiteY1" fmla="*/ 0 h 1284051"/>
              <a:gd name="connsiteX2" fmla="*/ 7088366 w 7088366"/>
              <a:gd name="connsiteY2" fmla="*/ 0 h 1284051"/>
              <a:gd name="connsiteX3" fmla="*/ 7088366 w 7088366"/>
              <a:gd name="connsiteY3" fmla="*/ 1284051 h 1284051"/>
              <a:gd name="connsiteX4" fmla="*/ 0 w 7088366"/>
              <a:gd name="connsiteY4" fmla="*/ 1284051 h 1284051"/>
              <a:gd name="connsiteX5" fmla="*/ 0 w 7088366"/>
              <a:gd name="connsiteY5" fmla="*/ 1199192 h 1284051"/>
              <a:gd name="connsiteX6" fmla="*/ 557167 w 7088366"/>
              <a:gd name="connsiteY6" fmla="*/ 642025 h 1284051"/>
              <a:gd name="connsiteX0" fmla="*/ 0 w 7088366"/>
              <a:gd name="connsiteY0" fmla="*/ 84858 h 1284051"/>
              <a:gd name="connsiteX1" fmla="*/ 0 w 7088366"/>
              <a:gd name="connsiteY1" fmla="*/ 0 h 1284051"/>
              <a:gd name="connsiteX2" fmla="*/ 7088366 w 7088366"/>
              <a:gd name="connsiteY2" fmla="*/ 0 h 1284051"/>
              <a:gd name="connsiteX3" fmla="*/ 7088366 w 7088366"/>
              <a:gd name="connsiteY3" fmla="*/ 1284051 h 1284051"/>
              <a:gd name="connsiteX4" fmla="*/ 0 w 7088366"/>
              <a:gd name="connsiteY4" fmla="*/ 1284051 h 1284051"/>
              <a:gd name="connsiteX5" fmla="*/ 0 w 7088366"/>
              <a:gd name="connsiteY5" fmla="*/ 1199192 h 1284051"/>
              <a:gd name="connsiteX0" fmla="*/ 0 w 7088366"/>
              <a:gd name="connsiteY0" fmla="*/ 0 h 1284051"/>
              <a:gd name="connsiteX1" fmla="*/ 7088366 w 7088366"/>
              <a:gd name="connsiteY1" fmla="*/ 0 h 1284051"/>
              <a:gd name="connsiteX2" fmla="*/ 7088366 w 7088366"/>
              <a:gd name="connsiteY2" fmla="*/ 1284051 h 1284051"/>
              <a:gd name="connsiteX3" fmla="*/ 0 w 7088366"/>
              <a:gd name="connsiteY3" fmla="*/ 1284051 h 1284051"/>
              <a:gd name="connsiteX4" fmla="*/ 0 w 7088366"/>
              <a:gd name="connsiteY4" fmla="*/ 1199192 h 1284051"/>
              <a:gd name="connsiteX0" fmla="*/ 0 w 7088366"/>
              <a:gd name="connsiteY0" fmla="*/ 0 h 1284051"/>
              <a:gd name="connsiteX1" fmla="*/ 7088366 w 7088366"/>
              <a:gd name="connsiteY1" fmla="*/ 0 h 1284051"/>
              <a:gd name="connsiteX2" fmla="*/ 7088366 w 7088366"/>
              <a:gd name="connsiteY2" fmla="*/ 1284051 h 1284051"/>
              <a:gd name="connsiteX3" fmla="*/ 0 w 7088366"/>
              <a:gd name="connsiteY3" fmla="*/ 1284051 h 1284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8366" h="1284051">
                <a:moveTo>
                  <a:pt x="0" y="0"/>
                </a:moveTo>
                <a:lnTo>
                  <a:pt x="7088366" y="0"/>
                </a:lnTo>
                <a:lnTo>
                  <a:pt x="7088366" y="1284051"/>
                </a:lnTo>
                <a:lnTo>
                  <a:pt x="0" y="1284051"/>
                </a:lnTo>
              </a:path>
            </a:pathLst>
          </a:custGeom>
          <a:noFill/>
          <a:ln w="6350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  <a:defRPr/>
            </a:pPr>
            <a:endParaRPr lang="en-US" sz="12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A252DCD-B86E-4125-A311-E33F7FAB3FCE}"/>
              </a:ext>
            </a:extLst>
          </p:cNvPr>
          <p:cNvSpPr/>
          <p:nvPr/>
        </p:nvSpPr>
        <p:spPr>
          <a:xfrm>
            <a:off x="4141473" y="5593791"/>
            <a:ext cx="4901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ClrTx/>
              <a:buFontTx/>
              <a:buNone/>
              <a:defRPr/>
            </a:pPr>
            <a:r>
              <a:rPr lang="el-GR" sz="1800" b="1" kern="1200" dirty="0" smtClean="0">
                <a:solidFill>
                  <a:srgbClr val="3232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Πρόληψη στον ΣΔτ1</a:t>
            </a:r>
            <a:r>
              <a:rPr lang="en-US" sz="1800" b="1" kern="1200" dirty="0" smtClean="0">
                <a:solidFill>
                  <a:srgbClr val="32323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sz="1800" b="1" kern="1200" dirty="0">
              <a:solidFill>
                <a:srgbClr val="32323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45939197-B355-4722-98A1-EF7543DB4EA2}"/>
              </a:ext>
            </a:extLst>
          </p:cNvPr>
          <p:cNvGrpSpPr/>
          <p:nvPr/>
        </p:nvGrpSpPr>
        <p:grpSpPr>
          <a:xfrm>
            <a:off x="3282329" y="5273223"/>
            <a:ext cx="930744" cy="930743"/>
            <a:chOff x="4196730" y="5273223"/>
            <a:chExt cx="930744" cy="93074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3E7E1BEF-B27F-4BEA-BB88-C9D2986C42EF}"/>
                </a:ext>
              </a:extLst>
            </p:cNvPr>
            <p:cNvSpPr/>
            <p:nvPr/>
          </p:nvSpPr>
          <p:spPr>
            <a:xfrm>
              <a:off x="4196730" y="5273223"/>
              <a:ext cx="930744" cy="93074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en-US" sz="12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F85E45DA-8229-4AD6-8BD3-CE16B57853DE}"/>
                </a:ext>
              </a:extLst>
            </p:cNvPr>
            <p:cNvGrpSpPr/>
            <p:nvPr/>
          </p:nvGrpSpPr>
          <p:grpSpPr>
            <a:xfrm>
              <a:off x="4271778" y="5348270"/>
              <a:ext cx="780649" cy="780649"/>
              <a:chOff x="5575568" y="477312"/>
              <a:chExt cx="1040865" cy="1040865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303EB269-57AD-4A88-8AC0-7762B2C6C556}"/>
                  </a:ext>
                </a:extLst>
              </p:cNvPr>
              <p:cNvSpPr/>
              <p:nvPr/>
            </p:nvSpPr>
            <p:spPr>
              <a:xfrm>
                <a:off x="5575568" y="477312"/>
                <a:ext cx="1040865" cy="104086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  <a:buFontTx/>
                  <a:buNone/>
                  <a:defRPr/>
                </a:pPr>
                <a:endParaRPr lang="en-US" sz="1200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11B9AA00-60AB-4F19-9F4A-29058DC5C7CB}"/>
                  </a:ext>
                </a:extLst>
              </p:cNvPr>
              <p:cNvSpPr txBox="1"/>
              <p:nvPr/>
            </p:nvSpPr>
            <p:spPr>
              <a:xfrm>
                <a:off x="5674065" y="659637"/>
                <a:ext cx="843872" cy="69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>
                  <a:buClrTx/>
                  <a:buFontTx/>
                  <a:buNone/>
                  <a:defRPr/>
                </a:pPr>
                <a:r>
                  <a:rPr lang="en-US" sz="2800" kern="1200" dirty="0">
                    <a:solidFill>
                      <a:srgbClr val="FFFFF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724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Τίτλος 1">
            <a:extLst>
              <a:ext uri="{FF2B5EF4-FFF2-40B4-BE49-F238E27FC236}">
                <a16:creationId xmlns="" xmlns:a16="http://schemas.microsoft.com/office/drawing/2014/main" id="{FB96D4FF-A486-40B5-8B34-F91E99E6FB2E}"/>
              </a:ext>
            </a:extLst>
          </p:cNvPr>
          <p:cNvSpPr txBox="1">
            <a:spLocks/>
          </p:cNvSpPr>
          <p:nvPr/>
        </p:nvSpPr>
        <p:spPr>
          <a:xfrm>
            <a:off x="0" y="133200"/>
            <a:ext cx="9144000" cy="50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buClrTx/>
              <a:buFontTx/>
              <a:buNone/>
            </a:pPr>
            <a:r>
              <a:rPr lang="el-GR" sz="3000" b="1" dirty="0" smtClean="0">
                <a:solidFill>
                  <a:sysClr val="windowText" lastClr="000000"/>
                </a:solidFill>
              </a:rPr>
              <a:t>ΔΙΑΒΗΤΙΚΗ ΜΑΚΡΟΑΓΓΕΟΠΑΘΕΙΑ </a:t>
            </a:r>
            <a:endParaRPr lang="el-GR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4" y="6573600"/>
            <a:ext cx="84490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b="1" kern="1200" dirty="0" err="1" smtClean="0">
                <a:solidFill>
                  <a:prstClr val="black"/>
                </a:solidFill>
                <a:cs typeface="+mn-cs"/>
              </a:rPr>
              <a:t>Bjornstad</a:t>
            </a:r>
            <a:r>
              <a:rPr lang="en-US" sz="1200" b="1" kern="1200" dirty="0" smtClean="0">
                <a:solidFill>
                  <a:prstClr val="black"/>
                </a:solidFill>
                <a:cs typeface="+mn-cs"/>
              </a:rPr>
              <a:t> P</a:t>
            </a:r>
            <a:r>
              <a:rPr lang="el-GR" sz="1200" b="1" kern="1200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en-US" sz="1200" b="1" i="1" kern="1200" dirty="0" smtClean="0">
                <a:solidFill>
                  <a:prstClr val="black"/>
                </a:solidFill>
                <a:cs typeface="+mn-cs"/>
              </a:rPr>
              <a:t>et al</a:t>
            </a:r>
            <a:r>
              <a:rPr lang="en-US" sz="1200" b="1" i="1" kern="1200" dirty="0">
                <a:solidFill>
                  <a:prstClr val="black"/>
                </a:solidFill>
                <a:cs typeface="+mn-cs"/>
              </a:rPr>
              <a:t>. </a:t>
            </a:r>
            <a:r>
              <a:rPr lang="en-US" sz="1200" b="1" kern="1200" dirty="0">
                <a:solidFill>
                  <a:prstClr val="black"/>
                </a:solidFill>
                <a:cs typeface="+mn-cs"/>
              </a:rPr>
              <a:t>ISPAD Clinical Practice Consensus Guidelines </a:t>
            </a:r>
            <a:r>
              <a:rPr lang="en-US" sz="1200" b="1" kern="1200" dirty="0" smtClean="0">
                <a:solidFill>
                  <a:prstClr val="black"/>
                </a:solidFill>
                <a:cs typeface="+mn-cs"/>
              </a:rPr>
              <a:t>2022. </a:t>
            </a:r>
            <a:r>
              <a:rPr lang="pt-BR" sz="1200" b="1" i="1" kern="1200" dirty="0" smtClean="0">
                <a:solidFill>
                  <a:prstClr val="black"/>
                </a:solidFill>
                <a:cs typeface="+mn-cs"/>
              </a:rPr>
              <a:t>Pediatr </a:t>
            </a:r>
            <a:r>
              <a:rPr lang="pt-BR" sz="1200" b="1" i="1" kern="1200" dirty="0">
                <a:solidFill>
                  <a:prstClr val="black"/>
                </a:solidFill>
                <a:cs typeface="+mn-cs"/>
              </a:rPr>
              <a:t>Diabetes. </a:t>
            </a:r>
            <a:r>
              <a:rPr lang="pt-BR" sz="1200" b="1" kern="1200" dirty="0" smtClean="0">
                <a:solidFill>
                  <a:prstClr val="black"/>
                </a:solidFill>
                <a:cs typeface="+mn-cs"/>
              </a:rPr>
              <a:t>2022; 23(8): 1432-1450</a:t>
            </a:r>
            <a:endParaRPr lang="en-US" sz="1200" b="1" kern="1200" dirty="0">
              <a:solidFill>
                <a:prstClr val="black"/>
              </a:solidFill>
              <a:cs typeface="+mn-cs"/>
            </a:endParaRPr>
          </a:p>
        </p:txBody>
      </p:sp>
      <p:grpSp>
        <p:nvGrpSpPr>
          <p:cNvPr id="4" name="Ομάδα 3"/>
          <p:cNvGrpSpPr/>
          <p:nvPr/>
        </p:nvGrpSpPr>
        <p:grpSpPr>
          <a:xfrm>
            <a:off x="1602006" y="1577438"/>
            <a:ext cx="5911092" cy="993569"/>
            <a:chOff x="1556286" y="1705454"/>
            <a:chExt cx="5911092" cy="993569"/>
          </a:xfrm>
        </p:grpSpPr>
        <p:sp>
          <p:nvSpPr>
            <p:cNvPr id="6" name="Rectangle 4"/>
            <p:cNvSpPr/>
            <p:nvPr/>
          </p:nvSpPr>
          <p:spPr>
            <a:xfrm>
              <a:off x="1851378" y="1708411"/>
              <a:ext cx="5616000" cy="990611"/>
            </a:xfrm>
            <a:prstGeom prst="rect">
              <a:avLst/>
            </a:prstGeom>
            <a:gradFill flip="none" rotWithShape="1">
              <a:gsLst>
                <a:gs pos="0">
                  <a:srgbClr val="F2ACA8"/>
                </a:gs>
                <a:gs pos="100000">
                  <a:srgbClr val="DA2C21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56286" y="1705454"/>
              <a:ext cx="434687" cy="993569"/>
            </a:xfrm>
            <a:custGeom>
              <a:avLst/>
              <a:gdLst/>
              <a:ahLst/>
              <a:cxnLst/>
              <a:rect l="l" t="t" r="r" b="b"/>
              <a:pathLst>
                <a:path w="551111" h="1259681">
                  <a:moveTo>
                    <a:pt x="355997" y="0"/>
                  </a:moveTo>
                  <a:lnTo>
                    <a:pt x="551111" y="0"/>
                  </a:lnTo>
                  <a:lnTo>
                    <a:pt x="551111" y="1259681"/>
                  </a:lnTo>
                  <a:lnTo>
                    <a:pt x="310641" y="1259681"/>
                  </a:lnTo>
                  <a:lnTo>
                    <a:pt x="310641" y="353429"/>
                  </a:lnTo>
                  <a:cubicBezTo>
                    <a:pt x="222783" y="435583"/>
                    <a:pt x="119236" y="496342"/>
                    <a:pt x="0" y="535707"/>
                  </a:cubicBezTo>
                  <a:lnTo>
                    <a:pt x="0" y="317487"/>
                  </a:lnTo>
                  <a:cubicBezTo>
                    <a:pt x="62756" y="296949"/>
                    <a:pt x="130932" y="258012"/>
                    <a:pt x="204527" y="200676"/>
                  </a:cubicBezTo>
                  <a:cubicBezTo>
                    <a:pt x="278123" y="143340"/>
                    <a:pt x="328612" y="76448"/>
                    <a:pt x="355997" y="0"/>
                  </a:cubicBezTo>
                  <a:close/>
                </a:path>
              </a:pathLst>
            </a:custGeom>
            <a:solidFill>
              <a:srgbClr val="DA2C21"/>
            </a:solidFill>
            <a:ln>
              <a:noFill/>
            </a:ln>
            <a:effectLst>
              <a:outerShdw blurRad="50800" dist="25400" algn="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buClrTx/>
                <a:buFontTx/>
                <a:buNone/>
                <a:defRPr/>
              </a:pPr>
              <a:endParaRPr lang="en-US" sz="124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ctangle 56"/>
            <p:cNvSpPr/>
            <p:nvPr/>
          </p:nvSpPr>
          <p:spPr>
            <a:xfrm>
              <a:off x="2120659" y="1993709"/>
              <a:ext cx="515434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l-GR" sz="2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Στεφανιαία νόσος</a:t>
              </a:r>
              <a:endParaRPr lang="en-US" sz="2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Ομάδα 8"/>
          <p:cNvGrpSpPr/>
          <p:nvPr/>
        </p:nvGrpSpPr>
        <p:grpSpPr>
          <a:xfrm>
            <a:off x="1527082" y="3135991"/>
            <a:ext cx="6008870" cy="993569"/>
            <a:chOff x="1481362" y="3264007"/>
            <a:chExt cx="6008870" cy="993569"/>
          </a:xfrm>
        </p:grpSpPr>
        <p:sp>
          <p:nvSpPr>
            <p:cNvPr id="10" name="Freeform 29"/>
            <p:cNvSpPr/>
            <p:nvPr/>
          </p:nvSpPr>
          <p:spPr>
            <a:xfrm>
              <a:off x="1766232" y="3266964"/>
              <a:ext cx="5724000" cy="990611"/>
            </a:xfrm>
            <a:custGeom>
              <a:avLst/>
              <a:gdLst>
                <a:gd name="connsiteX0" fmla="*/ 28522 w 7035800"/>
                <a:gd name="connsiteY0" fmla="*/ 0 h 1255931"/>
                <a:gd name="connsiteX1" fmla="*/ 7035800 w 7035800"/>
                <a:gd name="connsiteY1" fmla="*/ 0 h 1255931"/>
                <a:gd name="connsiteX2" fmla="*/ 7035800 w 7035800"/>
                <a:gd name="connsiteY2" fmla="*/ 1255931 h 1255931"/>
                <a:gd name="connsiteX3" fmla="*/ 373807 w 7035800"/>
                <a:gd name="connsiteY3" fmla="*/ 1255931 h 1255931"/>
                <a:gd name="connsiteX4" fmla="*/ 373807 w 7035800"/>
                <a:gd name="connsiteY4" fmla="*/ 1032578 h 1255931"/>
                <a:gd name="connsiteX5" fmla="*/ 0 w 7035800"/>
                <a:gd name="connsiteY5" fmla="*/ 1032578 h 1255931"/>
                <a:gd name="connsiteX6" fmla="*/ 0 w 7035800"/>
                <a:gd name="connsiteY6" fmla="*/ 910969 h 1255931"/>
                <a:gd name="connsiteX7" fmla="*/ 38000 w 7035800"/>
                <a:gd name="connsiteY7" fmla="*/ 875012 h 1255931"/>
                <a:gd name="connsiteX8" fmla="*/ 89694 w 7035800"/>
                <a:gd name="connsiteY8" fmla="*/ 827196 h 1255931"/>
                <a:gd name="connsiteX9" fmla="*/ 247154 w 7035800"/>
                <a:gd name="connsiteY9" fmla="*/ 667168 h 1255931"/>
                <a:gd name="connsiteX10" fmla="*/ 343427 w 7035800"/>
                <a:gd name="connsiteY10" fmla="*/ 506713 h 1255931"/>
                <a:gd name="connsiteX11" fmla="*/ 373807 w 7035800"/>
                <a:gd name="connsiteY11" fmla="*/ 345402 h 1255931"/>
                <a:gd name="connsiteX12" fmla="*/ 267692 w 7035800"/>
                <a:gd name="connsiteY12" fmla="*/ 96375 h 1255931"/>
                <a:gd name="connsiteX13" fmla="*/ 63754 w 7035800"/>
                <a:gd name="connsiteY13" fmla="*/ 2509 h 1255931"/>
                <a:gd name="connsiteX14" fmla="*/ 28522 w 7035800"/>
                <a:gd name="connsiteY14" fmla="*/ 0 h 1255931"/>
                <a:gd name="connsiteX0" fmla="*/ 28522 w 7035800"/>
                <a:gd name="connsiteY0" fmla="*/ 0 h 1255931"/>
                <a:gd name="connsiteX1" fmla="*/ 7035800 w 7035800"/>
                <a:gd name="connsiteY1" fmla="*/ 0 h 1255931"/>
                <a:gd name="connsiteX2" fmla="*/ 7035800 w 7035800"/>
                <a:gd name="connsiteY2" fmla="*/ 1255931 h 1255931"/>
                <a:gd name="connsiteX3" fmla="*/ 373807 w 7035800"/>
                <a:gd name="connsiteY3" fmla="*/ 1255931 h 1255931"/>
                <a:gd name="connsiteX4" fmla="*/ 373807 w 7035800"/>
                <a:gd name="connsiteY4" fmla="*/ 1032578 h 1255931"/>
                <a:gd name="connsiteX5" fmla="*/ 0 w 7035800"/>
                <a:gd name="connsiteY5" fmla="*/ 1032578 h 1255931"/>
                <a:gd name="connsiteX6" fmla="*/ 0 w 7035800"/>
                <a:gd name="connsiteY6" fmla="*/ 910969 h 1255931"/>
                <a:gd name="connsiteX7" fmla="*/ 89694 w 7035800"/>
                <a:gd name="connsiteY7" fmla="*/ 827196 h 1255931"/>
                <a:gd name="connsiteX8" fmla="*/ 247154 w 7035800"/>
                <a:gd name="connsiteY8" fmla="*/ 667168 h 1255931"/>
                <a:gd name="connsiteX9" fmla="*/ 343427 w 7035800"/>
                <a:gd name="connsiteY9" fmla="*/ 506713 h 1255931"/>
                <a:gd name="connsiteX10" fmla="*/ 373807 w 7035800"/>
                <a:gd name="connsiteY10" fmla="*/ 345402 h 1255931"/>
                <a:gd name="connsiteX11" fmla="*/ 267692 w 7035800"/>
                <a:gd name="connsiteY11" fmla="*/ 96375 h 1255931"/>
                <a:gd name="connsiteX12" fmla="*/ 63754 w 7035800"/>
                <a:gd name="connsiteY12" fmla="*/ 2509 h 1255931"/>
                <a:gd name="connsiteX13" fmla="*/ 28522 w 7035800"/>
                <a:gd name="connsiteY13" fmla="*/ 0 h 1255931"/>
                <a:gd name="connsiteX0" fmla="*/ 28522 w 7035800"/>
                <a:gd name="connsiteY0" fmla="*/ 0 h 1255931"/>
                <a:gd name="connsiteX1" fmla="*/ 7035800 w 7035800"/>
                <a:gd name="connsiteY1" fmla="*/ 0 h 1255931"/>
                <a:gd name="connsiteX2" fmla="*/ 7035800 w 7035800"/>
                <a:gd name="connsiteY2" fmla="*/ 1255931 h 1255931"/>
                <a:gd name="connsiteX3" fmla="*/ 373807 w 7035800"/>
                <a:gd name="connsiteY3" fmla="*/ 1255931 h 1255931"/>
                <a:gd name="connsiteX4" fmla="*/ 373807 w 7035800"/>
                <a:gd name="connsiteY4" fmla="*/ 1032578 h 1255931"/>
                <a:gd name="connsiteX5" fmla="*/ 0 w 7035800"/>
                <a:gd name="connsiteY5" fmla="*/ 1032578 h 1255931"/>
                <a:gd name="connsiteX6" fmla="*/ 89694 w 7035800"/>
                <a:gd name="connsiteY6" fmla="*/ 827196 h 1255931"/>
                <a:gd name="connsiteX7" fmla="*/ 247154 w 7035800"/>
                <a:gd name="connsiteY7" fmla="*/ 667168 h 1255931"/>
                <a:gd name="connsiteX8" fmla="*/ 343427 w 7035800"/>
                <a:gd name="connsiteY8" fmla="*/ 506713 h 1255931"/>
                <a:gd name="connsiteX9" fmla="*/ 373807 w 7035800"/>
                <a:gd name="connsiteY9" fmla="*/ 345402 h 1255931"/>
                <a:gd name="connsiteX10" fmla="*/ 267692 w 7035800"/>
                <a:gd name="connsiteY10" fmla="*/ 96375 h 1255931"/>
                <a:gd name="connsiteX11" fmla="*/ 63754 w 7035800"/>
                <a:gd name="connsiteY11" fmla="*/ 2509 h 1255931"/>
                <a:gd name="connsiteX12" fmla="*/ 28522 w 7035800"/>
                <a:gd name="connsiteY12" fmla="*/ 0 h 1255931"/>
                <a:gd name="connsiteX0" fmla="*/ 136472 w 7143750"/>
                <a:gd name="connsiteY0" fmla="*/ 0 h 1255931"/>
                <a:gd name="connsiteX1" fmla="*/ 7143750 w 7143750"/>
                <a:gd name="connsiteY1" fmla="*/ 0 h 1255931"/>
                <a:gd name="connsiteX2" fmla="*/ 7143750 w 7143750"/>
                <a:gd name="connsiteY2" fmla="*/ 1255931 h 1255931"/>
                <a:gd name="connsiteX3" fmla="*/ 481757 w 7143750"/>
                <a:gd name="connsiteY3" fmla="*/ 1255931 h 1255931"/>
                <a:gd name="connsiteX4" fmla="*/ 481757 w 7143750"/>
                <a:gd name="connsiteY4" fmla="*/ 1032578 h 1255931"/>
                <a:gd name="connsiteX5" fmla="*/ 0 w 7143750"/>
                <a:gd name="connsiteY5" fmla="*/ 1032578 h 1255931"/>
                <a:gd name="connsiteX6" fmla="*/ 197644 w 7143750"/>
                <a:gd name="connsiteY6" fmla="*/ 827196 h 1255931"/>
                <a:gd name="connsiteX7" fmla="*/ 355104 w 7143750"/>
                <a:gd name="connsiteY7" fmla="*/ 667168 h 1255931"/>
                <a:gd name="connsiteX8" fmla="*/ 451377 w 7143750"/>
                <a:gd name="connsiteY8" fmla="*/ 506713 h 1255931"/>
                <a:gd name="connsiteX9" fmla="*/ 481757 w 7143750"/>
                <a:gd name="connsiteY9" fmla="*/ 345402 h 1255931"/>
                <a:gd name="connsiteX10" fmla="*/ 375642 w 7143750"/>
                <a:gd name="connsiteY10" fmla="*/ 96375 h 1255931"/>
                <a:gd name="connsiteX11" fmla="*/ 171704 w 7143750"/>
                <a:gd name="connsiteY11" fmla="*/ 2509 h 1255931"/>
                <a:gd name="connsiteX12" fmla="*/ 136472 w 7143750"/>
                <a:gd name="connsiteY12" fmla="*/ 0 h 1255931"/>
                <a:gd name="connsiteX0" fmla="*/ 136472 w 7143750"/>
                <a:gd name="connsiteY0" fmla="*/ 0 h 1255931"/>
                <a:gd name="connsiteX1" fmla="*/ 7143750 w 7143750"/>
                <a:gd name="connsiteY1" fmla="*/ 0 h 1255931"/>
                <a:gd name="connsiteX2" fmla="*/ 7143750 w 7143750"/>
                <a:gd name="connsiteY2" fmla="*/ 1255931 h 1255931"/>
                <a:gd name="connsiteX3" fmla="*/ 481757 w 7143750"/>
                <a:gd name="connsiteY3" fmla="*/ 1255931 h 1255931"/>
                <a:gd name="connsiteX4" fmla="*/ 481757 w 7143750"/>
                <a:gd name="connsiteY4" fmla="*/ 1032578 h 1255931"/>
                <a:gd name="connsiteX5" fmla="*/ 0 w 7143750"/>
                <a:gd name="connsiteY5" fmla="*/ 1032578 h 1255931"/>
                <a:gd name="connsiteX6" fmla="*/ 197644 w 7143750"/>
                <a:gd name="connsiteY6" fmla="*/ 827196 h 1255931"/>
                <a:gd name="connsiteX7" fmla="*/ 355104 w 7143750"/>
                <a:gd name="connsiteY7" fmla="*/ 667168 h 1255931"/>
                <a:gd name="connsiteX8" fmla="*/ 451377 w 7143750"/>
                <a:gd name="connsiteY8" fmla="*/ 506713 h 1255931"/>
                <a:gd name="connsiteX9" fmla="*/ 481757 w 7143750"/>
                <a:gd name="connsiteY9" fmla="*/ 345402 h 1255931"/>
                <a:gd name="connsiteX10" fmla="*/ 375642 w 7143750"/>
                <a:gd name="connsiteY10" fmla="*/ 96375 h 1255931"/>
                <a:gd name="connsiteX11" fmla="*/ 171704 w 7143750"/>
                <a:gd name="connsiteY11" fmla="*/ 2509 h 1255931"/>
                <a:gd name="connsiteX12" fmla="*/ 136472 w 7143750"/>
                <a:gd name="connsiteY12" fmla="*/ 0 h 1255931"/>
                <a:gd name="connsiteX0" fmla="*/ 136472 w 7143750"/>
                <a:gd name="connsiteY0" fmla="*/ 0 h 1255931"/>
                <a:gd name="connsiteX1" fmla="*/ 7143750 w 7143750"/>
                <a:gd name="connsiteY1" fmla="*/ 0 h 1255931"/>
                <a:gd name="connsiteX2" fmla="*/ 7143750 w 7143750"/>
                <a:gd name="connsiteY2" fmla="*/ 1255931 h 1255931"/>
                <a:gd name="connsiteX3" fmla="*/ 481757 w 7143750"/>
                <a:gd name="connsiteY3" fmla="*/ 1255931 h 1255931"/>
                <a:gd name="connsiteX4" fmla="*/ 481757 w 7143750"/>
                <a:gd name="connsiteY4" fmla="*/ 1032578 h 1255931"/>
                <a:gd name="connsiteX5" fmla="*/ 0 w 7143750"/>
                <a:gd name="connsiteY5" fmla="*/ 1032578 h 1255931"/>
                <a:gd name="connsiteX6" fmla="*/ 197644 w 7143750"/>
                <a:gd name="connsiteY6" fmla="*/ 827196 h 1255931"/>
                <a:gd name="connsiteX7" fmla="*/ 355104 w 7143750"/>
                <a:gd name="connsiteY7" fmla="*/ 667168 h 1255931"/>
                <a:gd name="connsiteX8" fmla="*/ 451377 w 7143750"/>
                <a:gd name="connsiteY8" fmla="*/ 506713 h 1255931"/>
                <a:gd name="connsiteX9" fmla="*/ 481757 w 7143750"/>
                <a:gd name="connsiteY9" fmla="*/ 345402 h 1255931"/>
                <a:gd name="connsiteX10" fmla="*/ 375642 w 7143750"/>
                <a:gd name="connsiteY10" fmla="*/ 96375 h 1255931"/>
                <a:gd name="connsiteX11" fmla="*/ 171704 w 7143750"/>
                <a:gd name="connsiteY11" fmla="*/ 2509 h 1255931"/>
                <a:gd name="connsiteX12" fmla="*/ 136472 w 7143750"/>
                <a:gd name="connsiteY12" fmla="*/ 0 h 125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43750" h="1255931">
                  <a:moveTo>
                    <a:pt x="136472" y="0"/>
                  </a:moveTo>
                  <a:lnTo>
                    <a:pt x="7143750" y="0"/>
                  </a:lnTo>
                  <a:lnTo>
                    <a:pt x="7143750" y="1255931"/>
                  </a:lnTo>
                  <a:lnTo>
                    <a:pt x="481757" y="1255931"/>
                  </a:lnTo>
                  <a:lnTo>
                    <a:pt x="481757" y="1032578"/>
                  </a:lnTo>
                  <a:lnTo>
                    <a:pt x="0" y="1032578"/>
                  </a:lnTo>
                  <a:cubicBezTo>
                    <a:pt x="59531" y="932367"/>
                    <a:pt x="131763" y="895657"/>
                    <a:pt x="197644" y="827196"/>
                  </a:cubicBezTo>
                  <a:cubicBezTo>
                    <a:pt x="256529" y="766005"/>
                    <a:pt x="326008" y="704251"/>
                    <a:pt x="355104" y="667168"/>
                  </a:cubicBezTo>
                  <a:cubicBezTo>
                    <a:pt x="399033" y="611258"/>
                    <a:pt x="431124" y="557773"/>
                    <a:pt x="451377" y="506713"/>
                  </a:cubicBezTo>
                  <a:cubicBezTo>
                    <a:pt x="471630" y="455652"/>
                    <a:pt x="481757" y="401882"/>
                    <a:pt x="481757" y="345402"/>
                  </a:cubicBezTo>
                  <a:cubicBezTo>
                    <a:pt x="481757" y="246133"/>
                    <a:pt x="446385" y="163124"/>
                    <a:pt x="375642" y="96375"/>
                  </a:cubicBezTo>
                  <a:cubicBezTo>
                    <a:pt x="322585" y="46313"/>
                    <a:pt x="254606" y="15025"/>
                    <a:pt x="171704" y="2509"/>
                  </a:cubicBezTo>
                  <a:lnTo>
                    <a:pt x="136472" y="0"/>
                  </a:lnTo>
                  <a:close/>
                </a:path>
              </a:pathLst>
            </a:custGeom>
            <a:gradFill>
              <a:gsLst>
                <a:gs pos="0">
                  <a:srgbClr val="ADFDF5"/>
                </a:gs>
                <a:gs pos="100000">
                  <a:srgbClr val="048E81"/>
                </a:gs>
              </a:gsLst>
              <a:lin ang="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81362" y="3264007"/>
              <a:ext cx="664854" cy="993569"/>
            </a:xfrm>
            <a:custGeom>
              <a:avLst/>
              <a:gdLst/>
              <a:ahLst/>
              <a:cxnLst/>
              <a:rect l="l" t="t" r="r" b="b"/>
              <a:pathLst>
                <a:path w="842926" h="1259681">
                  <a:moveTo>
                    <a:pt x="444997" y="0"/>
                  </a:moveTo>
                  <a:cubicBezTo>
                    <a:pt x="568797" y="0"/>
                    <a:pt x="666068" y="33375"/>
                    <a:pt x="736811" y="100124"/>
                  </a:cubicBezTo>
                  <a:cubicBezTo>
                    <a:pt x="807554" y="166873"/>
                    <a:pt x="842926" y="249882"/>
                    <a:pt x="842926" y="349151"/>
                  </a:cubicBezTo>
                  <a:cubicBezTo>
                    <a:pt x="842926" y="405631"/>
                    <a:pt x="832799" y="459401"/>
                    <a:pt x="812546" y="510462"/>
                  </a:cubicBezTo>
                  <a:cubicBezTo>
                    <a:pt x="792293" y="561522"/>
                    <a:pt x="760202" y="615007"/>
                    <a:pt x="716273" y="670917"/>
                  </a:cubicBezTo>
                  <a:cubicBezTo>
                    <a:pt x="687177" y="708000"/>
                    <a:pt x="634690" y="761343"/>
                    <a:pt x="558813" y="830945"/>
                  </a:cubicBezTo>
                  <a:cubicBezTo>
                    <a:pt x="482935" y="900547"/>
                    <a:pt x="434870" y="946758"/>
                    <a:pt x="414617" y="969578"/>
                  </a:cubicBezTo>
                  <a:cubicBezTo>
                    <a:pt x="394364" y="992398"/>
                    <a:pt x="377962" y="1014648"/>
                    <a:pt x="365411" y="1036327"/>
                  </a:cubicBezTo>
                  <a:lnTo>
                    <a:pt x="842926" y="1036327"/>
                  </a:lnTo>
                  <a:lnTo>
                    <a:pt x="842926" y="1259681"/>
                  </a:lnTo>
                  <a:lnTo>
                    <a:pt x="0" y="1259681"/>
                  </a:lnTo>
                  <a:cubicBezTo>
                    <a:pt x="9129" y="1175246"/>
                    <a:pt x="36513" y="1095232"/>
                    <a:pt x="82154" y="1019640"/>
                  </a:cubicBezTo>
                  <a:cubicBezTo>
                    <a:pt x="127794" y="944048"/>
                    <a:pt x="217934" y="843781"/>
                    <a:pt x="352574" y="718840"/>
                  </a:cubicBezTo>
                  <a:cubicBezTo>
                    <a:pt x="460971" y="617860"/>
                    <a:pt x="527435" y="549399"/>
                    <a:pt x="551967" y="513457"/>
                  </a:cubicBezTo>
                  <a:cubicBezTo>
                    <a:pt x="585056" y="463823"/>
                    <a:pt x="601601" y="414759"/>
                    <a:pt x="601601" y="366266"/>
                  </a:cubicBezTo>
                  <a:cubicBezTo>
                    <a:pt x="601601" y="312638"/>
                    <a:pt x="587196" y="271419"/>
                    <a:pt x="558385" y="242608"/>
                  </a:cubicBezTo>
                  <a:cubicBezTo>
                    <a:pt x="529574" y="213798"/>
                    <a:pt x="489781" y="199392"/>
                    <a:pt x="439006" y="199392"/>
                  </a:cubicBezTo>
                  <a:cubicBezTo>
                    <a:pt x="388802" y="199392"/>
                    <a:pt x="348866" y="214511"/>
                    <a:pt x="319200" y="244748"/>
                  </a:cubicBezTo>
                  <a:cubicBezTo>
                    <a:pt x="289533" y="274985"/>
                    <a:pt x="272418" y="325189"/>
                    <a:pt x="267854" y="395362"/>
                  </a:cubicBezTo>
                  <a:lnTo>
                    <a:pt x="28241" y="371401"/>
                  </a:lnTo>
                  <a:cubicBezTo>
                    <a:pt x="42503" y="239043"/>
                    <a:pt x="87288" y="144053"/>
                    <a:pt x="162595" y="86432"/>
                  </a:cubicBezTo>
                  <a:cubicBezTo>
                    <a:pt x="237902" y="28810"/>
                    <a:pt x="332036" y="0"/>
                    <a:pt x="444997" y="0"/>
                  </a:cubicBezTo>
                  <a:close/>
                </a:path>
              </a:pathLst>
            </a:custGeom>
            <a:solidFill>
              <a:srgbClr val="048E81"/>
            </a:solidFill>
            <a:ln>
              <a:noFill/>
            </a:ln>
            <a:effectLst>
              <a:outerShdw blurRad="50800" dist="25400" algn="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buClrTx/>
                <a:buFontTx/>
                <a:buNone/>
                <a:defRPr/>
              </a:pPr>
              <a:endParaRPr lang="en-US" sz="124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57"/>
            <p:cNvSpPr/>
            <p:nvPr/>
          </p:nvSpPr>
          <p:spPr>
            <a:xfrm>
              <a:off x="2120659" y="3552262"/>
              <a:ext cx="521610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l-GR" sz="2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Αγγειοεγκεφαλικό επεισόδιο </a:t>
              </a:r>
              <a:endParaRPr lang="en-US" sz="22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3" name="Ομάδα 12"/>
          <p:cNvGrpSpPr/>
          <p:nvPr/>
        </p:nvGrpSpPr>
        <p:grpSpPr>
          <a:xfrm>
            <a:off x="1544631" y="4686108"/>
            <a:ext cx="6130616" cy="1010442"/>
            <a:chOff x="1498911" y="4814124"/>
            <a:chExt cx="6130616" cy="1010442"/>
          </a:xfrm>
        </p:grpSpPr>
        <p:sp>
          <p:nvSpPr>
            <p:cNvPr id="14" name="Freeform 39"/>
            <p:cNvSpPr/>
            <p:nvPr/>
          </p:nvSpPr>
          <p:spPr>
            <a:xfrm>
              <a:off x="1853436" y="4817081"/>
              <a:ext cx="5652000" cy="990610"/>
            </a:xfrm>
            <a:custGeom>
              <a:avLst/>
              <a:gdLst>
                <a:gd name="connsiteX0" fmla="*/ 0 w 7033189"/>
                <a:gd name="connsiteY0" fmla="*/ 0 h 1255931"/>
                <a:gd name="connsiteX1" fmla="*/ 7033189 w 7033189"/>
                <a:gd name="connsiteY1" fmla="*/ 0 h 1255931"/>
                <a:gd name="connsiteX2" fmla="*/ 7033189 w 7033189"/>
                <a:gd name="connsiteY2" fmla="*/ 1255931 h 1255931"/>
                <a:gd name="connsiteX3" fmla="*/ 100142 w 7033189"/>
                <a:gd name="connsiteY3" fmla="*/ 1255931 h 1255931"/>
                <a:gd name="connsiteX4" fmla="*/ 127945 w 7033189"/>
                <a:gd name="connsiteY4" fmla="*/ 1248230 h 1255931"/>
                <a:gd name="connsiteX5" fmla="*/ 263370 w 7033189"/>
                <a:gd name="connsiteY5" fmla="*/ 1160943 h 1255931"/>
                <a:gd name="connsiteX6" fmla="*/ 384032 w 7033189"/>
                <a:gd name="connsiteY6" fmla="*/ 879397 h 1255931"/>
                <a:gd name="connsiteX7" fmla="*/ 319422 w 7033189"/>
                <a:gd name="connsiteY7" fmla="*/ 685139 h 1255931"/>
                <a:gd name="connsiteX8" fmla="*/ 146986 w 7033189"/>
                <a:gd name="connsiteY8" fmla="*/ 581592 h 1255931"/>
                <a:gd name="connsiteX9" fmla="*/ 327552 w 7033189"/>
                <a:gd name="connsiteY9" fmla="*/ 318017 h 1255931"/>
                <a:gd name="connsiteX10" fmla="*/ 239408 w 7033189"/>
                <a:gd name="connsiteY10" fmla="*/ 109212 h 1255931"/>
                <a:gd name="connsiteX11" fmla="*/ 39481 w 7033189"/>
                <a:gd name="connsiteY11" fmla="*/ 3311 h 1255931"/>
                <a:gd name="connsiteX12" fmla="*/ 0 w 7033189"/>
                <a:gd name="connsiteY12" fmla="*/ 0 h 125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33189" h="1255931">
                  <a:moveTo>
                    <a:pt x="0" y="0"/>
                  </a:moveTo>
                  <a:lnTo>
                    <a:pt x="7033189" y="0"/>
                  </a:lnTo>
                  <a:lnTo>
                    <a:pt x="7033189" y="1255931"/>
                  </a:lnTo>
                  <a:lnTo>
                    <a:pt x="100142" y="1255931"/>
                  </a:lnTo>
                  <a:lnTo>
                    <a:pt x="127945" y="1248230"/>
                  </a:lnTo>
                  <a:cubicBezTo>
                    <a:pt x="178008" y="1228833"/>
                    <a:pt x="223149" y="1199738"/>
                    <a:pt x="263370" y="1160943"/>
                  </a:cubicBezTo>
                  <a:cubicBezTo>
                    <a:pt x="343811" y="1083354"/>
                    <a:pt x="384032" y="989505"/>
                    <a:pt x="384032" y="879397"/>
                  </a:cubicBezTo>
                  <a:cubicBezTo>
                    <a:pt x="384032" y="803519"/>
                    <a:pt x="362496" y="738767"/>
                    <a:pt x="319422" y="685139"/>
                  </a:cubicBezTo>
                  <a:cubicBezTo>
                    <a:pt x="276349" y="631511"/>
                    <a:pt x="218870" y="596996"/>
                    <a:pt x="146986" y="581592"/>
                  </a:cubicBezTo>
                  <a:cubicBezTo>
                    <a:pt x="267363" y="515984"/>
                    <a:pt x="327552" y="428125"/>
                    <a:pt x="327552" y="318017"/>
                  </a:cubicBezTo>
                  <a:cubicBezTo>
                    <a:pt x="327552" y="240428"/>
                    <a:pt x="298171" y="170826"/>
                    <a:pt x="239408" y="109212"/>
                  </a:cubicBezTo>
                  <a:cubicBezTo>
                    <a:pt x="185923" y="52731"/>
                    <a:pt x="119281" y="17431"/>
                    <a:pt x="39481" y="3311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D0EEB8"/>
                </a:gs>
                <a:gs pos="100000">
                  <a:srgbClr val="579224"/>
                </a:gs>
              </a:gsLst>
              <a:lin ang="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98911" y="4814124"/>
              <a:ext cx="657429" cy="1010442"/>
            </a:xfrm>
            <a:custGeom>
              <a:avLst/>
              <a:gdLst/>
              <a:ahLst/>
              <a:cxnLst/>
              <a:rect l="l" t="t" r="r" b="b"/>
              <a:pathLst>
                <a:path w="833512" h="1281075">
                  <a:moveTo>
                    <a:pt x="404776" y="0"/>
                  </a:moveTo>
                  <a:cubicBezTo>
                    <a:pt x="522871" y="0"/>
                    <a:pt x="617575" y="37653"/>
                    <a:pt x="688888" y="112961"/>
                  </a:cubicBezTo>
                  <a:cubicBezTo>
                    <a:pt x="747651" y="174575"/>
                    <a:pt x="777032" y="244177"/>
                    <a:pt x="777032" y="321766"/>
                  </a:cubicBezTo>
                  <a:cubicBezTo>
                    <a:pt x="777032" y="431874"/>
                    <a:pt x="716843" y="519733"/>
                    <a:pt x="596466" y="585341"/>
                  </a:cubicBezTo>
                  <a:cubicBezTo>
                    <a:pt x="668350" y="600745"/>
                    <a:pt x="725829" y="635260"/>
                    <a:pt x="768902" y="688888"/>
                  </a:cubicBezTo>
                  <a:cubicBezTo>
                    <a:pt x="811976" y="742516"/>
                    <a:pt x="833512" y="807268"/>
                    <a:pt x="833512" y="883146"/>
                  </a:cubicBezTo>
                  <a:cubicBezTo>
                    <a:pt x="833512" y="993254"/>
                    <a:pt x="793291" y="1087103"/>
                    <a:pt x="712850" y="1164692"/>
                  </a:cubicBezTo>
                  <a:cubicBezTo>
                    <a:pt x="632408" y="1242281"/>
                    <a:pt x="532284" y="1281075"/>
                    <a:pt x="412477" y="1281075"/>
                  </a:cubicBezTo>
                  <a:cubicBezTo>
                    <a:pt x="298946" y="1281075"/>
                    <a:pt x="204813" y="1248414"/>
                    <a:pt x="130076" y="1183091"/>
                  </a:cubicBezTo>
                  <a:cubicBezTo>
                    <a:pt x="55339" y="1117767"/>
                    <a:pt x="11981" y="1032334"/>
                    <a:pt x="0" y="926790"/>
                  </a:cubicBezTo>
                  <a:lnTo>
                    <a:pt x="232767" y="898550"/>
                  </a:lnTo>
                  <a:cubicBezTo>
                    <a:pt x="240184" y="957883"/>
                    <a:pt x="260152" y="1003238"/>
                    <a:pt x="292671" y="1034616"/>
                  </a:cubicBezTo>
                  <a:cubicBezTo>
                    <a:pt x="325190" y="1065994"/>
                    <a:pt x="364555" y="1081683"/>
                    <a:pt x="410766" y="1081683"/>
                  </a:cubicBezTo>
                  <a:cubicBezTo>
                    <a:pt x="460400" y="1081683"/>
                    <a:pt x="502190" y="1062856"/>
                    <a:pt x="536135" y="1025203"/>
                  </a:cubicBezTo>
                  <a:cubicBezTo>
                    <a:pt x="570080" y="987549"/>
                    <a:pt x="587053" y="936774"/>
                    <a:pt x="587053" y="872877"/>
                  </a:cubicBezTo>
                  <a:cubicBezTo>
                    <a:pt x="587053" y="812403"/>
                    <a:pt x="570793" y="764480"/>
                    <a:pt x="538274" y="729109"/>
                  </a:cubicBezTo>
                  <a:cubicBezTo>
                    <a:pt x="505755" y="693737"/>
                    <a:pt x="466105" y="676052"/>
                    <a:pt x="419323" y="676052"/>
                  </a:cubicBezTo>
                  <a:cubicBezTo>
                    <a:pt x="388516" y="676052"/>
                    <a:pt x="351718" y="682042"/>
                    <a:pt x="308930" y="694023"/>
                  </a:cubicBezTo>
                  <a:lnTo>
                    <a:pt x="335459" y="498053"/>
                  </a:lnTo>
                  <a:cubicBezTo>
                    <a:pt x="400497" y="499765"/>
                    <a:pt x="450131" y="485645"/>
                    <a:pt x="484361" y="455693"/>
                  </a:cubicBezTo>
                  <a:cubicBezTo>
                    <a:pt x="518592" y="425741"/>
                    <a:pt x="535707" y="385949"/>
                    <a:pt x="535707" y="336314"/>
                  </a:cubicBezTo>
                  <a:cubicBezTo>
                    <a:pt x="535707" y="294097"/>
                    <a:pt x="523156" y="260437"/>
                    <a:pt x="498054" y="235334"/>
                  </a:cubicBezTo>
                  <a:cubicBezTo>
                    <a:pt x="472951" y="210232"/>
                    <a:pt x="439577" y="197681"/>
                    <a:pt x="397929" y="197681"/>
                  </a:cubicBezTo>
                  <a:cubicBezTo>
                    <a:pt x="356853" y="197681"/>
                    <a:pt x="321767" y="211944"/>
                    <a:pt x="292671" y="240469"/>
                  </a:cubicBezTo>
                  <a:cubicBezTo>
                    <a:pt x="263575" y="268994"/>
                    <a:pt x="245889" y="310642"/>
                    <a:pt x="239614" y="365410"/>
                  </a:cubicBezTo>
                  <a:lnTo>
                    <a:pt x="17971" y="327757"/>
                  </a:lnTo>
                  <a:cubicBezTo>
                    <a:pt x="33375" y="251879"/>
                    <a:pt x="56623" y="191263"/>
                    <a:pt x="87716" y="145907"/>
                  </a:cubicBezTo>
                  <a:cubicBezTo>
                    <a:pt x="118808" y="100552"/>
                    <a:pt x="162167" y="64895"/>
                    <a:pt x="217792" y="38937"/>
                  </a:cubicBezTo>
                  <a:cubicBezTo>
                    <a:pt x="273416" y="12979"/>
                    <a:pt x="335744" y="0"/>
                    <a:pt x="404776" y="0"/>
                  </a:cubicBezTo>
                  <a:close/>
                </a:path>
              </a:pathLst>
            </a:custGeom>
            <a:solidFill>
              <a:srgbClr val="579224"/>
            </a:solidFill>
            <a:ln>
              <a:noFill/>
            </a:ln>
            <a:effectLst>
              <a:outerShdw blurRad="50800" dist="25400" algn="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buClrTx/>
                <a:buFontTx/>
                <a:buNone/>
                <a:defRPr/>
              </a:pPr>
              <a:endParaRPr lang="en-US" sz="124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ectangle 58"/>
            <p:cNvSpPr/>
            <p:nvPr/>
          </p:nvSpPr>
          <p:spPr>
            <a:xfrm>
              <a:off x="2120659" y="5102446"/>
              <a:ext cx="550886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l-GR" sz="2200" b="1" dirty="0" smtClean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Περιφερική αγγειοπάθεια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330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Rectangle 256"/>
          <p:cNvSpPr/>
          <p:nvPr/>
        </p:nvSpPr>
        <p:spPr>
          <a:xfrm>
            <a:off x="6692231" y="1899271"/>
            <a:ext cx="18698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l-GR" sz="2000" kern="1200" dirty="0" smtClean="0">
                <a:solidFill>
                  <a:srgbClr val="5E8C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Ρευματολογικά</a:t>
            </a:r>
          </a:p>
          <a:p>
            <a:pPr>
              <a:buClrTx/>
              <a:buFontTx/>
              <a:buNone/>
              <a:defRPr/>
            </a:pPr>
            <a:r>
              <a:rPr lang="el-GR" sz="2000" kern="1200" dirty="0" smtClean="0">
                <a:solidFill>
                  <a:srgbClr val="5E8C5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νοσήματα</a:t>
            </a:r>
            <a:endParaRPr lang="en-US" sz="2000" kern="1200" dirty="0">
              <a:solidFill>
                <a:srgbClr val="5E8C5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5" name="Rectangle 254"/>
          <p:cNvSpPr/>
          <p:nvPr/>
        </p:nvSpPr>
        <p:spPr>
          <a:xfrm flipH="1">
            <a:off x="6864287" y="3050237"/>
            <a:ext cx="17220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l-GR" sz="2000" kern="1200" dirty="0" smtClean="0">
                <a:solidFill>
                  <a:srgbClr val="A751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Σαρκοείδωση</a:t>
            </a:r>
            <a:endParaRPr lang="en-US" sz="2000" kern="1200" dirty="0">
              <a:solidFill>
                <a:srgbClr val="A7511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3" name="Rectangle 252"/>
          <p:cNvSpPr/>
          <p:nvPr/>
        </p:nvSpPr>
        <p:spPr>
          <a:xfrm>
            <a:off x="6488748" y="4064043"/>
            <a:ext cx="1514004" cy="10669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ts val="2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l-GR" sz="2000" kern="1200" dirty="0" smtClean="0">
                <a:solidFill>
                  <a:srgbClr val="9A881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Λεύκη / </a:t>
            </a:r>
          </a:p>
          <a:p>
            <a:pPr fontAlgn="base">
              <a:spcBef>
                <a:spcPts val="2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l-GR" sz="2000" kern="1200" dirty="0" smtClean="0">
                <a:solidFill>
                  <a:srgbClr val="9A881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Αλωπεκία / </a:t>
            </a:r>
          </a:p>
          <a:p>
            <a:pPr fontAlgn="base">
              <a:spcBef>
                <a:spcPts val="2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l-GR" sz="2000" kern="1200" dirty="0" smtClean="0">
                <a:solidFill>
                  <a:srgbClr val="9A881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Ψωρίαση</a:t>
            </a:r>
            <a:endParaRPr lang="en-IN" sz="2000" b="1" dirty="0">
              <a:solidFill>
                <a:srgbClr val="9A881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1" name="Rectangle 250"/>
          <p:cNvSpPr/>
          <p:nvPr/>
        </p:nvSpPr>
        <p:spPr>
          <a:xfrm>
            <a:off x="5384007" y="5352169"/>
            <a:ext cx="2732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l-GR" sz="2000" kern="1200" dirty="0" smtClean="0">
                <a:solidFill>
                  <a:srgbClr val="8351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Αυτοάνοση Γαστρίτιδα</a:t>
            </a:r>
            <a:endParaRPr lang="en-US" sz="2000" kern="1200" dirty="0">
              <a:solidFill>
                <a:srgbClr val="83514D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9" name="Rectangle 248"/>
          <p:cNvSpPr/>
          <p:nvPr/>
        </p:nvSpPr>
        <p:spPr>
          <a:xfrm>
            <a:off x="346014" y="1899270"/>
            <a:ext cx="18902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ClrTx/>
              <a:buFontTx/>
              <a:buNone/>
              <a:defRPr/>
            </a:pPr>
            <a:r>
              <a:rPr lang="el-GR" sz="2000" kern="1200" dirty="0" smtClean="0">
                <a:solidFill>
                  <a:srgbClr val="3E888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Θυρεοειδίτιδα</a:t>
            </a:r>
          </a:p>
          <a:p>
            <a:pPr algn="r">
              <a:buClrTx/>
              <a:buFontTx/>
              <a:buNone/>
              <a:defRPr/>
            </a:pPr>
            <a:r>
              <a:rPr lang="el-GR" sz="2000" kern="1200" dirty="0" smtClean="0">
                <a:solidFill>
                  <a:srgbClr val="3E888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smtClean="0">
                <a:solidFill>
                  <a:srgbClr val="3E888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Hashimoto</a:t>
            </a:r>
            <a:endParaRPr lang="en-US" sz="2000" kern="1200" dirty="0">
              <a:solidFill>
                <a:srgbClr val="3E888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7" name="Rectangle 246"/>
          <p:cNvSpPr/>
          <p:nvPr/>
        </p:nvSpPr>
        <p:spPr>
          <a:xfrm flipH="1">
            <a:off x="572261" y="3012729"/>
            <a:ext cx="15601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Tx/>
              <a:buFontTx/>
              <a:buNone/>
              <a:defRPr/>
            </a:pPr>
            <a:r>
              <a:rPr lang="el-GR" sz="2000" kern="1200" dirty="0" smtClean="0">
                <a:solidFill>
                  <a:srgbClr val="D39A0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Κοιλιοκάκη</a:t>
            </a:r>
            <a:endParaRPr lang="en-US" sz="2000" kern="1200" dirty="0">
              <a:solidFill>
                <a:srgbClr val="D39A0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572262" y="4143705"/>
            <a:ext cx="192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ClrTx/>
              <a:buFontTx/>
              <a:buNone/>
              <a:defRPr/>
            </a:pPr>
            <a:r>
              <a:rPr lang="el-GR" sz="2000" kern="1200" dirty="0" smtClean="0">
                <a:solidFill>
                  <a:srgbClr val="A929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Νόσος </a:t>
            </a:r>
            <a:r>
              <a:rPr lang="en-US" sz="2000" kern="1200" dirty="0" smtClean="0">
                <a:solidFill>
                  <a:srgbClr val="A929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Addison</a:t>
            </a:r>
            <a:endParaRPr lang="en-US" sz="2000" kern="1200" dirty="0">
              <a:solidFill>
                <a:srgbClr val="A92947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3" name="Rectangle 242"/>
          <p:cNvSpPr/>
          <p:nvPr/>
        </p:nvSpPr>
        <p:spPr>
          <a:xfrm>
            <a:off x="1371039" y="5335277"/>
            <a:ext cx="21227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Tx/>
              <a:buFontTx/>
              <a:buNone/>
              <a:defRPr/>
            </a:pPr>
            <a:r>
              <a:rPr lang="el-GR" sz="2000" kern="1200" dirty="0" smtClean="0">
                <a:solidFill>
                  <a:srgbClr val="A22A2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Νόσος </a:t>
            </a:r>
            <a:r>
              <a:rPr lang="en-US" sz="2000" kern="1200" dirty="0" smtClean="0">
                <a:solidFill>
                  <a:srgbClr val="A22A2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Graves</a:t>
            </a:r>
            <a:endParaRPr lang="en-US" sz="2000" kern="1200" dirty="0">
              <a:solidFill>
                <a:srgbClr val="A22A2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6" name="Freeform 115"/>
          <p:cNvSpPr/>
          <p:nvPr/>
        </p:nvSpPr>
        <p:spPr>
          <a:xfrm>
            <a:off x="3317232" y="2650679"/>
            <a:ext cx="2342684" cy="1806319"/>
          </a:xfrm>
          <a:custGeom>
            <a:avLst/>
            <a:gdLst>
              <a:gd name="connsiteX0" fmla="*/ 229921 w 2865994"/>
              <a:gd name="connsiteY0" fmla="*/ 0 h 2209817"/>
              <a:gd name="connsiteX1" fmla="*/ 285736 w 2865994"/>
              <a:gd name="connsiteY1" fmla="*/ 0 h 2209817"/>
              <a:gd name="connsiteX2" fmla="*/ 284113 w 2865994"/>
              <a:gd name="connsiteY2" fmla="*/ 2170 h 2209817"/>
              <a:gd name="connsiteX3" fmla="*/ 47490 w 2865994"/>
              <a:gd name="connsiteY3" fmla="*/ 776820 h 2209817"/>
              <a:gd name="connsiteX4" fmla="*/ 1432997 w 2865994"/>
              <a:gd name="connsiteY4" fmla="*/ 2162327 h 2209817"/>
              <a:gd name="connsiteX5" fmla="*/ 2818504 w 2865994"/>
              <a:gd name="connsiteY5" fmla="*/ 776820 h 2209817"/>
              <a:gd name="connsiteX6" fmla="*/ 2581881 w 2865994"/>
              <a:gd name="connsiteY6" fmla="*/ 2170 h 2209817"/>
              <a:gd name="connsiteX7" fmla="*/ 2580259 w 2865994"/>
              <a:gd name="connsiteY7" fmla="*/ 0 h 2209817"/>
              <a:gd name="connsiteX8" fmla="*/ 2636073 w 2865994"/>
              <a:gd name="connsiteY8" fmla="*/ 0 h 2209817"/>
              <a:gd name="connsiteX9" fmla="*/ 2693039 w 2865994"/>
              <a:gd name="connsiteY9" fmla="*/ 93769 h 2209817"/>
              <a:gd name="connsiteX10" fmla="*/ 2865994 w 2865994"/>
              <a:gd name="connsiteY10" fmla="*/ 776820 h 2209817"/>
              <a:gd name="connsiteX11" fmla="*/ 1432997 w 2865994"/>
              <a:gd name="connsiteY11" fmla="*/ 2209817 h 2209817"/>
              <a:gd name="connsiteX12" fmla="*/ 0 w 2865994"/>
              <a:gd name="connsiteY12" fmla="*/ 776820 h 2209817"/>
              <a:gd name="connsiteX13" fmla="*/ 172955 w 2865994"/>
              <a:gd name="connsiteY13" fmla="*/ 93769 h 220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65994" h="2209817">
                <a:moveTo>
                  <a:pt x="229921" y="0"/>
                </a:moveTo>
                <a:lnTo>
                  <a:pt x="285736" y="0"/>
                </a:lnTo>
                <a:lnTo>
                  <a:pt x="284113" y="2170"/>
                </a:lnTo>
                <a:cubicBezTo>
                  <a:pt x="134722" y="223299"/>
                  <a:pt x="47490" y="489872"/>
                  <a:pt x="47490" y="776820"/>
                </a:cubicBezTo>
                <a:cubicBezTo>
                  <a:pt x="47490" y="1542014"/>
                  <a:pt x="667803" y="2162327"/>
                  <a:pt x="1432997" y="2162327"/>
                </a:cubicBezTo>
                <a:cubicBezTo>
                  <a:pt x="2198191" y="2162327"/>
                  <a:pt x="2818504" y="1542014"/>
                  <a:pt x="2818504" y="776820"/>
                </a:cubicBezTo>
                <a:cubicBezTo>
                  <a:pt x="2818504" y="489872"/>
                  <a:pt x="2731273" y="223299"/>
                  <a:pt x="2581881" y="2170"/>
                </a:cubicBezTo>
                <a:lnTo>
                  <a:pt x="2580259" y="0"/>
                </a:lnTo>
                <a:lnTo>
                  <a:pt x="2636073" y="0"/>
                </a:lnTo>
                <a:lnTo>
                  <a:pt x="2693039" y="93769"/>
                </a:lnTo>
                <a:cubicBezTo>
                  <a:pt x="2803340" y="296815"/>
                  <a:pt x="2865994" y="529501"/>
                  <a:pt x="2865994" y="776820"/>
                </a:cubicBezTo>
                <a:cubicBezTo>
                  <a:pt x="2865994" y="1568242"/>
                  <a:pt x="2224419" y="2209817"/>
                  <a:pt x="1432997" y="2209817"/>
                </a:cubicBezTo>
                <a:cubicBezTo>
                  <a:pt x="641575" y="2209817"/>
                  <a:pt x="0" y="1568242"/>
                  <a:pt x="0" y="776820"/>
                </a:cubicBezTo>
                <a:cubicBezTo>
                  <a:pt x="0" y="529501"/>
                  <a:pt x="62654" y="296815"/>
                  <a:pt x="172955" y="9376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kern="1200">
              <a:solidFill>
                <a:prstClr val="black"/>
              </a:solidFill>
            </a:endParaRPr>
          </a:p>
        </p:txBody>
      </p:sp>
      <p:grpSp>
        <p:nvGrpSpPr>
          <p:cNvPr id="117" name="Group 116"/>
          <p:cNvGrpSpPr/>
          <p:nvPr/>
        </p:nvGrpSpPr>
        <p:grpSpPr>
          <a:xfrm>
            <a:off x="3606262" y="2410371"/>
            <a:ext cx="1757133" cy="1757132"/>
            <a:chOff x="5021179" y="1781556"/>
            <a:chExt cx="2149642" cy="2149642"/>
          </a:xfrm>
        </p:grpSpPr>
        <p:sp>
          <p:nvSpPr>
            <p:cNvPr id="232" name="Oval 231"/>
            <p:cNvSpPr/>
            <p:nvPr/>
          </p:nvSpPr>
          <p:spPr>
            <a:xfrm>
              <a:off x="5021179" y="1781556"/>
              <a:ext cx="2149642" cy="2149642"/>
            </a:xfrm>
            <a:prstGeom prst="ellipse">
              <a:avLst/>
            </a:prstGeom>
            <a:gradFill flip="none" rotWithShape="1">
              <a:gsLst>
                <a:gs pos="47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kern="1200">
                <a:solidFill>
                  <a:prstClr val="white"/>
                </a:solidFill>
              </a:endParaRPr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5389413" y="2491305"/>
              <a:ext cx="1390800" cy="7154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l-GR" sz="3200" b="1" kern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ΣΔτ1</a:t>
              </a:r>
              <a:endParaRPr lang="en-US" sz="32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3239521" y="2583251"/>
            <a:ext cx="2480079" cy="1897977"/>
            <a:chOff x="4572515" y="1993055"/>
            <a:chExt cx="3034080" cy="2321949"/>
          </a:xfrm>
        </p:grpSpPr>
        <p:grpSp>
          <p:nvGrpSpPr>
            <p:cNvPr id="208" name="Group 207"/>
            <p:cNvGrpSpPr/>
            <p:nvPr/>
          </p:nvGrpSpPr>
          <p:grpSpPr>
            <a:xfrm>
              <a:off x="7173543" y="1993055"/>
              <a:ext cx="247922" cy="247922"/>
              <a:chOff x="7112060" y="1930867"/>
              <a:chExt cx="387077" cy="387077"/>
            </a:xfrm>
          </p:grpSpPr>
          <p:sp>
            <p:nvSpPr>
              <p:cNvPr id="230" name="Oval 229"/>
              <p:cNvSpPr/>
              <p:nvPr/>
            </p:nvSpPr>
            <p:spPr>
              <a:xfrm>
                <a:off x="7211255" y="2030062"/>
                <a:ext cx="188686" cy="188686"/>
              </a:xfrm>
              <a:prstGeom prst="ellipse">
                <a:avLst/>
              </a:prstGeom>
              <a:solidFill>
                <a:srgbClr val="5E8C5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31" name="Donut 230"/>
              <p:cNvSpPr/>
              <p:nvPr/>
            </p:nvSpPr>
            <p:spPr>
              <a:xfrm>
                <a:off x="7112060" y="1930867"/>
                <a:ext cx="387077" cy="387077"/>
              </a:xfrm>
              <a:prstGeom prst="donut">
                <a:avLst>
                  <a:gd name="adj" fmla="val 9032"/>
                </a:avLst>
              </a:prstGeom>
              <a:solidFill>
                <a:srgbClr val="5E8C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9" name="Group 208"/>
            <p:cNvGrpSpPr/>
            <p:nvPr/>
          </p:nvGrpSpPr>
          <p:grpSpPr>
            <a:xfrm>
              <a:off x="7358673" y="2860874"/>
              <a:ext cx="247922" cy="247922"/>
              <a:chOff x="7112060" y="1930867"/>
              <a:chExt cx="387077" cy="387077"/>
            </a:xfrm>
          </p:grpSpPr>
          <p:sp>
            <p:nvSpPr>
              <p:cNvPr id="228" name="Oval 227"/>
              <p:cNvSpPr/>
              <p:nvPr/>
            </p:nvSpPr>
            <p:spPr>
              <a:xfrm>
                <a:off x="7211255" y="2030062"/>
                <a:ext cx="188686" cy="188686"/>
              </a:xfrm>
              <a:prstGeom prst="ellipse">
                <a:avLst/>
              </a:prstGeom>
              <a:solidFill>
                <a:srgbClr val="A7511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29" name="Donut 228"/>
              <p:cNvSpPr/>
              <p:nvPr/>
            </p:nvSpPr>
            <p:spPr>
              <a:xfrm>
                <a:off x="7112060" y="1930867"/>
                <a:ext cx="387077" cy="387077"/>
              </a:xfrm>
              <a:prstGeom prst="donut">
                <a:avLst>
                  <a:gd name="adj" fmla="val 9032"/>
                </a:avLst>
              </a:prstGeom>
              <a:solidFill>
                <a:srgbClr val="A751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0" name="Group 209"/>
            <p:cNvGrpSpPr/>
            <p:nvPr/>
          </p:nvGrpSpPr>
          <p:grpSpPr>
            <a:xfrm>
              <a:off x="7047810" y="3621677"/>
              <a:ext cx="247922" cy="247922"/>
              <a:chOff x="7112060" y="1930867"/>
              <a:chExt cx="387077" cy="387077"/>
            </a:xfrm>
            <a:solidFill>
              <a:srgbClr val="9A881E"/>
            </a:solidFill>
          </p:grpSpPr>
          <p:sp>
            <p:nvSpPr>
              <p:cNvPr id="226" name="Oval 225"/>
              <p:cNvSpPr/>
              <p:nvPr/>
            </p:nvSpPr>
            <p:spPr>
              <a:xfrm>
                <a:off x="7211255" y="2030062"/>
                <a:ext cx="188686" cy="188686"/>
              </a:xfrm>
              <a:prstGeom prst="ellipse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27" name="Donut 226"/>
              <p:cNvSpPr/>
              <p:nvPr/>
            </p:nvSpPr>
            <p:spPr>
              <a:xfrm>
                <a:off x="7112060" y="1930867"/>
                <a:ext cx="387077" cy="387077"/>
              </a:xfrm>
              <a:prstGeom prst="donut">
                <a:avLst>
                  <a:gd name="adj" fmla="val 903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1" name="Group 210"/>
            <p:cNvGrpSpPr/>
            <p:nvPr/>
          </p:nvGrpSpPr>
          <p:grpSpPr>
            <a:xfrm>
              <a:off x="6464650" y="4067082"/>
              <a:ext cx="247922" cy="247922"/>
              <a:chOff x="7112060" y="1930867"/>
              <a:chExt cx="387077" cy="387077"/>
            </a:xfrm>
            <a:solidFill>
              <a:srgbClr val="83514D"/>
            </a:solidFill>
          </p:grpSpPr>
          <p:sp>
            <p:nvSpPr>
              <p:cNvPr id="224" name="Oval 223"/>
              <p:cNvSpPr/>
              <p:nvPr/>
            </p:nvSpPr>
            <p:spPr>
              <a:xfrm>
                <a:off x="7211255" y="2030062"/>
                <a:ext cx="188686" cy="188686"/>
              </a:xfrm>
              <a:prstGeom prst="ellipse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25" name="Donut 224"/>
              <p:cNvSpPr/>
              <p:nvPr/>
            </p:nvSpPr>
            <p:spPr>
              <a:xfrm>
                <a:off x="7112060" y="1930867"/>
                <a:ext cx="387077" cy="387077"/>
              </a:xfrm>
              <a:prstGeom prst="donut">
                <a:avLst>
                  <a:gd name="adj" fmla="val 903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2" name="Group 211"/>
            <p:cNvGrpSpPr/>
            <p:nvPr/>
          </p:nvGrpSpPr>
          <p:grpSpPr>
            <a:xfrm>
              <a:off x="5574648" y="4067082"/>
              <a:ext cx="247922" cy="247922"/>
              <a:chOff x="7112060" y="1930867"/>
              <a:chExt cx="387077" cy="387077"/>
            </a:xfrm>
            <a:solidFill>
              <a:srgbClr val="A22A2C"/>
            </a:solidFill>
          </p:grpSpPr>
          <p:sp>
            <p:nvSpPr>
              <p:cNvPr id="222" name="Oval 221"/>
              <p:cNvSpPr/>
              <p:nvPr/>
            </p:nvSpPr>
            <p:spPr>
              <a:xfrm>
                <a:off x="7211255" y="2030062"/>
                <a:ext cx="188686" cy="188686"/>
              </a:xfrm>
              <a:prstGeom prst="ellipse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23" name="Donut 222"/>
              <p:cNvSpPr/>
              <p:nvPr/>
            </p:nvSpPr>
            <p:spPr>
              <a:xfrm>
                <a:off x="7112060" y="1930867"/>
                <a:ext cx="387077" cy="387077"/>
              </a:xfrm>
              <a:prstGeom prst="donut">
                <a:avLst>
                  <a:gd name="adj" fmla="val 903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3" name="Group 212"/>
            <p:cNvGrpSpPr/>
            <p:nvPr/>
          </p:nvGrpSpPr>
          <p:grpSpPr>
            <a:xfrm>
              <a:off x="4891344" y="3621677"/>
              <a:ext cx="247922" cy="247922"/>
              <a:chOff x="7112060" y="1930867"/>
              <a:chExt cx="387077" cy="387077"/>
            </a:xfrm>
            <a:solidFill>
              <a:srgbClr val="A92947"/>
            </a:solidFill>
          </p:grpSpPr>
          <p:sp>
            <p:nvSpPr>
              <p:cNvPr id="220" name="Oval 219"/>
              <p:cNvSpPr/>
              <p:nvPr/>
            </p:nvSpPr>
            <p:spPr>
              <a:xfrm>
                <a:off x="7211255" y="2030062"/>
                <a:ext cx="188686" cy="188686"/>
              </a:xfrm>
              <a:prstGeom prst="ellipse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21" name="Donut 220"/>
              <p:cNvSpPr/>
              <p:nvPr/>
            </p:nvSpPr>
            <p:spPr>
              <a:xfrm>
                <a:off x="7112060" y="1930867"/>
                <a:ext cx="387077" cy="387077"/>
              </a:xfrm>
              <a:prstGeom prst="donut">
                <a:avLst>
                  <a:gd name="adj" fmla="val 903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4" name="Group 213"/>
            <p:cNvGrpSpPr/>
            <p:nvPr/>
          </p:nvGrpSpPr>
          <p:grpSpPr>
            <a:xfrm>
              <a:off x="4572515" y="2860874"/>
              <a:ext cx="247922" cy="247922"/>
              <a:chOff x="7112060" y="1930867"/>
              <a:chExt cx="387077" cy="387077"/>
            </a:xfrm>
            <a:solidFill>
              <a:srgbClr val="D39A0B"/>
            </a:solidFill>
          </p:grpSpPr>
          <p:sp>
            <p:nvSpPr>
              <p:cNvPr id="218" name="Oval 217"/>
              <p:cNvSpPr/>
              <p:nvPr/>
            </p:nvSpPr>
            <p:spPr>
              <a:xfrm>
                <a:off x="7211255" y="2030062"/>
                <a:ext cx="188686" cy="188686"/>
              </a:xfrm>
              <a:prstGeom prst="ellipse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9" name="Donut 218"/>
              <p:cNvSpPr/>
              <p:nvPr/>
            </p:nvSpPr>
            <p:spPr>
              <a:xfrm>
                <a:off x="7112060" y="1930867"/>
                <a:ext cx="387077" cy="387077"/>
              </a:xfrm>
              <a:prstGeom prst="donut">
                <a:avLst>
                  <a:gd name="adj" fmla="val 903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kern="12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5" name="Group 214"/>
            <p:cNvGrpSpPr/>
            <p:nvPr/>
          </p:nvGrpSpPr>
          <p:grpSpPr>
            <a:xfrm>
              <a:off x="4775666" y="1993055"/>
              <a:ext cx="247922" cy="247922"/>
              <a:chOff x="7112060" y="1930867"/>
              <a:chExt cx="387077" cy="387077"/>
            </a:xfrm>
            <a:solidFill>
              <a:srgbClr val="3E888A"/>
            </a:solidFill>
          </p:grpSpPr>
          <p:sp>
            <p:nvSpPr>
              <p:cNvPr id="216" name="Oval 215"/>
              <p:cNvSpPr/>
              <p:nvPr/>
            </p:nvSpPr>
            <p:spPr>
              <a:xfrm>
                <a:off x="7211255" y="2030062"/>
                <a:ext cx="188686" cy="188686"/>
              </a:xfrm>
              <a:prstGeom prst="ellipse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7" name="Donut 216"/>
              <p:cNvSpPr/>
              <p:nvPr/>
            </p:nvSpPr>
            <p:spPr>
              <a:xfrm>
                <a:off x="7112060" y="1930867"/>
                <a:ext cx="387077" cy="387077"/>
              </a:xfrm>
              <a:prstGeom prst="donut">
                <a:avLst>
                  <a:gd name="adj" fmla="val 903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kern="12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96" name="Group 195"/>
          <p:cNvGrpSpPr/>
          <p:nvPr/>
        </p:nvGrpSpPr>
        <p:grpSpPr>
          <a:xfrm>
            <a:off x="5367171" y="3927268"/>
            <a:ext cx="937085" cy="937085"/>
            <a:chOff x="7175441" y="3635495"/>
            <a:chExt cx="1146412" cy="1146412"/>
          </a:xfrm>
        </p:grpSpPr>
        <p:grpSp>
          <p:nvGrpSpPr>
            <p:cNvPr id="204" name="Group 203"/>
            <p:cNvGrpSpPr/>
            <p:nvPr/>
          </p:nvGrpSpPr>
          <p:grpSpPr>
            <a:xfrm>
              <a:off x="7262044" y="3722099"/>
              <a:ext cx="973206" cy="973204"/>
              <a:chOff x="1600038" y="3514746"/>
              <a:chExt cx="1603927" cy="1603927"/>
            </a:xfrm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6" name="Oval 205"/>
              <p:cNvSpPr/>
              <p:nvPr/>
            </p:nvSpPr>
            <p:spPr>
              <a:xfrm>
                <a:off x="1600038" y="3514746"/>
                <a:ext cx="1603927" cy="1603927"/>
              </a:xfrm>
              <a:prstGeom prst="ellipse">
                <a:avLst/>
              </a:prstGeom>
              <a:solidFill>
                <a:srgbClr val="9A881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IN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07" name="Oval 206"/>
              <p:cNvSpPr/>
              <p:nvPr/>
            </p:nvSpPr>
            <p:spPr>
              <a:xfrm rot="21425850" flipH="1">
                <a:off x="1782950" y="3517958"/>
                <a:ext cx="1238102" cy="1024134"/>
              </a:xfrm>
              <a:prstGeom prst="ellipse">
                <a:avLst/>
              </a:prstGeom>
              <a:gradFill>
                <a:gsLst>
                  <a:gs pos="69000">
                    <a:schemeClr val="bg1">
                      <a:alpha val="0"/>
                    </a:schemeClr>
                  </a:gs>
                  <a:gs pos="0">
                    <a:schemeClr val="bg1">
                      <a:alpha val="46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5" name="Oval 204"/>
            <p:cNvSpPr/>
            <p:nvPr/>
          </p:nvSpPr>
          <p:spPr>
            <a:xfrm>
              <a:off x="7175441" y="3635495"/>
              <a:ext cx="1146412" cy="1146412"/>
            </a:xfrm>
            <a:prstGeom prst="ellipse">
              <a:avLst/>
            </a:prstGeom>
            <a:noFill/>
            <a:ln>
              <a:solidFill>
                <a:srgbClr val="9A881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4532622" y="4506482"/>
            <a:ext cx="937085" cy="937085"/>
            <a:chOff x="6154470" y="4317845"/>
            <a:chExt cx="1146412" cy="1146412"/>
          </a:xfrm>
        </p:grpSpPr>
        <p:grpSp>
          <p:nvGrpSpPr>
            <p:cNvPr id="192" name="Group 191"/>
            <p:cNvGrpSpPr/>
            <p:nvPr/>
          </p:nvGrpSpPr>
          <p:grpSpPr>
            <a:xfrm>
              <a:off x="6241073" y="4404449"/>
              <a:ext cx="973206" cy="973204"/>
              <a:chOff x="1600038" y="3514746"/>
              <a:chExt cx="1603927" cy="1603927"/>
            </a:xfrm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4" name="Oval 193"/>
              <p:cNvSpPr/>
              <p:nvPr/>
            </p:nvSpPr>
            <p:spPr>
              <a:xfrm>
                <a:off x="1600038" y="3514746"/>
                <a:ext cx="1603927" cy="1603927"/>
              </a:xfrm>
              <a:prstGeom prst="ellipse">
                <a:avLst/>
              </a:prstGeom>
              <a:solidFill>
                <a:srgbClr val="83514D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IN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95" name="Oval 194"/>
              <p:cNvSpPr/>
              <p:nvPr/>
            </p:nvSpPr>
            <p:spPr>
              <a:xfrm rot="21425850" flipH="1">
                <a:off x="1782950" y="3517958"/>
                <a:ext cx="1238102" cy="1024134"/>
              </a:xfrm>
              <a:prstGeom prst="ellipse">
                <a:avLst/>
              </a:prstGeom>
              <a:gradFill>
                <a:gsLst>
                  <a:gs pos="69000">
                    <a:schemeClr val="bg1">
                      <a:alpha val="0"/>
                    </a:schemeClr>
                  </a:gs>
                  <a:gs pos="0">
                    <a:schemeClr val="bg1">
                      <a:alpha val="46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3" name="Oval 192"/>
            <p:cNvSpPr/>
            <p:nvPr/>
          </p:nvSpPr>
          <p:spPr>
            <a:xfrm>
              <a:off x="6154470" y="4317845"/>
              <a:ext cx="1146412" cy="1146412"/>
            </a:xfrm>
            <a:prstGeom prst="ellipse">
              <a:avLst/>
            </a:prstGeom>
            <a:noFill/>
            <a:ln>
              <a:solidFill>
                <a:srgbClr val="83514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5787935" y="3011974"/>
            <a:ext cx="937085" cy="937085"/>
            <a:chOff x="7690195" y="2527981"/>
            <a:chExt cx="1146412" cy="1146412"/>
          </a:xfrm>
        </p:grpSpPr>
        <p:grpSp>
          <p:nvGrpSpPr>
            <p:cNvPr id="186" name="Group 185"/>
            <p:cNvGrpSpPr/>
            <p:nvPr/>
          </p:nvGrpSpPr>
          <p:grpSpPr>
            <a:xfrm>
              <a:off x="7776798" y="2614585"/>
              <a:ext cx="973206" cy="973204"/>
              <a:chOff x="1600038" y="3514746"/>
              <a:chExt cx="1603927" cy="1603927"/>
            </a:xfrm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88" name="Oval 187"/>
              <p:cNvSpPr/>
              <p:nvPr/>
            </p:nvSpPr>
            <p:spPr>
              <a:xfrm>
                <a:off x="1600038" y="3514746"/>
                <a:ext cx="1603927" cy="1603927"/>
              </a:xfrm>
              <a:prstGeom prst="ellipse">
                <a:avLst/>
              </a:prstGeom>
              <a:solidFill>
                <a:srgbClr val="A7511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IN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89" name="Oval 188"/>
              <p:cNvSpPr/>
              <p:nvPr/>
            </p:nvSpPr>
            <p:spPr>
              <a:xfrm rot="21425850" flipH="1">
                <a:off x="1782950" y="3517958"/>
                <a:ext cx="1238102" cy="1024134"/>
              </a:xfrm>
              <a:prstGeom prst="ellipse">
                <a:avLst/>
              </a:prstGeom>
              <a:gradFill>
                <a:gsLst>
                  <a:gs pos="69000">
                    <a:schemeClr val="bg1">
                      <a:alpha val="0"/>
                    </a:schemeClr>
                  </a:gs>
                  <a:gs pos="0">
                    <a:schemeClr val="bg1">
                      <a:alpha val="46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87" name="Oval 186"/>
            <p:cNvSpPr/>
            <p:nvPr/>
          </p:nvSpPr>
          <p:spPr>
            <a:xfrm>
              <a:off x="7690195" y="2527981"/>
              <a:ext cx="1146412" cy="1146412"/>
            </a:xfrm>
            <a:prstGeom prst="ellipse">
              <a:avLst/>
            </a:prstGeom>
            <a:noFill/>
            <a:ln>
              <a:solidFill>
                <a:srgbClr val="A7511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kern="1200">
                <a:solidFill>
                  <a:prstClr val="white"/>
                </a:solidFill>
              </a:endParaRPr>
            </a:p>
          </p:txBody>
        </p:sp>
      </p:grpSp>
      <p:sp>
        <p:nvSpPr>
          <p:cNvPr id="168" name="Oval 167"/>
          <p:cNvSpPr/>
          <p:nvPr/>
        </p:nvSpPr>
        <p:spPr>
          <a:xfrm>
            <a:off x="5686070" y="2073444"/>
            <a:ext cx="795505" cy="795504"/>
          </a:xfrm>
          <a:prstGeom prst="ellipse">
            <a:avLst/>
          </a:prstGeom>
          <a:solidFill>
            <a:srgbClr val="5E8C5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IN" kern="1200">
              <a:solidFill>
                <a:prstClr val="white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 rot="21425850" flipH="1">
            <a:off x="5776789" y="2075037"/>
            <a:ext cx="614066" cy="507943"/>
          </a:xfrm>
          <a:prstGeom prst="ellipse">
            <a:avLst/>
          </a:prstGeom>
          <a:gradFill>
            <a:gsLst>
              <a:gs pos="69000">
                <a:schemeClr val="bg1">
                  <a:alpha val="0"/>
                </a:schemeClr>
              </a:gs>
              <a:gs pos="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5615280" y="2002653"/>
            <a:ext cx="937085" cy="937085"/>
          </a:xfrm>
          <a:prstGeom prst="ellipse">
            <a:avLst/>
          </a:prstGeom>
          <a:noFill/>
          <a:ln>
            <a:solidFill>
              <a:srgbClr val="5E8C5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kern="1200">
              <a:solidFill>
                <a:prstClr val="white"/>
              </a:solidFill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3508032" y="4506482"/>
            <a:ext cx="937085" cy="937085"/>
            <a:chOff x="4901006" y="4292065"/>
            <a:chExt cx="1146412" cy="1146412"/>
          </a:xfrm>
        </p:grpSpPr>
        <p:grpSp>
          <p:nvGrpSpPr>
            <p:cNvPr id="158" name="Group 157"/>
            <p:cNvGrpSpPr/>
            <p:nvPr/>
          </p:nvGrpSpPr>
          <p:grpSpPr>
            <a:xfrm>
              <a:off x="4987609" y="4378669"/>
              <a:ext cx="973206" cy="973204"/>
              <a:chOff x="1600038" y="3514746"/>
              <a:chExt cx="1603927" cy="1603927"/>
            </a:xfrm>
            <a:effectLst>
              <a:outerShdw blurRad="381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0" name="Oval 159"/>
              <p:cNvSpPr/>
              <p:nvPr/>
            </p:nvSpPr>
            <p:spPr>
              <a:xfrm>
                <a:off x="1600038" y="3514746"/>
                <a:ext cx="1603927" cy="1603927"/>
              </a:xfrm>
              <a:prstGeom prst="ellipse">
                <a:avLst/>
              </a:prstGeom>
              <a:solidFill>
                <a:srgbClr val="A22A2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IN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1" name="Oval 160"/>
              <p:cNvSpPr/>
              <p:nvPr/>
            </p:nvSpPr>
            <p:spPr>
              <a:xfrm rot="21425850" flipH="1">
                <a:off x="1782950" y="3517958"/>
                <a:ext cx="1238102" cy="1024134"/>
              </a:xfrm>
              <a:prstGeom prst="ellipse">
                <a:avLst/>
              </a:prstGeom>
              <a:gradFill>
                <a:gsLst>
                  <a:gs pos="69000">
                    <a:schemeClr val="bg1">
                      <a:alpha val="0"/>
                    </a:schemeClr>
                  </a:gs>
                  <a:gs pos="0">
                    <a:schemeClr val="bg1">
                      <a:alpha val="46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kern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9" name="Oval 158"/>
            <p:cNvSpPr/>
            <p:nvPr/>
          </p:nvSpPr>
          <p:spPr>
            <a:xfrm>
              <a:off x="4901006" y="4292065"/>
              <a:ext cx="1146412" cy="1146412"/>
            </a:xfrm>
            <a:prstGeom prst="ellipse">
              <a:avLst/>
            </a:prstGeom>
            <a:noFill/>
            <a:ln>
              <a:solidFill>
                <a:srgbClr val="A22A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2733029" y="3998059"/>
            <a:ext cx="795505" cy="795504"/>
            <a:chOff x="1600038" y="3514746"/>
            <a:chExt cx="1603927" cy="1603927"/>
          </a:xfrm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0" name="Oval 149"/>
            <p:cNvSpPr/>
            <p:nvPr/>
          </p:nvSpPr>
          <p:spPr>
            <a:xfrm>
              <a:off x="1600038" y="3514746"/>
              <a:ext cx="1603927" cy="1603927"/>
            </a:xfrm>
            <a:prstGeom prst="ellipse">
              <a:avLst/>
            </a:prstGeom>
            <a:solidFill>
              <a:srgbClr val="A9294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IN" kern="1200">
                <a:solidFill>
                  <a:prstClr val="white"/>
                </a:solidFill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 rot="21425850" flipH="1">
              <a:off x="1782950" y="3517958"/>
              <a:ext cx="1238102" cy="1024134"/>
            </a:xfrm>
            <a:prstGeom prst="ellipse">
              <a:avLst/>
            </a:prstGeom>
            <a:gradFill>
              <a:gsLst>
                <a:gs pos="69000">
                  <a:schemeClr val="bg1">
                    <a:alpha val="0"/>
                  </a:schemeClr>
                </a:gs>
                <a:gs pos="0">
                  <a:schemeClr val="bg1">
                    <a:alpha val="46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kern="1200">
                <a:solidFill>
                  <a:prstClr val="white"/>
                </a:solidFill>
              </a:endParaRPr>
            </a:p>
          </p:txBody>
        </p:sp>
      </p:grpSp>
      <p:sp>
        <p:nvSpPr>
          <p:cNvPr id="147" name="Oval 146"/>
          <p:cNvSpPr/>
          <p:nvPr/>
        </p:nvSpPr>
        <p:spPr>
          <a:xfrm>
            <a:off x="2662239" y="3927268"/>
            <a:ext cx="937085" cy="937085"/>
          </a:xfrm>
          <a:prstGeom prst="ellipse">
            <a:avLst/>
          </a:prstGeom>
          <a:noFill/>
          <a:ln>
            <a:solidFill>
              <a:srgbClr val="A9294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kern="1200">
              <a:solidFill>
                <a:prstClr val="white"/>
              </a:solidFill>
            </a:endParaRPr>
          </a:p>
        </p:txBody>
      </p:sp>
      <p:grpSp>
        <p:nvGrpSpPr>
          <p:cNvPr id="139" name="Group 138"/>
          <p:cNvGrpSpPr/>
          <p:nvPr/>
        </p:nvGrpSpPr>
        <p:grpSpPr>
          <a:xfrm>
            <a:off x="2321214" y="3082765"/>
            <a:ext cx="795505" cy="795504"/>
            <a:chOff x="1600038" y="3514746"/>
            <a:chExt cx="1603927" cy="1603927"/>
          </a:xfrm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4" name="Oval 143"/>
            <p:cNvSpPr/>
            <p:nvPr/>
          </p:nvSpPr>
          <p:spPr>
            <a:xfrm>
              <a:off x="1600038" y="3514746"/>
              <a:ext cx="1603927" cy="1603927"/>
            </a:xfrm>
            <a:prstGeom prst="ellipse">
              <a:avLst/>
            </a:prstGeom>
            <a:solidFill>
              <a:srgbClr val="D39A0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IN" kern="1200">
                <a:solidFill>
                  <a:prstClr val="white"/>
                </a:solidFill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 rot="21425850" flipH="1">
              <a:off x="1782950" y="3517958"/>
              <a:ext cx="1238102" cy="1024134"/>
            </a:xfrm>
            <a:prstGeom prst="ellipse">
              <a:avLst/>
            </a:prstGeom>
            <a:gradFill>
              <a:gsLst>
                <a:gs pos="69000">
                  <a:schemeClr val="bg1">
                    <a:alpha val="0"/>
                  </a:schemeClr>
                </a:gs>
                <a:gs pos="0">
                  <a:schemeClr val="bg1">
                    <a:alpha val="46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2475665" y="3304190"/>
            <a:ext cx="486604" cy="352655"/>
            <a:chOff x="1551543" y="2270912"/>
            <a:chExt cx="4787901" cy="3505044"/>
          </a:xfrm>
          <a:solidFill>
            <a:schemeClr val="bg1"/>
          </a:solidFill>
        </p:grpSpPr>
        <p:sp>
          <p:nvSpPr>
            <p:cNvPr id="141" name="Freeform 140"/>
            <p:cNvSpPr/>
            <p:nvPr/>
          </p:nvSpPr>
          <p:spPr>
            <a:xfrm>
              <a:off x="2541152" y="2270912"/>
              <a:ext cx="2802743" cy="3417368"/>
            </a:xfrm>
            <a:custGeom>
              <a:avLst/>
              <a:gdLst>
                <a:gd name="connsiteX0" fmla="*/ 1402772 w 2802578"/>
                <a:gd name="connsiteY0" fmla="*/ 243 h 3417368"/>
                <a:gd name="connsiteX1" fmla="*/ 2120190 w 2802578"/>
                <a:gd name="connsiteY1" fmla="*/ 662293 h 3417368"/>
                <a:gd name="connsiteX2" fmla="*/ 1698172 w 2802578"/>
                <a:gd name="connsiteY2" fmla="*/ 1695445 h 3417368"/>
                <a:gd name="connsiteX3" fmla="*/ 1673160 w 2802578"/>
                <a:gd name="connsiteY3" fmla="*/ 1857248 h 3417368"/>
                <a:gd name="connsiteX4" fmla="*/ 1680792 w 2802578"/>
                <a:gd name="connsiteY4" fmla="*/ 1887831 h 3417368"/>
                <a:gd name="connsiteX5" fmla="*/ 2660073 w 2802578"/>
                <a:gd name="connsiteY5" fmla="*/ 2253585 h 3417368"/>
                <a:gd name="connsiteX6" fmla="*/ 2790702 w 2802578"/>
                <a:gd name="connsiteY6" fmla="*/ 2467342 h 3417368"/>
                <a:gd name="connsiteX7" fmla="*/ 2802578 w 2802578"/>
                <a:gd name="connsiteY7" fmla="*/ 3405494 h 3417368"/>
                <a:gd name="connsiteX8" fmla="*/ 0 w 2802578"/>
                <a:gd name="connsiteY8" fmla="*/ 3417368 h 3417368"/>
                <a:gd name="connsiteX9" fmla="*/ 0 w 2802578"/>
                <a:gd name="connsiteY9" fmla="*/ 2396090 h 3417368"/>
                <a:gd name="connsiteX10" fmla="*/ 130629 w 2802578"/>
                <a:gd name="connsiteY10" fmla="*/ 2194209 h 3417368"/>
                <a:gd name="connsiteX11" fmla="*/ 1094740 w 2802578"/>
                <a:gd name="connsiteY11" fmla="*/ 1900272 h 3417368"/>
                <a:gd name="connsiteX12" fmla="*/ 1098534 w 2802578"/>
                <a:gd name="connsiteY12" fmla="*/ 1882343 h 3417368"/>
                <a:gd name="connsiteX13" fmla="*/ 1080655 w 2802578"/>
                <a:gd name="connsiteY13" fmla="*/ 1695445 h 3417368"/>
                <a:gd name="connsiteX14" fmla="*/ 729887 w 2802578"/>
                <a:gd name="connsiteY14" fmla="*/ 496037 h 3417368"/>
                <a:gd name="connsiteX15" fmla="*/ 1402772 w 2802578"/>
                <a:gd name="connsiteY15" fmla="*/ 243 h 3417368"/>
                <a:gd name="connsiteX0" fmla="*/ 1402772 w 2802578"/>
                <a:gd name="connsiteY0" fmla="*/ 243 h 3417368"/>
                <a:gd name="connsiteX1" fmla="*/ 2120190 w 2802578"/>
                <a:gd name="connsiteY1" fmla="*/ 662293 h 3417368"/>
                <a:gd name="connsiteX2" fmla="*/ 1698172 w 2802578"/>
                <a:gd name="connsiteY2" fmla="*/ 1695445 h 3417368"/>
                <a:gd name="connsiteX3" fmla="*/ 1673160 w 2802578"/>
                <a:gd name="connsiteY3" fmla="*/ 1857248 h 3417368"/>
                <a:gd name="connsiteX4" fmla="*/ 1680792 w 2802578"/>
                <a:gd name="connsiteY4" fmla="*/ 1887831 h 3417368"/>
                <a:gd name="connsiteX5" fmla="*/ 2660073 w 2802578"/>
                <a:gd name="connsiteY5" fmla="*/ 2253585 h 3417368"/>
                <a:gd name="connsiteX6" fmla="*/ 2790702 w 2802578"/>
                <a:gd name="connsiteY6" fmla="*/ 2467342 h 3417368"/>
                <a:gd name="connsiteX7" fmla="*/ 2802578 w 2802578"/>
                <a:gd name="connsiteY7" fmla="*/ 3405494 h 3417368"/>
                <a:gd name="connsiteX8" fmla="*/ 0 w 2802578"/>
                <a:gd name="connsiteY8" fmla="*/ 3417368 h 3417368"/>
                <a:gd name="connsiteX9" fmla="*/ 0 w 2802578"/>
                <a:gd name="connsiteY9" fmla="*/ 2396090 h 3417368"/>
                <a:gd name="connsiteX10" fmla="*/ 178130 w 2802578"/>
                <a:gd name="connsiteY10" fmla="*/ 2182334 h 3417368"/>
                <a:gd name="connsiteX11" fmla="*/ 1094740 w 2802578"/>
                <a:gd name="connsiteY11" fmla="*/ 1900272 h 3417368"/>
                <a:gd name="connsiteX12" fmla="*/ 1098534 w 2802578"/>
                <a:gd name="connsiteY12" fmla="*/ 1882343 h 3417368"/>
                <a:gd name="connsiteX13" fmla="*/ 1080655 w 2802578"/>
                <a:gd name="connsiteY13" fmla="*/ 1695445 h 3417368"/>
                <a:gd name="connsiteX14" fmla="*/ 729887 w 2802578"/>
                <a:gd name="connsiteY14" fmla="*/ 496037 h 3417368"/>
                <a:gd name="connsiteX15" fmla="*/ 1402772 w 2802578"/>
                <a:gd name="connsiteY15" fmla="*/ 243 h 3417368"/>
                <a:gd name="connsiteX0" fmla="*/ 1402772 w 2802578"/>
                <a:gd name="connsiteY0" fmla="*/ 243 h 3417368"/>
                <a:gd name="connsiteX1" fmla="*/ 2120190 w 2802578"/>
                <a:gd name="connsiteY1" fmla="*/ 662293 h 3417368"/>
                <a:gd name="connsiteX2" fmla="*/ 1698172 w 2802578"/>
                <a:gd name="connsiteY2" fmla="*/ 1695445 h 3417368"/>
                <a:gd name="connsiteX3" fmla="*/ 1673160 w 2802578"/>
                <a:gd name="connsiteY3" fmla="*/ 1857248 h 3417368"/>
                <a:gd name="connsiteX4" fmla="*/ 1680792 w 2802578"/>
                <a:gd name="connsiteY4" fmla="*/ 1887831 h 3417368"/>
                <a:gd name="connsiteX5" fmla="*/ 2660073 w 2802578"/>
                <a:gd name="connsiteY5" fmla="*/ 2253585 h 3417368"/>
                <a:gd name="connsiteX6" fmla="*/ 2790702 w 2802578"/>
                <a:gd name="connsiteY6" fmla="*/ 2467342 h 3417368"/>
                <a:gd name="connsiteX7" fmla="*/ 2802578 w 2802578"/>
                <a:gd name="connsiteY7" fmla="*/ 3405494 h 3417368"/>
                <a:gd name="connsiteX8" fmla="*/ 0 w 2802578"/>
                <a:gd name="connsiteY8" fmla="*/ 3417368 h 3417368"/>
                <a:gd name="connsiteX9" fmla="*/ 0 w 2802578"/>
                <a:gd name="connsiteY9" fmla="*/ 2396090 h 3417368"/>
                <a:gd name="connsiteX10" fmla="*/ 178130 w 2802578"/>
                <a:gd name="connsiteY10" fmla="*/ 2182334 h 3417368"/>
                <a:gd name="connsiteX11" fmla="*/ 1094740 w 2802578"/>
                <a:gd name="connsiteY11" fmla="*/ 1900272 h 3417368"/>
                <a:gd name="connsiteX12" fmla="*/ 1098534 w 2802578"/>
                <a:gd name="connsiteY12" fmla="*/ 1882343 h 3417368"/>
                <a:gd name="connsiteX13" fmla="*/ 1080655 w 2802578"/>
                <a:gd name="connsiteY13" fmla="*/ 1695445 h 3417368"/>
                <a:gd name="connsiteX14" fmla="*/ 729887 w 2802578"/>
                <a:gd name="connsiteY14" fmla="*/ 496037 h 3417368"/>
                <a:gd name="connsiteX15" fmla="*/ 1402772 w 2802578"/>
                <a:gd name="connsiteY15" fmla="*/ 243 h 3417368"/>
                <a:gd name="connsiteX0" fmla="*/ 1402937 w 2802743"/>
                <a:gd name="connsiteY0" fmla="*/ 243 h 3417368"/>
                <a:gd name="connsiteX1" fmla="*/ 2120355 w 2802743"/>
                <a:gd name="connsiteY1" fmla="*/ 662293 h 3417368"/>
                <a:gd name="connsiteX2" fmla="*/ 1698337 w 2802743"/>
                <a:gd name="connsiteY2" fmla="*/ 1695445 h 3417368"/>
                <a:gd name="connsiteX3" fmla="*/ 1673325 w 2802743"/>
                <a:gd name="connsiteY3" fmla="*/ 1857248 h 3417368"/>
                <a:gd name="connsiteX4" fmla="*/ 1680957 w 2802743"/>
                <a:gd name="connsiteY4" fmla="*/ 1887831 h 3417368"/>
                <a:gd name="connsiteX5" fmla="*/ 2660238 w 2802743"/>
                <a:gd name="connsiteY5" fmla="*/ 2253585 h 3417368"/>
                <a:gd name="connsiteX6" fmla="*/ 2790867 w 2802743"/>
                <a:gd name="connsiteY6" fmla="*/ 2467342 h 3417368"/>
                <a:gd name="connsiteX7" fmla="*/ 2802743 w 2802743"/>
                <a:gd name="connsiteY7" fmla="*/ 3405494 h 3417368"/>
                <a:gd name="connsiteX8" fmla="*/ 165 w 2802743"/>
                <a:gd name="connsiteY8" fmla="*/ 3417368 h 3417368"/>
                <a:gd name="connsiteX9" fmla="*/ 165 w 2802743"/>
                <a:gd name="connsiteY9" fmla="*/ 2396090 h 3417368"/>
                <a:gd name="connsiteX10" fmla="*/ 178295 w 2802743"/>
                <a:gd name="connsiteY10" fmla="*/ 2182334 h 3417368"/>
                <a:gd name="connsiteX11" fmla="*/ 1094905 w 2802743"/>
                <a:gd name="connsiteY11" fmla="*/ 1900272 h 3417368"/>
                <a:gd name="connsiteX12" fmla="*/ 1098699 w 2802743"/>
                <a:gd name="connsiteY12" fmla="*/ 1882343 h 3417368"/>
                <a:gd name="connsiteX13" fmla="*/ 1080820 w 2802743"/>
                <a:gd name="connsiteY13" fmla="*/ 1695445 h 3417368"/>
                <a:gd name="connsiteX14" fmla="*/ 730052 w 2802743"/>
                <a:gd name="connsiteY14" fmla="*/ 496037 h 3417368"/>
                <a:gd name="connsiteX15" fmla="*/ 1402937 w 2802743"/>
                <a:gd name="connsiteY15" fmla="*/ 243 h 341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02743" h="3417368">
                  <a:moveTo>
                    <a:pt x="1402937" y="243"/>
                  </a:moveTo>
                  <a:cubicBezTo>
                    <a:pt x="1742027" y="-7674"/>
                    <a:pt x="2088539" y="177383"/>
                    <a:pt x="2120355" y="662293"/>
                  </a:cubicBezTo>
                  <a:cubicBezTo>
                    <a:pt x="2110312" y="982925"/>
                    <a:pt x="2052766" y="1624193"/>
                    <a:pt x="1698337" y="1695445"/>
                  </a:cubicBezTo>
                  <a:cubicBezTo>
                    <a:pt x="1679609" y="1766699"/>
                    <a:pt x="1669787" y="1814200"/>
                    <a:pt x="1673325" y="1857248"/>
                  </a:cubicBezTo>
                  <a:lnTo>
                    <a:pt x="1680957" y="1887831"/>
                  </a:lnTo>
                  <a:lnTo>
                    <a:pt x="2660238" y="2253585"/>
                  </a:lnTo>
                  <a:cubicBezTo>
                    <a:pt x="2763158" y="2281294"/>
                    <a:pt x="2794826" y="2332755"/>
                    <a:pt x="2790867" y="2467342"/>
                  </a:cubicBezTo>
                  <a:lnTo>
                    <a:pt x="2802743" y="3405494"/>
                  </a:lnTo>
                  <a:lnTo>
                    <a:pt x="165" y="3417368"/>
                  </a:lnTo>
                  <a:cubicBezTo>
                    <a:pt x="8082" y="2989856"/>
                    <a:pt x="4124" y="2811726"/>
                    <a:pt x="165" y="2396090"/>
                  </a:cubicBezTo>
                  <a:cubicBezTo>
                    <a:pt x="-3793" y="2245668"/>
                    <a:pt x="63500" y="2214002"/>
                    <a:pt x="178295" y="2182334"/>
                  </a:cubicBezTo>
                  <a:lnTo>
                    <a:pt x="1094905" y="1900272"/>
                  </a:lnTo>
                  <a:lnTo>
                    <a:pt x="1098699" y="1882343"/>
                  </a:lnTo>
                  <a:cubicBezTo>
                    <a:pt x="1104637" y="1845093"/>
                    <a:pt x="1106055" y="1788221"/>
                    <a:pt x="1080820" y="1695445"/>
                  </a:cubicBezTo>
                  <a:cubicBezTo>
                    <a:pt x="740395" y="1602422"/>
                    <a:pt x="705239" y="874068"/>
                    <a:pt x="730052" y="496037"/>
                  </a:cubicBezTo>
                  <a:cubicBezTo>
                    <a:pt x="732179" y="209051"/>
                    <a:pt x="1063847" y="8160"/>
                    <a:pt x="1402937" y="24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b="1" kern="1200">
                <a:solidFill>
                  <a:prstClr val="white"/>
                </a:solidFill>
              </a:endParaRPr>
            </a:p>
          </p:txBody>
        </p:sp>
        <p:sp>
          <p:nvSpPr>
            <p:cNvPr id="142" name="Freeform 141"/>
            <p:cNvSpPr/>
            <p:nvPr/>
          </p:nvSpPr>
          <p:spPr>
            <a:xfrm>
              <a:off x="1551543" y="2759190"/>
              <a:ext cx="2474192" cy="3016766"/>
            </a:xfrm>
            <a:custGeom>
              <a:avLst/>
              <a:gdLst>
                <a:gd name="connsiteX0" fmla="*/ 798780 w 2474192"/>
                <a:gd name="connsiteY0" fmla="*/ 1729140 h 3016766"/>
                <a:gd name="connsiteX1" fmla="*/ 789490 w 2474192"/>
                <a:gd name="connsiteY1" fmla="*/ 1775906 h 3016766"/>
                <a:gd name="connsiteX2" fmla="*/ 787404 w 2474192"/>
                <a:gd name="connsiteY2" fmla="*/ 1834789 h 3016766"/>
                <a:gd name="connsiteX3" fmla="*/ 787404 w 2474192"/>
                <a:gd name="connsiteY3" fmla="*/ 3012220 h 3016766"/>
                <a:gd name="connsiteX4" fmla="*/ 2474177 w 2474192"/>
                <a:gd name="connsiteY4" fmla="*/ 3005074 h 3016766"/>
                <a:gd name="connsiteX5" fmla="*/ 2474192 w 2474192"/>
                <a:gd name="connsiteY5" fmla="*/ 3006284 h 3016766"/>
                <a:gd name="connsiteX6" fmla="*/ 146 w 2474192"/>
                <a:gd name="connsiteY6" fmla="*/ 3016766 h 3016766"/>
                <a:gd name="connsiteX7" fmla="*/ 146 w 2474192"/>
                <a:gd name="connsiteY7" fmla="*/ 2115208 h 3016766"/>
                <a:gd name="connsiteX8" fmla="*/ 157394 w 2474192"/>
                <a:gd name="connsiteY8" fmla="*/ 1926509 h 3016766"/>
                <a:gd name="connsiteX9" fmla="*/ 1238478 w 2474192"/>
                <a:gd name="connsiteY9" fmla="*/ 215 h 3016766"/>
                <a:gd name="connsiteX10" fmla="*/ 1486276 w 2474192"/>
                <a:gd name="connsiteY10" fmla="*/ 36843 h 3016766"/>
                <a:gd name="connsiteX11" fmla="*/ 1530286 w 2474192"/>
                <a:gd name="connsiteY11" fmla="*/ 55399 h 3016766"/>
                <a:gd name="connsiteX12" fmla="*/ 1527526 w 2474192"/>
                <a:gd name="connsiteY12" fmla="*/ 62210 h 3016766"/>
                <a:gd name="connsiteX13" fmla="*/ 1476665 w 2474192"/>
                <a:gd name="connsiteY13" fmla="*/ 399646 h 3016766"/>
                <a:gd name="connsiteX14" fmla="*/ 1762012 w 2474192"/>
                <a:gd name="connsiteY14" fmla="*/ 1118492 h 3016766"/>
                <a:gd name="connsiteX15" fmla="*/ 1793016 w 2474192"/>
                <a:gd name="connsiteY15" fmla="*/ 1141033 h 3016766"/>
                <a:gd name="connsiteX16" fmla="*/ 1777850 w 2474192"/>
                <a:gd name="connsiteY16" fmla="*/ 1191037 h 3016766"/>
                <a:gd name="connsiteX17" fmla="*/ 1688210 w 2474192"/>
                <a:gd name="connsiteY17" fmla="*/ 1367457 h 3016766"/>
                <a:gd name="connsiteX18" fmla="*/ 1680258 w 2474192"/>
                <a:gd name="connsiteY18" fmla="*/ 1376793 h 3016766"/>
                <a:gd name="connsiteX19" fmla="*/ 992771 w 2474192"/>
                <a:gd name="connsiteY19" fmla="*/ 1588349 h 3016766"/>
                <a:gd name="connsiteX20" fmla="*/ 972045 w 2474192"/>
                <a:gd name="connsiteY20" fmla="*/ 1595258 h 3016766"/>
                <a:gd name="connsiteX21" fmla="*/ 966723 w 2474192"/>
                <a:gd name="connsiteY21" fmla="*/ 1552403 h 3016766"/>
                <a:gd name="connsiteX22" fmla="*/ 954121 w 2474192"/>
                <a:gd name="connsiteY22" fmla="*/ 1496696 h 3016766"/>
                <a:gd name="connsiteX23" fmla="*/ 644472 w 2474192"/>
                <a:gd name="connsiteY23" fmla="*/ 437889 h 3016766"/>
                <a:gd name="connsiteX24" fmla="*/ 1238478 w 2474192"/>
                <a:gd name="connsiteY24" fmla="*/ 215 h 301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74192" h="3016766">
                  <a:moveTo>
                    <a:pt x="798780" y="1729140"/>
                  </a:moveTo>
                  <a:lnTo>
                    <a:pt x="789490" y="1775906"/>
                  </a:lnTo>
                  <a:cubicBezTo>
                    <a:pt x="787547" y="1793573"/>
                    <a:pt x="786834" y="1813111"/>
                    <a:pt x="787404" y="1834789"/>
                  </a:cubicBezTo>
                  <a:cubicBezTo>
                    <a:pt x="791969" y="2313975"/>
                    <a:pt x="796532" y="2519341"/>
                    <a:pt x="787404" y="3012220"/>
                  </a:cubicBezTo>
                  <a:lnTo>
                    <a:pt x="2474177" y="3005074"/>
                  </a:lnTo>
                  <a:lnTo>
                    <a:pt x="2474192" y="3006284"/>
                  </a:lnTo>
                  <a:lnTo>
                    <a:pt x="146" y="3016766"/>
                  </a:lnTo>
                  <a:cubicBezTo>
                    <a:pt x="7135" y="2639369"/>
                    <a:pt x="3641" y="2482121"/>
                    <a:pt x="146" y="2115208"/>
                  </a:cubicBezTo>
                  <a:cubicBezTo>
                    <a:pt x="-3348" y="1982419"/>
                    <a:pt x="56056" y="1954465"/>
                    <a:pt x="157394" y="1926509"/>
                  </a:cubicBezTo>
                  <a:close/>
                  <a:moveTo>
                    <a:pt x="1238478" y="215"/>
                  </a:moveTo>
                  <a:cubicBezTo>
                    <a:pt x="1322668" y="-1751"/>
                    <a:pt x="1407376" y="9759"/>
                    <a:pt x="1486276" y="36843"/>
                  </a:cubicBezTo>
                  <a:lnTo>
                    <a:pt x="1530286" y="55399"/>
                  </a:lnTo>
                  <a:lnTo>
                    <a:pt x="1527526" y="62210"/>
                  </a:lnTo>
                  <a:cubicBezTo>
                    <a:pt x="1494775" y="165924"/>
                    <a:pt x="1476665" y="279952"/>
                    <a:pt x="1476665" y="399646"/>
                  </a:cubicBezTo>
                  <a:cubicBezTo>
                    <a:pt x="1476665" y="698881"/>
                    <a:pt x="1589854" y="962704"/>
                    <a:pt x="1762012" y="1118492"/>
                  </a:cubicBezTo>
                  <a:lnTo>
                    <a:pt x="1793016" y="1141033"/>
                  </a:lnTo>
                  <a:lnTo>
                    <a:pt x="1777850" y="1191037"/>
                  </a:lnTo>
                  <a:cubicBezTo>
                    <a:pt x="1754281" y="1257169"/>
                    <a:pt x="1724885" y="1317703"/>
                    <a:pt x="1688210" y="1367457"/>
                  </a:cubicBezTo>
                  <a:lnTo>
                    <a:pt x="1680258" y="1376793"/>
                  </a:lnTo>
                  <a:lnTo>
                    <a:pt x="992771" y="1588349"/>
                  </a:lnTo>
                  <a:lnTo>
                    <a:pt x="972045" y="1595258"/>
                  </a:lnTo>
                  <a:lnTo>
                    <a:pt x="966723" y="1552403"/>
                  </a:lnTo>
                  <a:cubicBezTo>
                    <a:pt x="963789" y="1535665"/>
                    <a:pt x="959690" y="1517171"/>
                    <a:pt x="954121" y="1496696"/>
                  </a:cubicBezTo>
                  <a:cubicBezTo>
                    <a:pt x="653602" y="1414578"/>
                    <a:pt x="622568" y="771605"/>
                    <a:pt x="644472" y="437889"/>
                  </a:cubicBezTo>
                  <a:cubicBezTo>
                    <a:pt x="646350" y="184545"/>
                    <a:pt x="939138" y="7204"/>
                    <a:pt x="1238478" y="2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b="1" kern="1200">
                <a:solidFill>
                  <a:prstClr val="white"/>
                </a:solidFill>
              </a:endParaRPr>
            </a:p>
          </p:txBody>
        </p:sp>
        <p:sp>
          <p:nvSpPr>
            <p:cNvPr id="143" name="Freeform 142"/>
            <p:cNvSpPr/>
            <p:nvPr/>
          </p:nvSpPr>
          <p:spPr>
            <a:xfrm>
              <a:off x="4555156" y="2759190"/>
              <a:ext cx="1784288" cy="3006284"/>
            </a:xfrm>
            <a:custGeom>
              <a:avLst/>
              <a:gdLst>
                <a:gd name="connsiteX0" fmla="*/ 1638440 w 2474046"/>
                <a:gd name="connsiteY0" fmla="*/ 1724302 h 3016766"/>
                <a:gd name="connsiteX1" fmla="*/ 2348246 w 2474046"/>
                <a:gd name="connsiteY1" fmla="*/ 1989408 h 3016766"/>
                <a:gd name="connsiteX2" fmla="*/ 2463562 w 2474046"/>
                <a:gd name="connsiteY2" fmla="*/ 2178107 h 3016766"/>
                <a:gd name="connsiteX3" fmla="*/ 2474046 w 2474046"/>
                <a:gd name="connsiteY3" fmla="*/ 3006284 h 3016766"/>
                <a:gd name="connsiteX4" fmla="*/ 0 w 2474046"/>
                <a:gd name="connsiteY4" fmla="*/ 3016766 h 3016766"/>
                <a:gd name="connsiteX5" fmla="*/ 180 w 2474046"/>
                <a:gd name="connsiteY5" fmla="*/ 3005752 h 3016766"/>
                <a:gd name="connsiteX6" fmla="*/ 1704643 w 2474046"/>
                <a:gd name="connsiteY6" fmla="*/ 2998531 h 3016766"/>
                <a:gd name="connsiteX7" fmla="*/ 1690951 w 2474046"/>
                <a:gd name="connsiteY7" fmla="*/ 1916935 h 3016766"/>
                <a:gd name="connsiteX8" fmla="*/ 1661858 w 2474046"/>
                <a:gd name="connsiteY8" fmla="*/ 1747508 h 3016766"/>
                <a:gd name="connsiteX9" fmla="*/ 1238332 w 2474046"/>
                <a:gd name="connsiteY9" fmla="*/ 215 h 3016766"/>
                <a:gd name="connsiteX10" fmla="*/ 1871651 w 2474046"/>
                <a:gd name="connsiteY10" fmla="*/ 584656 h 3016766"/>
                <a:gd name="connsiteX11" fmla="*/ 1499104 w 2474046"/>
                <a:gd name="connsiteY11" fmla="*/ 1496696 h 3016766"/>
                <a:gd name="connsiteX12" fmla="*/ 1477024 w 2474046"/>
                <a:gd name="connsiteY12" fmla="*/ 1639532 h 3016766"/>
                <a:gd name="connsiteX13" fmla="*/ 1479036 w 2474046"/>
                <a:gd name="connsiteY13" fmla="*/ 1647595 h 3016766"/>
                <a:gd name="connsiteX14" fmla="*/ 814192 w 2474046"/>
                <a:gd name="connsiteY14" fmla="*/ 1399281 h 3016766"/>
                <a:gd name="connsiteX15" fmla="*/ 811929 w 2474046"/>
                <a:gd name="connsiteY15" fmla="*/ 1397088 h 3016766"/>
                <a:gd name="connsiteX16" fmla="*/ 718161 w 2474046"/>
                <a:gd name="connsiteY16" fmla="*/ 1213587 h 3016766"/>
                <a:gd name="connsiteX17" fmla="*/ 689758 w 2474046"/>
                <a:gd name="connsiteY17" fmla="*/ 1105475 h 3016766"/>
                <a:gd name="connsiteX18" fmla="*/ 739911 w 2474046"/>
                <a:gd name="connsiteY18" fmla="*/ 1069012 h 3016766"/>
                <a:gd name="connsiteX19" fmla="*/ 1025257 w 2474046"/>
                <a:gd name="connsiteY19" fmla="*/ 350166 h 3016766"/>
                <a:gd name="connsiteX20" fmla="*/ 1012108 w 2474046"/>
                <a:gd name="connsiteY20" fmla="*/ 175456 h 3016766"/>
                <a:gd name="connsiteX21" fmla="*/ 983063 w 2474046"/>
                <a:gd name="connsiteY21" fmla="*/ 50127 h 3016766"/>
                <a:gd name="connsiteX22" fmla="*/ 1019499 w 2474046"/>
                <a:gd name="connsiteY22" fmla="*/ 35923 h 3016766"/>
                <a:gd name="connsiteX23" fmla="*/ 1238332 w 2474046"/>
                <a:gd name="connsiteY23" fmla="*/ 215 h 3016766"/>
                <a:gd name="connsiteX0" fmla="*/ 1638440 w 2474046"/>
                <a:gd name="connsiteY0" fmla="*/ 1724302 h 3016766"/>
                <a:gd name="connsiteX1" fmla="*/ 2348246 w 2474046"/>
                <a:gd name="connsiteY1" fmla="*/ 1989408 h 3016766"/>
                <a:gd name="connsiteX2" fmla="*/ 2463562 w 2474046"/>
                <a:gd name="connsiteY2" fmla="*/ 2178107 h 3016766"/>
                <a:gd name="connsiteX3" fmla="*/ 2474046 w 2474046"/>
                <a:gd name="connsiteY3" fmla="*/ 3006284 h 3016766"/>
                <a:gd name="connsiteX4" fmla="*/ 0 w 2474046"/>
                <a:gd name="connsiteY4" fmla="*/ 3016766 h 3016766"/>
                <a:gd name="connsiteX5" fmla="*/ 1704643 w 2474046"/>
                <a:gd name="connsiteY5" fmla="*/ 2998531 h 3016766"/>
                <a:gd name="connsiteX6" fmla="*/ 1690951 w 2474046"/>
                <a:gd name="connsiteY6" fmla="*/ 1916935 h 3016766"/>
                <a:gd name="connsiteX7" fmla="*/ 1661858 w 2474046"/>
                <a:gd name="connsiteY7" fmla="*/ 1747508 h 3016766"/>
                <a:gd name="connsiteX8" fmla="*/ 1638440 w 2474046"/>
                <a:gd name="connsiteY8" fmla="*/ 1724302 h 3016766"/>
                <a:gd name="connsiteX9" fmla="*/ 1238332 w 2474046"/>
                <a:gd name="connsiteY9" fmla="*/ 215 h 3016766"/>
                <a:gd name="connsiteX10" fmla="*/ 1871651 w 2474046"/>
                <a:gd name="connsiteY10" fmla="*/ 584656 h 3016766"/>
                <a:gd name="connsiteX11" fmla="*/ 1499104 w 2474046"/>
                <a:gd name="connsiteY11" fmla="*/ 1496696 h 3016766"/>
                <a:gd name="connsiteX12" fmla="*/ 1477024 w 2474046"/>
                <a:gd name="connsiteY12" fmla="*/ 1639532 h 3016766"/>
                <a:gd name="connsiteX13" fmla="*/ 1479036 w 2474046"/>
                <a:gd name="connsiteY13" fmla="*/ 1647595 h 3016766"/>
                <a:gd name="connsiteX14" fmla="*/ 814192 w 2474046"/>
                <a:gd name="connsiteY14" fmla="*/ 1399281 h 3016766"/>
                <a:gd name="connsiteX15" fmla="*/ 811929 w 2474046"/>
                <a:gd name="connsiteY15" fmla="*/ 1397088 h 3016766"/>
                <a:gd name="connsiteX16" fmla="*/ 718161 w 2474046"/>
                <a:gd name="connsiteY16" fmla="*/ 1213587 h 3016766"/>
                <a:gd name="connsiteX17" fmla="*/ 689758 w 2474046"/>
                <a:gd name="connsiteY17" fmla="*/ 1105475 h 3016766"/>
                <a:gd name="connsiteX18" fmla="*/ 739911 w 2474046"/>
                <a:gd name="connsiteY18" fmla="*/ 1069012 h 3016766"/>
                <a:gd name="connsiteX19" fmla="*/ 1025257 w 2474046"/>
                <a:gd name="connsiteY19" fmla="*/ 350166 h 3016766"/>
                <a:gd name="connsiteX20" fmla="*/ 1012108 w 2474046"/>
                <a:gd name="connsiteY20" fmla="*/ 175456 h 3016766"/>
                <a:gd name="connsiteX21" fmla="*/ 983063 w 2474046"/>
                <a:gd name="connsiteY21" fmla="*/ 50127 h 3016766"/>
                <a:gd name="connsiteX22" fmla="*/ 1019499 w 2474046"/>
                <a:gd name="connsiteY22" fmla="*/ 35923 h 3016766"/>
                <a:gd name="connsiteX23" fmla="*/ 1238332 w 2474046"/>
                <a:gd name="connsiteY23" fmla="*/ 215 h 3016766"/>
                <a:gd name="connsiteX0" fmla="*/ 948682 w 1784288"/>
                <a:gd name="connsiteY0" fmla="*/ 1724302 h 3006284"/>
                <a:gd name="connsiteX1" fmla="*/ 1658488 w 1784288"/>
                <a:gd name="connsiteY1" fmla="*/ 1989408 h 3006284"/>
                <a:gd name="connsiteX2" fmla="*/ 1773804 w 1784288"/>
                <a:gd name="connsiteY2" fmla="*/ 2178107 h 3006284"/>
                <a:gd name="connsiteX3" fmla="*/ 1784288 w 1784288"/>
                <a:gd name="connsiteY3" fmla="*/ 3006284 h 3006284"/>
                <a:gd name="connsiteX4" fmla="*/ 1014885 w 1784288"/>
                <a:gd name="connsiteY4" fmla="*/ 2998531 h 3006284"/>
                <a:gd name="connsiteX5" fmla="*/ 1001193 w 1784288"/>
                <a:gd name="connsiteY5" fmla="*/ 1916935 h 3006284"/>
                <a:gd name="connsiteX6" fmla="*/ 972100 w 1784288"/>
                <a:gd name="connsiteY6" fmla="*/ 1747508 h 3006284"/>
                <a:gd name="connsiteX7" fmla="*/ 948682 w 1784288"/>
                <a:gd name="connsiteY7" fmla="*/ 1724302 h 3006284"/>
                <a:gd name="connsiteX8" fmla="*/ 548574 w 1784288"/>
                <a:gd name="connsiteY8" fmla="*/ 215 h 3006284"/>
                <a:gd name="connsiteX9" fmla="*/ 1181893 w 1784288"/>
                <a:gd name="connsiteY9" fmla="*/ 584656 h 3006284"/>
                <a:gd name="connsiteX10" fmla="*/ 809346 w 1784288"/>
                <a:gd name="connsiteY10" fmla="*/ 1496696 h 3006284"/>
                <a:gd name="connsiteX11" fmla="*/ 787266 w 1784288"/>
                <a:gd name="connsiteY11" fmla="*/ 1639532 h 3006284"/>
                <a:gd name="connsiteX12" fmla="*/ 789278 w 1784288"/>
                <a:gd name="connsiteY12" fmla="*/ 1647595 h 3006284"/>
                <a:gd name="connsiteX13" fmla="*/ 124434 w 1784288"/>
                <a:gd name="connsiteY13" fmla="*/ 1399281 h 3006284"/>
                <a:gd name="connsiteX14" fmla="*/ 122171 w 1784288"/>
                <a:gd name="connsiteY14" fmla="*/ 1397088 h 3006284"/>
                <a:gd name="connsiteX15" fmla="*/ 28403 w 1784288"/>
                <a:gd name="connsiteY15" fmla="*/ 1213587 h 3006284"/>
                <a:gd name="connsiteX16" fmla="*/ 0 w 1784288"/>
                <a:gd name="connsiteY16" fmla="*/ 1105475 h 3006284"/>
                <a:gd name="connsiteX17" fmla="*/ 50153 w 1784288"/>
                <a:gd name="connsiteY17" fmla="*/ 1069012 h 3006284"/>
                <a:gd name="connsiteX18" fmla="*/ 335499 w 1784288"/>
                <a:gd name="connsiteY18" fmla="*/ 350166 h 3006284"/>
                <a:gd name="connsiteX19" fmla="*/ 322350 w 1784288"/>
                <a:gd name="connsiteY19" fmla="*/ 175456 h 3006284"/>
                <a:gd name="connsiteX20" fmla="*/ 293305 w 1784288"/>
                <a:gd name="connsiteY20" fmla="*/ 50127 h 3006284"/>
                <a:gd name="connsiteX21" fmla="*/ 329741 w 1784288"/>
                <a:gd name="connsiteY21" fmla="*/ 35923 h 3006284"/>
                <a:gd name="connsiteX22" fmla="*/ 548574 w 1784288"/>
                <a:gd name="connsiteY22" fmla="*/ 215 h 3006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84288" h="3006284">
                  <a:moveTo>
                    <a:pt x="948682" y="1724302"/>
                  </a:moveTo>
                  <a:lnTo>
                    <a:pt x="1658488" y="1989408"/>
                  </a:lnTo>
                  <a:cubicBezTo>
                    <a:pt x="1749343" y="2013869"/>
                    <a:pt x="1777299" y="2059297"/>
                    <a:pt x="1773804" y="2178107"/>
                  </a:cubicBezTo>
                  <a:lnTo>
                    <a:pt x="1784288" y="3006284"/>
                  </a:lnTo>
                  <a:lnTo>
                    <a:pt x="1014885" y="2998531"/>
                  </a:lnTo>
                  <a:lnTo>
                    <a:pt x="1001193" y="1916935"/>
                  </a:lnTo>
                  <a:cubicBezTo>
                    <a:pt x="1003475" y="1839353"/>
                    <a:pt x="995489" y="1785729"/>
                    <a:pt x="972100" y="1747508"/>
                  </a:cubicBezTo>
                  <a:lnTo>
                    <a:pt x="948682" y="1724302"/>
                  </a:lnTo>
                  <a:close/>
                  <a:moveTo>
                    <a:pt x="548574" y="215"/>
                  </a:moveTo>
                  <a:cubicBezTo>
                    <a:pt x="847914" y="-6775"/>
                    <a:pt x="1153807" y="156589"/>
                    <a:pt x="1181893" y="584656"/>
                  </a:cubicBezTo>
                  <a:cubicBezTo>
                    <a:pt x="1173027" y="867701"/>
                    <a:pt x="1122227" y="1433797"/>
                    <a:pt x="809346" y="1496696"/>
                  </a:cubicBezTo>
                  <a:cubicBezTo>
                    <a:pt x="792813" y="1559597"/>
                    <a:pt x="784143" y="1601530"/>
                    <a:pt x="787266" y="1639532"/>
                  </a:cubicBezTo>
                  <a:lnTo>
                    <a:pt x="789278" y="1647595"/>
                  </a:lnTo>
                  <a:lnTo>
                    <a:pt x="124434" y="1399281"/>
                  </a:lnTo>
                  <a:lnTo>
                    <a:pt x="122171" y="1397088"/>
                  </a:lnTo>
                  <a:cubicBezTo>
                    <a:pt x="83344" y="1347991"/>
                    <a:pt x="52564" y="1284912"/>
                    <a:pt x="28403" y="1213587"/>
                  </a:cubicBezTo>
                  <a:lnTo>
                    <a:pt x="0" y="1105475"/>
                  </a:lnTo>
                  <a:lnTo>
                    <a:pt x="50153" y="1069012"/>
                  </a:lnTo>
                  <a:cubicBezTo>
                    <a:pt x="222310" y="913224"/>
                    <a:pt x="335499" y="649401"/>
                    <a:pt x="335499" y="350166"/>
                  </a:cubicBezTo>
                  <a:cubicBezTo>
                    <a:pt x="335499" y="290319"/>
                    <a:pt x="330972" y="231889"/>
                    <a:pt x="322350" y="175456"/>
                  </a:cubicBezTo>
                  <a:lnTo>
                    <a:pt x="293305" y="50127"/>
                  </a:lnTo>
                  <a:lnTo>
                    <a:pt x="329741" y="35923"/>
                  </a:lnTo>
                  <a:cubicBezTo>
                    <a:pt x="399314" y="14356"/>
                    <a:pt x="473739" y="1962"/>
                    <a:pt x="548574" y="2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b="1" kern="1200">
                <a:solidFill>
                  <a:prstClr val="white"/>
                </a:solidFill>
              </a:endParaRPr>
            </a:p>
          </p:txBody>
        </p:sp>
      </p:grpSp>
      <p:sp>
        <p:nvSpPr>
          <p:cNvPr id="138" name="Oval 137"/>
          <p:cNvSpPr/>
          <p:nvPr/>
        </p:nvSpPr>
        <p:spPr>
          <a:xfrm>
            <a:off x="2250424" y="3011974"/>
            <a:ext cx="937085" cy="937085"/>
          </a:xfrm>
          <a:prstGeom prst="ellipse">
            <a:avLst/>
          </a:prstGeom>
          <a:noFill/>
          <a:ln>
            <a:solidFill>
              <a:srgbClr val="D39A0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kern="1200">
              <a:solidFill>
                <a:prstClr val="white"/>
              </a:solidFill>
            </a:endParaRPr>
          </a:p>
        </p:txBody>
      </p:sp>
      <p:grpSp>
        <p:nvGrpSpPr>
          <p:cNvPr id="130" name="Group 129"/>
          <p:cNvGrpSpPr/>
          <p:nvPr/>
        </p:nvGrpSpPr>
        <p:grpSpPr>
          <a:xfrm>
            <a:off x="2468395" y="2073444"/>
            <a:ext cx="795505" cy="795504"/>
            <a:chOff x="1600038" y="3514746"/>
            <a:chExt cx="1603927" cy="1603927"/>
          </a:xfrm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5" name="Oval 134"/>
            <p:cNvSpPr/>
            <p:nvPr/>
          </p:nvSpPr>
          <p:spPr>
            <a:xfrm>
              <a:off x="1600038" y="3514746"/>
              <a:ext cx="1603927" cy="1603927"/>
            </a:xfrm>
            <a:prstGeom prst="ellipse">
              <a:avLst/>
            </a:prstGeom>
            <a:solidFill>
              <a:srgbClr val="3E888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IN" kern="1200">
                <a:solidFill>
                  <a:prstClr val="white"/>
                </a:solidFill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 rot="21425850" flipH="1">
              <a:off x="1782950" y="3517958"/>
              <a:ext cx="1238102" cy="1024134"/>
            </a:xfrm>
            <a:prstGeom prst="ellipse">
              <a:avLst/>
            </a:prstGeom>
            <a:gradFill>
              <a:gsLst>
                <a:gs pos="69000">
                  <a:schemeClr val="bg1">
                    <a:alpha val="0"/>
                  </a:schemeClr>
                </a:gs>
                <a:gs pos="0">
                  <a:schemeClr val="bg1">
                    <a:alpha val="46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kern="1200">
                <a:solidFill>
                  <a:prstClr val="white"/>
                </a:solidFill>
              </a:endParaRPr>
            </a:p>
          </p:txBody>
        </p:sp>
      </p:grpSp>
      <p:sp>
        <p:nvSpPr>
          <p:cNvPr id="129" name="Oval 128"/>
          <p:cNvSpPr/>
          <p:nvPr/>
        </p:nvSpPr>
        <p:spPr>
          <a:xfrm>
            <a:off x="2397605" y="2002653"/>
            <a:ext cx="937085" cy="937085"/>
          </a:xfrm>
          <a:prstGeom prst="ellipse">
            <a:avLst/>
          </a:prstGeom>
          <a:noFill/>
          <a:ln>
            <a:solidFill>
              <a:srgbClr val="3E888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260" name="Τίτλος 1">
            <a:extLst>
              <a:ext uri="{FF2B5EF4-FFF2-40B4-BE49-F238E27FC236}">
                <a16:creationId xmlns="" xmlns:a16="http://schemas.microsoft.com/office/drawing/2014/main" id="{FB96D4FF-A486-40B5-8B34-F91E99E6FB2E}"/>
              </a:ext>
            </a:extLst>
          </p:cNvPr>
          <p:cNvSpPr txBox="1">
            <a:spLocks/>
          </p:cNvSpPr>
          <p:nvPr/>
        </p:nvSpPr>
        <p:spPr>
          <a:xfrm>
            <a:off x="0" y="133200"/>
            <a:ext cx="9144000" cy="50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buClrTx/>
              <a:buFontTx/>
              <a:buNone/>
              <a:defRPr/>
            </a:pPr>
            <a:r>
              <a:rPr lang="el-GR" sz="3000" b="1" dirty="0" smtClean="0">
                <a:solidFill>
                  <a:sysClr val="windowText" lastClr="000000"/>
                </a:solidFill>
              </a:rPr>
              <a:t>ΣΥΝΝΟΣΗΡΟΤΗΤΑ ΜΕ ΑΥΤΟΑΝΟΣΑ ΝΟΣΗΜΑΤΑ </a:t>
            </a:r>
            <a:endParaRPr lang="el-GR" sz="3000" b="1" dirty="0">
              <a:solidFill>
                <a:sysClr val="windowText" lastClr="000000"/>
              </a:solidFill>
            </a:endParaRPr>
          </a:p>
        </p:txBody>
      </p:sp>
      <p:grpSp>
        <p:nvGrpSpPr>
          <p:cNvPr id="258" name="Group 15"/>
          <p:cNvGrpSpPr/>
          <p:nvPr/>
        </p:nvGrpSpPr>
        <p:grpSpPr>
          <a:xfrm>
            <a:off x="4022582" y="1156110"/>
            <a:ext cx="880082" cy="949230"/>
            <a:chOff x="730742" y="1905918"/>
            <a:chExt cx="880082" cy="949230"/>
          </a:xfrm>
        </p:grpSpPr>
        <p:grpSp>
          <p:nvGrpSpPr>
            <p:cNvPr id="259" name="Group 86"/>
            <p:cNvGrpSpPr/>
            <p:nvPr/>
          </p:nvGrpSpPr>
          <p:grpSpPr>
            <a:xfrm>
              <a:off x="1241951" y="1909586"/>
              <a:ext cx="368873" cy="943721"/>
              <a:chOff x="4912443" y="398272"/>
              <a:chExt cx="2187849" cy="5597359"/>
            </a:xfrm>
            <a:solidFill>
              <a:srgbClr val="77CBD0"/>
            </a:solidFill>
          </p:grpSpPr>
          <p:sp>
            <p:nvSpPr>
              <p:cNvPr id="268" name="Freeform 97"/>
              <p:cNvSpPr/>
              <p:nvPr/>
            </p:nvSpPr>
            <p:spPr>
              <a:xfrm rot="5400000">
                <a:off x="5105906" y="4001244"/>
                <a:ext cx="2273748" cy="1715025"/>
              </a:xfrm>
              <a:custGeom>
                <a:avLst/>
                <a:gdLst>
                  <a:gd name="connsiteX0" fmla="*/ 0 w 2273748"/>
                  <a:gd name="connsiteY0" fmla="*/ 1508519 h 1715025"/>
                  <a:gd name="connsiteX1" fmla="*/ 0 w 2273748"/>
                  <a:gd name="connsiteY1" fmla="*/ 206506 h 1715025"/>
                  <a:gd name="connsiteX2" fmla="*/ 206506 w 2273748"/>
                  <a:gd name="connsiteY2" fmla="*/ 0 h 1715025"/>
                  <a:gd name="connsiteX3" fmla="*/ 2273748 w 2273748"/>
                  <a:gd name="connsiteY3" fmla="*/ 0 h 1715025"/>
                  <a:gd name="connsiteX4" fmla="*/ 2273748 w 2273748"/>
                  <a:gd name="connsiteY4" fmla="*/ 1715025 h 1715025"/>
                  <a:gd name="connsiteX5" fmla="*/ 206506 w 2273748"/>
                  <a:gd name="connsiteY5" fmla="*/ 1715025 h 1715025"/>
                  <a:gd name="connsiteX6" fmla="*/ 0 w 2273748"/>
                  <a:gd name="connsiteY6" fmla="*/ 1508519 h 1715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73748" h="1715025">
                    <a:moveTo>
                      <a:pt x="0" y="1508519"/>
                    </a:moveTo>
                    <a:lnTo>
                      <a:pt x="0" y="206506"/>
                    </a:lnTo>
                    <a:cubicBezTo>
                      <a:pt x="0" y="92456"/>
                      <a:pt x="92456" y="0"/>
                      <a:pt x="206506" y="0"/>
                    </a:cubicBezTo>
                    <a:lnTo>
                      <a:pt x="2273748" y="0"/>
                    </a:lnTo>
                    <a:lnTo>
                      <a:pt x="2273748" y="1715025"/>
                    </a:lnTo>
                    <a:lnTo>
                      <a:pt x="206506" y="1715025"/>
                    </a:lnTo>
                    <a:cubicBezTo>
                      <a:pt x="92456" y="1715025"/>
                      <a:pt x="0" y="1622569"/>
                      <a:pt x="0" y="1508519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9" name="Oval 98"/>
              <p:cNvSpPr/>
              <p:nvPr/>
            </p:nvSpPr>
            <p:spPr>
              <a:xfrm>
                <a:off x="6003842" y="398272"/>
                <a:ext cx="922252" cy="922252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0" name="Freeform 99"/>
              <p:cNvSpPr/>
              <p:nvPr/>
            </p:nvSpPr>
            <p:spPr>
              <a:xfrm>
                <a:off x="4912443" y="1475876"/>
                <a:ext cx="2033067" cy="3576503"/>
              </a:xfrm>
              <a:custGeom>
                <a:avLst/>
                <a:gdLst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88354 w 2033067"/>
                  <a:gd name="connsiteY10" fmla="*/ 2123351 h 3576503"/>
                  <a:gd name="connsiteX11" fmla="*/ 1386340 w 2033067"/>
                  <a:gd name="connsiteY11" fmla="*/ 2116086 h 3576503"/>
                  <a:gd name="connsiteX12" fmla="*/ 1341334 w 2033067"/>
                  <a:gd name="connsiteY12" fmla="*/ 2101666 h 3576503"/>
                  <a:gd name="connsiteX13" fmla="*/ 688936 w 2033067"/>
                  <a:gd name="connsiteY13" fmla="*/ 2101666 h 3576503"/>
                  <a:gd name="connsiteX14" fmla="*/ 329553 w 2033067"/>
                  <a:gd name="connsiteY14" fmla="*/ 2461049 h 3576503"/>
                  <a:gd name="connsiteX15" fmla="*/ 329553 w 2033067"/>
                  <a:gd name="connsiteY15" fmla="*/ 3576503 h 3576503"/>
                  <a:gd name="connsiteX16" fmla="*/ 231996 w 2033067"/>
                  <a:gd name="connsiteY16" fmla="*/ 3576503 h 3576503"/>
                  <a:gd name="connsiteX17" fmla="*/ 0 w 2033067"/>
                  <a:gd name="connsiteY17" fmla="*/ 3344507 h 3576503"/>
                  <a:gd name="connsiteX18" fmla="*/ 0 w 2033067"/>
                  <a:gd name="connsiteY18" fmla="*/ 1941776 h 3576503"/>
                  <a:gd name="connsiteX19" fmla="*/ 231996 w 2033067"/>
                  <a:gd name="connsiteY19" fmla="*/ 1709780 h 3576503"/>
                  <a:gd name="connsiteX20" fmla="*/ 1098721 w 2033067"/>
                  <a:gd name="connsiteY20" fmla="*/ 1709780 h 3576503"/>
                  <a:gd name="connsiteX21" fmla="*/ 1098721 w 2033067"/>
                  <a:gd name="connsiteY21" fmla="*/ 434770 h 3576503"/>
                  <a:gd name="connsiteX22" fmla="*/ 1533491 w 2033067"/>
                  <a:gd name="connsiteY22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386340 w 2033067"/>
                  <a:gd name="connsiteY10" fmla="*/ 2116086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62540 w 2033067"/>
                  <a:gd name="connsiteY10" fmla="*/ 2104180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62540 w 2033067"/>
                  <a:gd name="connsiteY10" fmla="*/ 2104180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62540 w 2033067"/>
                  <a:gd name="connsiteY10" fmla="*/ 2104180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62540 w 2033067"/>
                  <a:gd name="connsiteY10" fmla="*/ 2104180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62540 w 2033067"/>
                  <a:gd name="connsiteY10" fmla="*/ 2104180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4180 h 3576503"/>
                  <a:gd name="connsiteX11" fmla="*/ 1341334 w 2033067"/>
                  <a:gd name="connsiteY11" fmla="*/ 2101666 h 3576503"/>
                  <a:gd name="connsiteX12" fmla="*/ 688936 w 2033067"/>
                  <a:gd name="connsiteY12" fmla="*/ 2101666 h 3576503"/>
                  <a:gd name="connsiteX13" fmla="*/ 329553 w 2033067"/>
                  <a:gd name="connsiteY13" fmla="*/ 2461049 h 3576503"/>
                  <a:gd name="connsiteX14" fmla="*/ 329553 w 2033067"/>
                  <a:gd name="connsiteY14" fmla="*/ 3576503 h 3576503"/>
                  <a:gd name="connsiteX15" fmla="*/ 231996 w 2033067"/>
                  <a:gd name="connsiteY15" fmla="*/ 3576503 h 3576503"/>
                  <a:gd name="connsiteX16" fmla="*/ 0 w 2033067"/>
                  <a:gd name="connsiteY16" fmla="*/ 3344507 h 3576503"/>
                  <a:gd name="connsiteX17" fmla="*/ 0 w 2033067"/>
                  <a:gd name="connsiteY17" fmla="*/ 1941776 h 3576503"/>
                  <a:gd name="connsiteX18" fmla="*/ 231996 w 2033067"/>
                  <a:gd name="connsiteY18" fmla="*/ 1709780 h 3576503"/>
                  <a:gd name="connsiteX19" fmla="*/ 1098721 w 2033067"/>
                  <a:gd name="connsiteY19" fmla="*/ 1709780 h 3576503"/>
                  <a:gd name="connsiteX20" fmla="*/ 1098721 w 2033067"/>
                  <a:gd name="connsiteY20" fmla="*/ 434770 h 3576503"/>
                  <a:gd name="connsiteX21" fmla="*/ 1533491 w 2033067"/>
                  <a:gd name="connsiteY21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4180 h 3576503"/>
                  <a:gd name="connsiteX11" fmla="*/ 688936 w 2033067"/>
                  <a:gd name="connsiteY11" fmla="*/ 2101666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6561 h 3576503"/>
                  <a:gd name="connsiteX11" fmla="*/ 688936 w 2033067"/>
                  <a:gd name="connsiteY11" fmla="*/ 2101666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6561 h 3576503"/>
                  <a:gd name="connsiteX11" fmla="*/ 688936 w 2033067"/>
                  <a:gd name="connsiteY11" fmla="*/ 2101666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6561 h 3576503"/>
                  <a:gd name="connsiteX11" fmla="*/ 688936 w 2033067"/>
                  <a:gd name="connsiteY11" fmla="*/ 2104048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6561 h 3576503"/>
                  <a:gd name="connsiteX11" fmla="*/ 688936 w 2033067"/>
                  <a:gd name="connsiteY11" fmla="*/ 2106429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0588 w 2033067"/>
                  <a:gd name="connsiteY9" fmla="*/ 1926999 h 3576503"/>
                  <a:gd name="connsiteX10" fmla="*/ 1479209 w 2033067"/>
                  <a:gd name="connsiteY10" fmla="*/ 2106561 h 3576503"/>
                  <a:gd name="connsiteX11" fmla="*/ 688936 w 2033067"/>
                  <a:gd name="connsiteY11" fmla="*/ 2106429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  <a:gd name="connsiteX0" fmla="*/ 1533491 w 2033067"/>
                  <a:gd name="connsiteY0" fmla="*/ 0 h 3576503"/>
                  <a:gd name="connsiteX1" fmla="*/ 1598297 w 2033067"/>
                  <a:gd name="connsiteY1" fmla="*/ 0 h 3576503"/>
                  <a:gd name="connsiteX2" fmla="*/ 2033067 w 2033067"/>
                  <a:gd name="connsiteY2" fmla="*/ 434770 h 3576503"/>
                  <a:gd name="connsiteX3" fmla="*/ 2033067 w 2033067"/>
                  <a:gd name="connsiteY3" fmla="*/ 1736259 h 3576503"/>
                  <a:gd name="connsiteX4" fmla="*/ 1786238 w 2033067"/>
                  <a:gd name="connsiteY4" fmla="*/ 2133325 h 3576503"/>
                  <a:gd name="connsiteX5" fmla="*/ 1566734 w 2033067"/>
                  <a:gd name="connsiteY5" fmla="*/ 1943328 h 3576503"/>
                  <a:gd name="connsiteX6" fmla="*/ 1566734 w 2033067"/>
                  <a:gd name="connsiteY6" fmla="*/ 630335 h 3576503"/>
                  <a:gd name="connsiteX7" fmla="*/ 1475293 w 2033067"/>
                  <a:gd name="connsiteY7" fmla="*/ 538894 h 3576503"/>
                  <a:gd name="connsiteX8" fmla="*/ 1383852 w 2033067"/>
                  <a:gd name="connsiteY8" fmla="*/ 630335 h 3576503"/>
                  <a:gd name="connsiteX9" fmla="*/ 1385350 w 2033067"/>
                  <a:gd name="connsiteY9" fmla="*/ 1926999 h 3576503"/>
                  <a:gd name="connsiteX10" fmla="*/ 1479209 w 2033067"/>
                  <a:gd name="connsiteY10" fmla="*/ 2106561 h 3576503"/>
                  <a:gd name="connsiteX11" fmla="*/ 688936 w 2033067"/>
                  <a:gd name="connsiteY11" fmla="*/ 2106429 h 3576503"/>
                  <a:gd name="connsiteX12" fmla="*/ 329553 w 2033067"/>
                  <a:gd name="connsiteY12" fmla="*/ 2461049 h 3576503"/>
                  <a:gd name="connsiteX13" fmla="*/ 329553 w 2033067"/>
                  <a:gd name="connsiteY13" fmla="*/ 3576503 h 3576503"/>
                  <a:gd name="connsiteX14" fmla="*/ 231996 w 2033067"/>
                  <a:gd name="connsiteY14" fmla="*/ 3576503 h 3576503"/>
                  <a:gd name="connsiteX15" fmla="*/ 0 w 2033067"/>
                  <a:gd name="connsiteY15" fmla="*/ 3344507 h 3576503"/>
                  <a:gd name="connsiteX16" fmla="*/ 0 w 2033067"/>
                  <a:gd name="connsiteY16" fmla="*/ 1941776 h 3576503"/>
                  <a:gd name="connsiteX17" fmla="*/ 231996 w 2033067"/>
                  <a:gd name="connsiteY17" fmla="*/ 1709780 h 3576503"/>
                  <a:gd name="connsiteX18" fmla="*/ 1098721 w 2033067"/>
                  <a:gd name="connsiteY18" fmla="*/ 1709780 h 3576503"/>
                  <a:gd name="connsiteX19" fmla="*/ 1098721 w 2033067"/>
                  <a:gd name="connsiteY19" fmla="*/ 434770 h 3576503"/>
                  <a:gd name="connsiteX20" fmla="*/ 1533491 w 2033067"/>
                  <a:gd name="connsiteY20" fmla="*/ 0 h 357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33067" h="3576503">
                    <a:moveTo>
                      <a:pt x="1533491" y="0"/>
                    </a:moveTo>
                    <a:lnTo>
                      <a:pt x="1598297" y="0"/>
                    </a:lnTo>
                    <a:cubicBezTo>
                      <a:pt x="1838414" y="0"/>
                      <a:pt x="2033067" y="194653"/>
                      <a:pt x="2033067" y="434770"/>
                    </a:cubicBezTo>
                    <a:lnTo>
                      <a:pt x="2033067" y="1736259"/>
                    </a:lnTo>
                    <a:cubicBezTo>
                      <a:pt x="2033067" y="1916347"/>
                      <a:pt x="2023927" y="2116037"/>
                      <a:pt x="1786238" y="2133325"/>
                    </a:cubicBezTo>
                    <a:cubicBezTo>
                      <a:pt x="1665148" y="2129569"/>
                      <a:pt x="1578149" y="2062268"/>
                      <a:pt x="1566734" y="1943328"/>
                    </a:cubicBezTo>
                    <a:lnTo>
                      <a:pt x="1566734" y="630335"/>
                    </a:lnTo>
                    <a:cubicBezTo>
                      <a:pt x="1566734" y="579834"/>
                      <a:pt x="1525794" y="538894"/>
                      <a:pt x="1475293" y="538894"/>
                    </a:cubicBezTo>
                    <a:cubicBezTo>
                      <a:pt x="1424792" y="538894"/>
                      <a:pt x="1389839" y="565535"/>
                      <a:pt x="1383852" y="630335"/>
                    </a:cubicBezTo>
                    <a:cubicBezTo>
                      <a:pt x="1384351" y="1062556"/>
                      <a:pt x="1384851" y="1494778"/>
                      <a:pt x="1385350" y="1926999"/>
                    </a:cubicBezTo>
                    <a:cubicBezTo>
                      <a:pt x="1395289" y="2031748"/>
                      <a:pt x="1438126" y="2084594"/>
                      <a:pt x="1479209" y="2106561"/>
                    </a:cubicBezTo>
                    <a:lnTo>
                      <a:pt x="688936" y="2106429"/>
                    </a:lnTo>
                    <a:cubicBezTo>
                      <a:pt x="490454" y="2106429"/>
                      <a:pt x="329553" y="2262567"/>
                      <a:pt x="329553" y="2461049"/>
                    </a:cubicBezTo>
                    <a:lnTo>
                      <a:pt x="329553" y="3576503"/>
                    </a:lnTo>
                    <a:lnTo>
                      <a:pt x="231996" y="3576503"/>
                    </a:lnTo>
                    <a:cubicBezTo>
                      <a:pt x="103868" y="3576503"/>
                      <a:pt x="0" y="3472635"/>
                      <a:pt x="0" y="3344507"/>
                    </a:cubicBezTo>
                    <a:lnTo>
                      <a:pt x="0" y="1941776"/>
                    </a:lnTo>
                    <a:cubicBezTo>
                      <a:pt x="0" y="1813648"/>
                      <a:pt x="103868" y="1709780"/>
                      <a:pt x="231996" y="1709780"/>
                    </a:cubicBezTo>
                    <a:lnTo>
                      <a:pt x="1098721" y="1709780"/>
                    </a:lnTo>
                    <a:lnTo>
                      <a:pt x="1098721" y="434770"/>
                    </a:lnTo>
                    <a:cubicBezTo>
                      <a:pt x="1098721" y="194653"/>
                      <a:pt x="1293374" y="0"/>
                      <a:pt x="1533491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2" name="Group 89"/>
            <p:cNvGrpSpPr/>
            <p:nvPr/>
          </p:nvGrpSpPr>
          <p:grpSpPr>
            <a:xfrm>
              <a:off x="730742" y="1905918"/>
              <a:ext cx="411871" cy="949230"/>
              <a:chOff x="-1485264" y="648512"/>
              <a:chExt cx="2412062" cy="5559010"/>
            </a:xfrm>
            <a:solidFill>
              <a:srgbClr val="9D5390"/>
            </a:solidFill>
          </p:grpSpPr>
          <p:sp>
            <p:nvSpPr>
              <p:cNvPr id="263" name="Freeform 90"/>
              <p:cNvSpPr/>
              <p:nvPr/>
            </p:nvSpPr>
            <p:spPr>
              <a:xfrm>
                <a:off x="-886479" y="4387858"/>
                <a:ext cx="1197952" cy="1819664"/>
              </a:xfrm>
              <a:custGeom>
                <a:avLst/>
                <a:gdLst>
                  <a:gd name="connsiteX0" fmla="*/ 678797 w 1200445"/>
                  <a:gd name="connsiteY0" fmla="*/ 0 h 1823453"/>
                  <a:gd name="connsiteX1" fmla="*/ 1198089 w 1200445"/>
                  <a:gd name="connsiteY1" fmla="*/ 0 h 1823453"/>
                  <a:gd name="connsiteX2" fmla="*/ 1200445 w 1200445"/>
                  <a:gd name="connsiteY2" fmla="*/ 23369 h 1823453"/>
                  <a:gd name="connsiteX3" fmla="*/ 1200444 w 1200445"/>
                  <a:gd name="connsiteY3" fmla="*/ 1561451 h 1823453"/>
                  <a:gd name="connsiteX4" fmla="*/ 938442 w 1200445"/>
                  <a:gd name="connsiteY4" fmla="*/ 1823453 h 1823453"/>
                  <a:gd name="connsiteX5" fmla="*/ 938443 w 1200445"/>
                  <a:gd name="connsiteY5" fmla="*/ 1823452 h 1823453"/>
                  <a:gd name="connsiteX6" fmla="*/ 676441 w 1200445"/>
                  <a:gd name="connsiteY6" fmla="*/ 1561450 h 1823453"/>
                  <a:gd name="connsiteX7" fmla="*/ 676441 w 1200445"/>
                  <a:gd name="connsiteY7" fmla="*/ 23369 h 1823453"/>
                  <a:gd name="connsiteX8" fmla="*/ 2356 w 1200445"/>
                  <a:gd name="connsiteY8" fmla="*/ 0 h 1823453"/>
                  <a:gd name="connsiteX9" fmla="*/ 521648 w 1200445"/>
                  <a:gd name="connsiteY9" fmla="*/ 0 h 1823453"/>
                  <a:gd name="connsiteX10" fmla="*/ 524004 w 1200445"/>
                  <a:gd name="connsiteY10" fmla="*/ 23369 h 1823453"/>
                  <a:gd name="connsiteX11" fmla="*/ 524003 w 1200445"/>
                  <a:gd name="connsiteY11" fmla="*/ 1561451 h 1823453"/>
                  <a:gd name="connsiteX12" fmla="*/ 262001 w 1200445"/>
                  <a:gd name="connsiteY12" fmla="*/ 1823453 h 1823453"/>
                  <a:gd name="connsiteX13" fmla="*/ 262002 w 1200445"/>
                  <a:gd name="connsiteY13" fmla="*/ 1823452 h 1823453"/>
                  <a:gd name="connsiteX14" fmla="*/ 0 w 1200445"/>
                  <a:gd name="connsiteY14" fmla="*/ 1561450 h 1823453"/>
                  <a:gd name="connsiteX15" fmla="*/ 0 w 1200445"/>
                  <a:gd name="connsiteY15" fmla="*/ 23369 h 1823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00445" h="1823453">
                    <a:moveTo>
                      <a:pt x="678797" y="0"/>
                    </a:moveTo>
                    <a:lnTo>
                      <a:pt x="1198089" y="0"/>
                    </a:lnTo>
                    <a:lnTo>
                      <a:pt x="1200445" y="23369"/>
                    </a:lnTo>
                    <a:cubicBezTo>
                      <a:pt x="1200445" y="536063"/>
                      <a:pt x="1200444" y="1048757"/>
                      <a:pt x="1200444" y="1561451"/>
                    </a:cubicBezTo>
                    <a:cubicBezTo>
                      <a:pt x="1200444" y="1706151"/>
                      <a:pt x="1083142" y="1823453"/>
                      <a:pt x="938442" y="1823453"/>
                    </a:cubicBezTo>
                    <a:lnTo>
                      <a:pt x="938443" y="1823452"/>
                    </a:lnTo>
                    <a:cubicBezTo>
                      <a:pt x="793743" y="1823452"/>
                      <a:pt x="676441" y="1706150"/>
                      <a:pt x="676441" y="1561450"/>
                    </a:cubicBezTo>
                    <a:lnTo>
                      <a:pt x="676441" y="23369"/>
                    </a:lnTo>
                    <a:close/>
                    <a:moveTo>
                      <a:pt x="2356" y="0"/>
                    </a:moveTo>
                    <a:lnTo>
                      <a:pt x="521648" y="0"/>
                    </a:lnTo>
                    <a:lnTo>
                      <a:pt x="524004" y="23369"/>
                    </a:lnTo>
                    <a:cubicBezTo>
                      <a:pt x="524004" y="536063"/>
                      <a:pt x="524003" y="1048757"/>
                      <a:pt x="524003" y="1561451"/>
                    </a:cubicBezTo>
                    <a:cubicBezTo>
                      <a:pt x="524003" y="1706151"/>
                      <a:pt x="406701" y="1823453"/>
                      <a:pt x="262001" y="1823453"/>
                    </a:cubicBezTo>
                    <a:lnTo>
                      <a:pt x="262002" y="1823452"/>
                    </a:lnTo>
                    <a:cubicBezTo>
                      <a:pt x="117302" y="1823452"/>
                      <a:pt x="0" y="1706150"/>
                      <a:pt x="0" y="1561450"/>
                    </a:cubicBezTo>
                    <a:lnTo>
                      <a:pt x="0" y="23369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4" name="Oval 91"/>
              <p:cNvSpPr/>
              <p:nvPr/>
            </p:nvSpPr>
            <p:spPr>
              <a:xfrm>
                <a:off x="-773469" y="648512"/>
                <a:ext cx="927899" cy="937173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5" name="Freeform 93"/>
              <p:cNvSpPr/>
              <p:nvPr/>
            </p:nvSpPr>
            <p:spPr>
              <a:xfrm>
                <a:off x="-753755" y="1784117"/>
                <a:ext cx="435324" cy="1022571"/>
              </a:xfrm>
              <a:custGeom>
                <a:avLst/>
                <a:gdLst>
                  <a:gd name="connsiteX0" fmla="*/ 153594 w 436230"/>
                  <a:gd name="connsiteY0" fmla="*/ 0 h 1024700"/>
                  <a:gd name="connsiteX1" fmla="*/ 275520 w 436230"/>
                  <a:gd name="connsiteY1" fmla="*/ 0 h 1024700"/>
                  <a:gd name="connsiteX2" fmla="*/ 275520 w 436230"/>
                  <a:gd name="connsiteY2" fmla="*/ 541729 h 1024700"/>
                  <a:gd name="connsiteX3" fmla="*/ 303016 w 436230"/>
                  <a:gd name="connsiteY3" fmla="*/ 547280 h 1024700"/>
                  <a:gd name="connsiteX4" fmla="*/ 436230 w 436230"/>
                  <a:gd name="connsiteY4" fmla="*/ 748254 h 1024700"/>
                  <a:gd name="connsiteX5" fmla="*/ 436230 w 436230"/>
                  <a:gd name="connsiteY5" fmla="*/ 1024700 h 1024700"/>
                  <a:gd name="connsiteX6" fmla="*/ 319080 w 436230"/>
                  <a:gd name="connsiteY6" fmla="*/ 1024700 h 1024700"/>
                  <a:gd name="connsiteX7" fmla="*/ 319080 w 436230"/>
                  <a:gd name="connsiteY7" fmla="*/ 729820 h 1024700"/>
                  <a:gd name="connsiteX8" fmla="*/ 236813 w 436230"/>
                  <a:gd name="connsiteY8" fmla="*/ 647553 h 1024700"/>
                  <a:gd name="connsiteX9" fmla="*/ 199416 w 436230"/>
                  <a:gd name="connsiteY9" fmla="*/ 647553 h 1024700"/>
                  <a:gd name="connsiteX10" fmla="*/ 117149 w 436230"/>
                  <a:gd name="connsiteY10" fmla="*/ 729820 h 1024700"/>
                  <a:gd name="connsiteX11" fmla="*/ 117149 w 436230"/>
                  <a:gd name="connsiteY11" fmla="*/ 1024700 h 1024700"/>
                  <a:gd name="connsiteX12" fmla="*/ 0 w 436230"/>
                  <a:gd name="connsiteY12" fmla="*/ 1024700 h 1024700"/>
                  <a:gd name="connsiteX13" fmla="*/ 0 w 436230"/>
                  <a:gd name="connsiteY13" fmla="*/ 748254 h 1024700"/>
                  <a:gd name="connsiteX14" fmla="*/ 133215 w 436230"/>
                  <a:gd name="connsiteY14" fmla="*/ 547280 h 1024700"/>
                  <a:gd name="connsiteX15" fmla="*/ 153594 w 436230"/>
                  <a:gd name="connsiteY15" fmla="*/ 543165 h 1024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6230" h="1024700">
                    <a:moveTo>
                      <a:pt x="153594" y="0"/>
                    </a:moveTo>
                    <a:lnTo>
                      <a:pt x="275520" y="0"/>
                    </a:lnTo>
                    <a:lnTo>
                      <a:pt x="275520" y="541729"/>
                    </a:lnTo>
                    <a:lnTo>
                      <a:pt x="303016" y="547280"/>
                    </a:lnTo>
                    <a:cubicBezTo>
                      <a:pt x="381300" y="580391"/>
                      <a:pt x="436230" y="657908"/>
                      <a:pt x="436230" y="748254"/>
                    </a:cubicBezTo>
                    <a:lnTo>
                      <a:pt x="436230" y="1024700"/>
                    </a:lnTo>
                    <a:lnTo>
                      <a:pt x="319080" y="1024700"/>
                    </a:lnTo>
                    <a:lnTo>
                      <a:pt x="319080" y="729820"/>
                    </a:lnTo>
                    <a:cubicBezTo>
                      <a:pt x="319080" y="684385"/>
                      <a:pt x="282248" y="647553"/>
                      <a:pt x="236813" y="647553"/>
                    </a:cubicBezTo>
                    <a:lnTo>
                      <a:pt x="199416" y="647553"/>
                    </a:lnTo>
                    <a:cubicBezTo>
                      <a:pt x="153981" y="647553"/>
                      <a:pt x="117149" y="684385"/>
                      <a:pt x="117149" y="729820"/>
                    </a:cubicBezTo>
                    <a:lnTo>
                      <a:pt x="117149" y="1024700"/>
                    </a:lnTo>
                    <a:lnTo>
                      <a:pt x="0" y="1024700"/>
                    </a:lnTo>
                    <a:lnTo>
                      <a:pt x="0" y="748254"/>
                    </a:lnTo>
                    <a:cubicBezTo>
                      <a:pt x="0" y="657908"/>
                      <a:pt x="54930" y="580391"/>
                      <a:pt x="133215" y="547280"/>
                    </a:cubicBezTo>
                    <a:lnTo>
                      <a:pt x="153594" y="543165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6" name="Freeform 95"/>
              <p:cNvSpPr/>
              <p:nvPr/>
            </p:nvSpPr>
            <p:spPr>
              <a:xfrm>
                <a:off x="-145815" y="1748611"/>
                <a:ext cx="191731" cy="678162"/>
              </a:xfrm>
              <a:custGeom>
                <a:avLst/>
                <a:gdLst>
                  <a:gd name="connsiteX0" fmla="*/ 35102 w 192130"/>
                  <a:gd name="connsiteY0" fmla="*/ 0 h 679574"/>
                  <a:gd name="connsiteX1" fmla="*/ 157028 w 192130"/>
                  <a:gd name="connsiteY1" fmla="*/ 0 h 679574"/>
                  <a:gd name="connsiteX2" fmla="*/ 157028 w 192130"/>
                  <a:gd name="connsiteY2" fmla="*/ 510885 h 679574"/>
                  <a:gd name="connsiteX3" fmla="*/ 163993 w 192130"/>
                  <a:gd name="connsiteY3" fmla="*/ 515581 h 679574"/>
                  <a:gd name="connsiteX4" fmla="*/ 192130 w 192130"/>
                  <a:gd name="connsiteY4" fmla="*/ 583509 h 679574"/>
                  <a:gd name="connsiteX5" fmla="*/ 96065 w 192130"/>
                  <a:gd name="connsiteY5" fmla="*/ 679574 h 679574"/>
                  <a:gd name="connsiteX6" fmla="*/ 0 w 192130"/>
                  <a:gd name="connsiteY6" fmla="*/ 583509 h 679574"/>
                  <a:gd name="connsiteX7" fmla="*/ 28137 w 192130"/>
                  <a:gd name="connsiteY7" fmla="*/ 515581 h 679574"/>
                  <a:gd name="connsiteX8" fmla="*/ 35102 w 192130"/>
                  <a:gd name="connsiteY8" fmla="*/ 510885 h 6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2130" h="679574">
                    <a:moveTo>
                      <a:pt x="35102" y="0"/>
                    </a:moveTo>
                    <a:lnTo>
                      <a:pt x="157028" y="0"/>
                    </a:lnTo>
                    <a:lnTo>
                      <a:pt x="157028" y="510885"/>
                    </a:lnTo>
                    <a:lnTo>
                      <a:pt x="163993" y="515581"/>
                    </a:lnTo>
                    <a:cubicBezTo>
                      <a:pt x="181378" y="532965"/>
                      <a:pt x="192130" y="556982"/>
                      <a:pt x="192130" y="583509"/>
                    </a:cubicBezTo>
                    <a:cubicBezTo>
                      <a:pt x="192130" y="636564"/>
                      <a:pt x="149120" y="679574"/>
                      <a:pt x="96065" y="679574"/>
                    </a:cubicBezTo>
                    <a:cubicBezTo>
                      <a:pt x="43010" y="679574"/>
                      <a:pt x="0" y="636564"/>
                      <a:pt x="0" y="583509"/>
                    </a:cubicBezTo>
                    <a:cubicBezTo>
                      <a:pt x="0" y="556982"/>
                      <a:pt x="10752" y="532965"/>
                      <a:pt x="28137" y="515581"/>
                    </a:cubicBezTo>
                    <a:lnTo>
                      <a:pt x="35102" y="510885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7" name="Freeform 96"/>
              <p:cNvSpPr/>
              <p:nvPr/>
            </p:nvSpPr>
            <p:spPr>
              <a:xfrm flipH="1">
                <a:off x="-1485264" y="1713409"/>
                <a:ext cx="2412062" cy="2715724"/>
              </a:xfrm>
              <a:custGeom>
                <a:avLst/>
                <a:gdLst>
                  <a:gd name="connsiteX0" fmla="*/ 1206031 w 2412062"/>
                  <a:gd name="connsiteY0" fmla="*/ 118063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1240566 w 2412062"/>
                  <a:gd name="connsiteY9" fmla="*/ 2577564 h 2726886"/>
                  <a:gd name="connsiteX10" fmla="*/ 1171496 w 2412062"/>
                  <a:gd name="connsiteY10" fmla="*/ 2577564 h 2726886"/>
                  <a:gd name="connsiteX11" fmla="*/ 672719 w 2412062"/>
                  <a:gd name="connsiteY11" fmla="*/ 2577564 h 2726886"/>
                  <a:gd name="connsiteX12" fmla="*/ 636469 w 2412062"/>
                  <a:gd name="connsiteY12" fmla="*/ 2541313 h 2726886"/>
                  <a:gd name="connsiteX13" fmla="*/ 633497 w 2412062"/>
                  <a:gd name="connsiteY13" fmla="*/ 686354 h 2726886"/>
                  <a:gd name="connsiteX14" fmla="*/ 484352 w 2412062"/>
                  <a:gd name="connsiteY14" fmla="*/ 691350 h 2726886"/>
                  <a:gd name="connsiteX15" fmla="*/ 486211 w 2412062"/>
                  <a:gd name="connsiteY15" fmla="*/ 1927864 h 2726886"/>
                  <a:gd name="connsiteX16" fmla="*/ 120887 w 2412062"/>
                  <a:gd name="connsiteY16" fmla="*/ 1927864 h 2726886"/>
                  <a:gd name="connsiteX17" fmla="*/ 120887 w 2412062"/>
                  <a:gd name="connsiteY17" fmla="*/ 546615 h 2726886"/>
                  <a:gd name="connsiteX18" fmla="*/ 548838 w 2412062"/>
                  <a:gd name="connsiteY18" fmla="*/ 118664 h 2726886"/>
                  <a:gd name="connsiteX19" fmla="*/ 1887185 w 2412062"/>
                  <a:gd name="connsiteY19" fmla="*/ 0 h 2726886"/>
                  <a:gd name="connsiteX20" fmla="*/ 1240566 w 2412062"/>
                  <a:gd name="connsiteY20" fmla="*/ 0 h 2726886"/>
                  <a:gd name="connsiteX21" fmla="*/ 1171496 w 2412062"/>
                  <a:gd name="connsiteY21" fmla="*/ 0 h 2726886"/>
                  <a:gd name="connsiteX22" fmla="*/ 524877 w 2412062"/>
                  <a:gd name="connsiteY22" fmla="*/ 0 h 2726886"/>
                  <a:gd name="connsiteX23" fmla="*/ 524877 w 2412062"/>
                  <a:gd name="connsiteY23" fmla="*/ 1172 h 2726886"/>
                  <a:gd name="connsiteX24" fmla="*/ 425772 w 2412062"/>
                  <a:gd name="connsiteY24" fmla="*/ 11162 h 2726886"/>
                  <a:gd name="connsiteX25" fmla="*/ 0 w 2412062"/>
                  <a:gd name="connsiteY25" fmla="*/ 533567 h 2726886"/>
                  <a:gd name="connsiteX26" fmla="*/ 0 w 2412062"/>
                  <a:gd name="connsiteY26" fmla="*/ 1934929 h 2726886"/>
                  <a:gd name="connsiteX27" fmla="*/ 58672 w 2412062"/>
                  <a:gd name="connsiteY27" fmla="*/ 1934929 h 2726886"/>
                  <a:gd name="connsiteX28" fmla="*/ 62194 w 2412062"/>
                  <a:gd name="connsiteY28" fmla="*/ 1969867 h 2726886"/>
                  <a:gd name="connsiteX29" fmla="*/ 305290 w 2412062"/>
                  <a:gd name="connsiteY29" fmla="*/ 2167996 h 2726886"/>
                  <a:gd name="connsiteX30" fmla="*/ 305289 w 2412062"/>
                  <a:gd name="connsiteY30" fmla="*/ 2167997 h 2726886"/>
                  <a:gd name="connsiteX31" fmla="*/ 463127 w 2412062"/>
                  <a:gd name="connsiteY31" fmla="*/ 2111335 h 2726886"/>
                  <a:gd name="connsiteX32" fmla="*/ 486447 w 2412062"/>
                  <a:gd name="connsiteY32" fmla="*/ 2084400 h 2726886"/>
                  <a:gd name="connsiteX33" fmla="*/ 487324 w 2412062"/>
                  <a:gd name="connsiteY33" fmla="*/ 2668388 h 2726886"/>
                  <a:gd name="connsiteX34" fmla="*/ 545822 w 2412062"/>
                  <a:gd name="connsiteY34" fmla="*/ 2726886 h 2726886"/>
                  <a:gd name="connsiteX35" fmla="*/ 1171496 w 2412062"/>
                  <a:gd name="connsiteY35" fmla="*/ 2726886 h 2726886"/>
                  <a:gd name="connsiteX36" fmla="*/ 1240566 w 2412062"/>
                  <a:gd name="connsiteY36" fmla="*/ 2726886 h 2726886"/>
                  <a:gd name="connsiteX37" fmla="*/ 1866240 w 2412062"/>
                  <a:gd name="connsiteY37" fmla="*/ 2726886 h 2726886"/>
                  <a:gd name="connsiteX38" fmla="*/ 1924738 w 2412062"/>
                  <a:gd name="connsiteY38" fmla="*/ 2668388 h 2726886"/>
                  <a:gd name="connsiteX39" fmla="*/ 1925615 w 2412062"/>
                  <a:gd name="connsiteY39" fmla="*/ 2084400 h 2726886"/>
                  <a:gd name="connsiteX40" fmla="*/ 1948935 w 2412062"/>
                  <a:gd name="connsiteY40" fmla="*/ 2111335 h 2726886"/>
                  <a:gd name="connsiteX41" fmla="*/ 2106773 w 2412062"/>
                  <a:gd name="connsiteY41" fmla="*/ 2167997 h 2726886"/>
                  <a:gd name="connsiteX42" fmla="*/ 2106772 w 2412062"/>
                  <a:gd name="connsiteY42" fmla="*/ 2167996 h 2726886"/>
                  <a:gd name="connsiteX43" fmla="*/ 2349868 w 2412062"/>
                  <a:gd name="connsiteY43" fmla="*/ 1969867 h 2726886"/>
                  <a:gd name="connsiteX44" fmla="*/ 2353390 w 2412062"/>
                  <a:gd name="connsiteY44" fmla="*/ 1934929 h 2726886"/>
                  <a:gd name="connsiteX45" fmla="*/ 2412062 w 2412062"/>
                  <a:gd name="connsiteY45" fmla="*/ 1934929 h 2726886"/>
                  <a:gd name="connsiteX46" fmla="*/ 2412062 w 2412062"/>
                  <a:gd name="connsiteY46" fmla="*/ 533567 h 2726886"/>
                  <a:gd name="connsiteX47" fmla="*/ 1986290 w 2412062"/>
                  <a:gd name="connsiteY47" fmla="*/ 11162 h 2726886"/>
                  <a:gd name="connsiteX48" fmla="*/ 1887185 w 2412062"/>
                  <a:gd name="connsiteY48" fmla="*/ 1172 h 2726886"/>
                  <a:gd name="connsiteX0" fmla="*/ 1206031 w 2412062"/>
                  <a:gd name="connsiteY0" fmla="*/ 118063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1240566 w 2412062"/>
                  <a:gd name="connsiteY9" fmla="*/ 2577564 h 2726886"/>
                  <a:gd name="connsiteX10" fmla="*/ 1171496 w 2412062"/>
                  <a:gd name="connsiteY10" fmla="*/ 2577564 h 2726886"/>
                  <a:gd name="connsiteX11" fmla="*/ 672719 w 2412062"/>
                  <a:gd name="connsiteY11" fmla="*/ 2577564 h 2726886"/>
                  <a:gd name="connsiteX12" fmla="*/ 636469 w 2412062"/>
                  <a:gd name="connsiteY12" fmla="*/ 2541313 h 2726886"/>
                  <a:gd name="connsiteX13" fmla="*/ 633497 w 2412062"/>
                  <a:gd name="connsiteY13" fmla="*/ 686354 h 2726886"/>
                  <a:gd name="connsiteX14" fmla="*/ 484352 w 2412062"/>
                  <a:gd name="connsiteY14" fmla="*/ 691350 h 2726886"/>
                  <a:gd name="connsiteX15" fmla="*/ 486211 w 2412062"/>
                  <a:gd name="connsiteY15" fmla="*/ 1927864 h 2726886"/>
                  <a:gd name="connsiteX16" fmla="*/ 120887 w 2412062"/>
                  <a:gd name="connsiteY16" fmla="*/ 1927864 h 2726886"/>
                  <a:gd name="connsiteX17" fmla="*/ 120887 w 2412062"/>
                  <a:gd name="connsiteY17" fmla="*/ 546615 h 2726886"/>
                  <a:gd name="connsiteX18" fmla="*/ 548838 w 2412062"/>
                  <a:gd name="connsiteY18" fmla="*/ 118664 h 2726886"/>
                  <a:gd name="connsiteX19" fmla="*/ 1206031 w 2412062"/>
                  <a:gd name="connsiteY19" fmla="*/ 118063 h 2726886"/>
                  <a:gd name="connsiteX20" fmla="*/ 1887185 w 2412062"/>
                  <a:gd name="connsiteY20" fmla="*/ 0 h 2726886"/>
                  <a:gd name="connsiteX21" fmla="*/ 1240566 w 2412062"/>
                  <a:gd name="connsiteY21" fmla="*/ 0 h 2726886"/>
                  <a:gd name="connsiteX22" fmla="*/ 1171496 w 2412062"/>
                  <a:gd name="connsiteY22" fmla="*/ 0 h 2726886"/>
                  <a:gd name="connsiteX23" fmla="*/ 524877 w 2412062"/>
                  <a:gd name="connsiteY23" fmla="*/ 0 h 2726886"/>
                  <a:gd name="connsiteX24" fmla="*/ 524877 w 2412062"/>
                  <a:gd name="connsiteY24" fmla="*/ 1172 h 2726886"/>
                  <a:gd name="connsiteX25" fmla="*/ 425772 w 2412062"/>
                  <a:gd name="connsiteY25" fmla="*/ 11162 h 2726886"/>
                  <a:gd name="connsiteX26" fmla="*/ 0 w 2412062"/>
                  <a:gd name="connsiteY26" fmla="*/ 533567 h 2726886"/>
                  <a:gd name="connsiteX27" fmla="*/ 0 w 2412062"/>
                  <a:gd name="connsiteY27" fmla="*/ 1934929 h 2726886"/>
                  <a:gd name="connsiteX28" fmla="*/ 58672 w 2412062"/>
                  <a:gd name="connsiteY28" fmla="*/ 1934929 h 2726886"/>
                  <a:gd name="connsiteX29" fmla="*/ 62194 w 2412062"/>
                  <a:gd name="connsiteY29" fmla="*/ 1969867 h 2726886"/>
                  <a:gd name="connsiteX30" fmla="*/ 305290 w 2412062"/>
                  <a:gd name="connsiteY30" fmla="*/ 2167996 h 2726886"/>
                  <a:gd name="connsiteX31" fmla="*/ 305289 w 2412062"/>
                  <a:gd name="connsiteY31" fmla="*/ 2167997 h 2726886"/>
                  <a:gd name="connsiteX32" fmla="*/ 463127 w 2412062"/>
                  <a:gd name="connsiteY32" fmla="*/ 2111335 h 2726886"/>
                  <a:gd name="connsiteX33" fmla="*/ 486447 w 2412062"/>
                  <a:gd name="connsiteY33" fmla="*/ 2084400 h 2726886"/>
                  <a:gd name="connsiteX34" fmla="*/ 487324 w 2412062"/>
                  <a:gd name="connsiteY34" fmla="*/ 2668388 h 2726886"/>
                  <a:gd name="connsiteX35" fmla="*/ 545822 w 2412062"/>
                  <a:gd name="connsiteY35" fmla="*/ 2726886 h 2726886"/>
                  <a:gd name="connsiteX36" fmla="*/ 1171496 w 2412062"/>
                  <a:gd name="connsiteY36" fmla="*/ 2726886 h 2726886"/>
                  <a:gd name="connsiteX37" fmla="*/ 1866240 w 2412062"/>
                  <a:gd name="connsiteY37" fmla="*/ 2726886 h 2726886"/>
                  <a:gd name="connsiteX38" fmla="*/ 1924738 w 2412062"/>
                  <a:gd name="connsiteY38" fmla="*/ 2668388 h 2726886"/>
                  <a:gd name="connsiteX39" fmla="*/ 1925615 w 2412062"/>
                  <a:gd name="connsiteY39" fmla="*/ 2084400 h 2726886"/>
                  <a:gd name="connsiteX40" fmla="*/ 1948935 w 2412062"/>
                  <a:gd name="connsiteY40" fmla="*/ 2111335 h 2726886"/>
                  <a:gd name="connsiteX41" fmla="*/ 2106773 w 2412062"/>
                  <a:gd name="connsiteY41" fmla="*/ 2167997 h 2726886"/>
                  <a:gd name="connsiteX42" fmla="*/ 2106772 w 2412062"/>
                  <a:gd name="connsiteY42" fmla="*/ 2167996 h 2726886"/>
                  <a:gd name="connsiteX43" fmla="*/ 2349868 w 2412062"/>
                  <a:gd name="connsiteY43" fmla="*/ 1969867 h 2726886"/>
                  <a:gd name="connsiteX44" fmla="*/ 2353390 w 2412062"/>
                  <a:gd name="connsiteY44" fmla="*/ 1934929 h 2726886"/>
                  <a:gd name="connsiteX45" fmla="*/ 2412062 w 2412062"/>
                  <a:gd name="connsiteY45" fmla="*/ 1934929 h 2726886"/>
                  <a:gd name="connsiteX46" fmla="*/ 2412062 w 2412062"/>
                  <a:gd name="connsiteY46" fmla="*/ 533567 h 2726886"/>
                  <a:gd name="connsiteX47" fmla="*/ 1986290 w 2412062"/>
                  <a:gd name="connsiteY47" fmla="*/ 11162 h 2726886"/>
                  <a:gd name="connsiteX48" fmla="*/ 1887185 w 2412062"/>
                  <a:gd name="connsiteY48" fmla="*/ 1172 h 2726886"/>
                  <a:gd name="connsiteX49" fmla="*/ 1887185 w 2412062"/>
                  <a:gd name="connsiteY49" fmla="*/ 0 h 2726886"/>
                  <a:gd name="connsiteX0" fmla="*/ 1206031 w 2412062"/>
                  <a:gd name="connsiteY0" fmla="*/ 118063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1240566 w 2412062"/>
                  <a:gd name="connsiteY9" fmla="*/ 2577564 h 2726886"/>
                  <a:gd name="connsiteX10" fmla="*/ 1171496 w 2412062"/>
                  <a:gd name="connsiteY10" fmla="*/ 2577564 h 2726886"/>
                  <a:gd name="connsiteX11" fmla="*/ 672719 w 2412062"/>
                  <a:gd name="connsiteY11" fmla="*/ 2577564 h 2726886"/>
                  <a:gd name="connsiteX12" fmla="*/ 636469 w 2412062"/>
                  <a:gd name="connsiteY12" fmla="*/ 2541313 h 2726886"/>
                  <a:gd name="connsiteX13" fmla="*/ 633497 w 2412062"/>
                  <a:gd name="connsiteY13" fmla="*/ 686354 h 2726886"/>
                  <a:gd name="connsiteX14" fmla="*/ 484352 w 2412062"/>
                  <a:gd name="connsiteY14" fmla="*/ 691350 h 2726886"/>
                  <a:gd name="connsiteX15" fmla="*/ 486211 w 2412062"/>
                  <a:gd name="connsiteY15" fmla="*/ 1927864 h 2726886"/>
                  <a:gd name="connsiteX16" fmla="*/ 120887 w 2412062"/>
                  <a:gd name="connsiteY16" fmla="*/ 1927864 h 2726886"/>
                  <a:gd name="connsiteX17" fmla="*/ 120887 w 2412062"/>
                  <a:gd name="connsiteY17" fmla="*/ 546615 h 2726886"/>
                  <a:gd name="connsiteX18" fmla="*/ 548838 w 2412062"/>
                  <a:gd name="connsiteY18" fmla="*/ 118664 h 2726886"/>
                  <a:gd name="connsiteX19" fmla="*/ 1206031 w 2412062"/>
                  <a:gd name="connsiteY19" fmla="*/ 118063 h 2726886"/>
                  <a:gd name="connsiteX20" fmla="*/ 1887185 w 2412062"/>
                  <a:gd name="connsiteY20" fmla="*/ 0 h 2726886"/>
                  <a:gd name="connsiteX21" fmla="*/ 1240566 w 2412062"/>
                  <a:gd name="connsiteY21" fmla="*/ 0 h 2726886"/>
                  <a:gd name="connsiteX22" fmla="*/ 1171496 w 2412062"/>
                  <a:gd name="connsiteY22" fmla="*/ 0 h 2726886"/>
                  <a:gd name="connsiteX23" fmla="*/ 524877 w 2412062"/>
                  <a:gd name="connsiteY23" fmla="*/ 0 h 2726886"/>
                  <a:gd name="connsiteX24" fmla="*/ 524877 w 2412062"/>
                  <a:gd name="connsiteY24" fmla="*/ 1172 h 2726886"/>
                  <a:gd name="connsiteX25" fmla="*/ 425772 w 2412062"/>
                  <a:gd name="connsiteY25" fmla="*/ 11162 h 2726886"/>
                  <a:gd name="connsiteX26" fmla="*/ 0 w 2412062"/>
                  <a:gd name="connsiteY26" fmla="*/ 533567 h 2726886"/>
                  <a:gd name="connsiteX27" fmla="*/ 0 w 2412062"/>
                  <a:gd name="connsiteY27" fmla="*/ 1934929 h 2726886"/>
                  <a:gd name="connsiteX28" fmla="*/ 58672 w 2412062"/>
                  <a:gd name="connsiteY28" fmla="*/ 1934929 h 2726886"/>
                  <a:gd name="connsiteX29" fmla="*/ 62194 w 2412062"/>
                  <a:gd name="connsiteY29" fmla="*/ 1969867 h 2726886"/>
                  <a:gd name="connsiteX30" fmla="*/ 305290 w 2412062"/>
                  <a:gd name="connsiteY30" fmla="*/ 2167996 h 2726886"/>
                  <a:gd name="connsiteX31" fmla="*/ 305289 w 2412062"/>
                  <a:gd name="connsiteY31" fmla="*/ 2167997 h 2726886"/>
                  <a:gd name="connsiteX32" fmla="*/ 463127 w 2412062"/>
                  <a:gd name="connsiteY32" fmla="*/ 2111335 h 2726886"/>
                  <a:gd name="connsiteX33" fmla="*/ 486447 w 2412062"/>
                  <a:gd name="connsiteY33" fmla="*/ 2084400 h 2726886"/>
                  <a:gd name="connsiteX34" fmla="*/ 487324 w 2412062"/>
                  <a:gd name="connsiteY34" fmla="*/ 2668388 h 2726886"/>
                  <a:gd name="connsiteX35" fmla="*/ 545822 w 2412062"/>
                  <a:gd name="connsiteY35" fmla="*/ 2726886 h 2726886"/>
                  <a:gd name="connsiteX36" fmla="*/ 1866240 w 2412062"/>
                  <a:gd name="connsiteY36" fmla="*/ 2726886 h 2726886"/>
                  <a:gd name="connsiteX37" fmla="*/ 1924738 w 2412062"/>
                  <a:gd name="connsiteY37" fmla="*/ 2668388 h 2726886"/>
                  <a:gd name="connsiteX38" fmla="*/ 1925615 w 2412062"/>
                  <a:gd name="connsiteY38" fmla="*/ 2084400 h 2726886"/>
                  <a:gd name="connsiteX39" fmla="*/ 1948935 w 2412062"/>
                  <a:gd name="connsiteY39" fmla="*/ 2111335 h 2726886"/>
                  <a:gd name="connsiteX40" fmla="*/ 2106773 w 2412062"/>
                  <a:gd name="connsiteY40" fmla="*/ 2167997 h 2726886"/>
                  <a:gd name="connsiteX41" fmla="*/ 2106772 w 2412062"/>
                  <a:gd name="connsiteY41" fmla="*/ 2167996 h 2726886"/>
                  <a:gd name="connsiteX42" fmla="*/ 2349868 w 2412062"/>
                  <a:gd name="connsiteY42" fmla="*/ 1969867 h 2726886"/>
                  <a:gd name="connsiteX43" fmla="*/ 2353390 w 2412062"/>
                  <a:gd name="connsiteY43" fmla="*/ 1934929 h 2726886"/>
                  <a:gd name="connsiteX44" fmla="*/ 2412062 w 2412062"/>
                  <a:gd name="connsiteY44" fmla="*/ 1934929 h 2726886"/>
                  <a:gd name="connsiteX45" fmla="*/ 2412062 w 2412062"/>
                  <a:gd name="connsiteY45" fmla="*/ 533567 h 2726886"/>
                  <a:gd name="connsiteX46" fmla="*/ 1986290 w 2412062"/>
                  <a:gd name="connsiteY46" fmla="*/ 11162 h 2726886"/>
                  <a:gd name="connsiteX47" fmla="*/ 1887185 w 2412062"/>
                  <a:gd name="connsiteY47" fmla="*/ 1172 h 2726886"/>
                  <a:gd name="connsiteX48" fmla="*/ 1887185 w 2412062"/>
                  <a:gd name="connsiteY48" fmla="*/ 0 h 2726886"/>
                  <a:gd name="connsiteX0" fmla="*/ 1206031 w 2412062"/>
                  <a:gd name="connsiteY0" fmla="*/ 118063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1240566 w 2412062"/>
                  <a:gd name="connsiteY9" fmla="*/ 2577564 h 2726886"/>
                  <a:gd name="connsiteX10" fmla="*/ 672719 w 2412062"/>
                  <a:gd name="connsiteY10" fmla="*/ 2577564 h 2726886"/>
                  <a:gd name="connsiteX11" fmla="*/ 636469 w 2412062"/>
                  <a:gd name="connsiteY11" fmla="*/ 2541313 h 2726886"/>
                  <a:gd name="connsiteX12" fmla="*/ 633497 w 2412062"/>
                  <a:gd name="connsiteY12" fmla="*/ 686354 h 2726886"/>
                  <a:gd name="connsiteX13" fmla="*/ 484352 w 2412062"/>
                  <a:gd name="connsiteY13" fmla="*/ 691350 h 2726886"/>
                  <a:gd name="connsiteX14" fmla="*/ 486211 w 2412062"/>
                  <a:gd name="connsiteY14" fmla="*/ 1927864 h 2726886"/>
                  <a:gd name="connsiteX15" fmla="*/ 120887 w 2412062"/>
                  <a:gd name="connsiteY15" fmla="*/ 1927864 h 2726886"/>
                  <a:gd name="connsiteX16" fmla="*/ 120887 w 2412062"/>
                  <a:gd name="connsiteY16" fmla="*/ 546615 h 2726886"/>
                  <a:gd name="connsiteX17" fmla="*/ 548838 w 2412062"/>
                  <a:gd name="connsiteY17" fmla="*/ 118664 h 2726886"/>
                  <a:gd name="connsiteX18" fmla="*/ 1206031 w 2412062"/>
                  <a:gd name="connsiteY18" fmla="*/ 118063 h 2726886"/>
                  <a:gd name="connsiteX19" fmla="*/ 1887185 w 2412062"/>
                  <a:gd name="connsiteY19" fmla="*/ 0 h 2726886"/>
                  <a:gd name="connsiteX20" fmla="*/ 1240566 w 2412062"/>
                  <a:gd name="connsiteY20" fmla="*/ 0 h 2726886"/>
                  <a:gd name="connsiteX21" fmla="*/ 1171496 w 2412062"/>
                  <a:gd name="connsiteY21" fmla="*/ 0 h 2726886"/>
                  <a:gd name="connsiteX22" fmla="*/ 524877 w 2412062"/>
                  <a:gd name="connsiteY22" fmla="*/ 0 h 2726886"/>
                  <a:gd name="connsiteX23" fmla="*/ 524877 w 2412062"/>
                  <a:gd name="connsiteY23" fmla="*/ 1172 h 2726886"/>
                  <a:gd name="connsiteX24" fmla="*/ 425772 w 2412062"/>
                  <a:gd name="connsiteY24" fmla="*/ 11162 h 2726886"/>
                  <a:gd name="connsiteX25" fmla="*/ 0 w 2412062"/>
                  <a:gd name="connsiteY25" fmla="*/ 533567 h 2726886"/>
                  <a:gd name="connsiteX26" fmla="*/ 0 w 2412062"/>
                  <a:gd name="connsiteY26" fmla="*/ 1934929 h 2726886"/>
                  <a:gd name="connsiteX27" fmla="*/ 58672 w 2412062"/>
                  <a:gd name="connsiteY27" fmla="*/ 1934929 h 2726886"/>
                  <a:gd name="connsiteX28" fmla="*/ 62194 w 2412062"/>
                  <a:gd name="connsiteY28" fmla="*/ 1969867 h 2726886"/>
                  <a:gd name="connsiteX29" fmla="*/ 305290 w 2412062"/>
                  <a:gd name="connsiteY29" fmla="*/ 2167996 h 2726886"/>
                  <a:gd name="connsiteX30" fmla="*/ 305289 w 2412062"/>
                  <a:gd name="connsiteY30" fmla="*/ 2167997 h 2726886"/>
                  <a:gd name="connsiteX31" fmla="*/ 463127 w 2412062"/>
                  <a:gd name="connsiteY31" fmla="*/ 2111335 h 2726886"/>
                  <a:gd name="connsiteX32" fmla="*/ 486447 w 2412062"/>
                  <a:gd name="connsiteY32" fmla="*/ 2084400 h 2726886"/>
                  <a:gd name="connsiteX33" fmla="*/ 487324 w 2412062"/>
                  <a:gd name="connsiteY33" fmla="*/ 2668388 h 2726886"/>
                  <a:gd name="connsiteX34" fmla="*/ 545822 w 2412062"/>
                  <a:gd name="connsiteY34" fmla="*/ 2726886 h 2726886"/>
                  <a:gd name="connsiteX35" fmla="*/ 1866240 w 2412062"/>
                  <a:gd name="connsiteY35" fmla="*/ 2726886 h 2726886"/>
                  <a:gd name="connsiteX36" fmla="*/ 1924738 w 2412062"/>
                  <a:gd name="connsiteY36" fmla="*/ 2668388 h 2726886"/>
                  <a:gd name="connsiteX37" fmla="*/ 1925615 w 2412062"/>
                  <a:gd name="connsiteY37" fmla="*/ 2084400 h 2726886"/>
                  <a:gd name="connsiteX38" fmla="*/ 1948935 w 2412062"/>
                  <a:gd name="connsiteY38" fmla="*/ 2111335 h 2726886"/>
                  <a:gd name="connsiteX39" fmla="*/ 2106773 w 2412062"/>
                  <a:gd name="connsiteY39" fmla="*/ 2167997 h 2726886"/>
                  <a:gd name="connsiteX40" fmla="*/ 2106772 w 2412062"/>
                  <a:gd name="connsiteY40" fmla="*/ 2167996 h 2726886"/>
                  <a:gd name="connsiteX41" fmla="*/ 2349868 w 2412062"/>
                  <a:gd name="connsiteY41" fmla="*/ 1969867 h 2726886"/>
                  <a:gd name="connsiteX42" fmla="*/ 2353390 w 2412062"/>
                  <a:gd name="connsiteY42" fmla="*/ 1934929 h 2726886"/>
                  <a:gd name="connsiteX43" fmla="*/ 2412062 w 2412062"/>
                  <a:gd name="connsiteY43" fmla="*/ 1934929 h 2726886"/>
                  <a:gd name="connsiteX44" fmla="*/ 2412062 w 2412062"/>
                  <a:gd name="connsiteY44" fmla="*/ 533567 h 2726886"/>
                  <a:gd name="connsiteX45" fmla="*/ 1986290 w 2412062"/>
                  <a:gd name="connsiteY45" fmla="*/ 11162 h 2726886"/>
                  <a:gd name="connsiteX46" fmla="*/ 1887185 w 2412062"/>
                  <a:gd name="connsiteY46" fmla="*/ 1172 h 2726886"/>
                  <a:gd name="connsiteX47" fmla="*/ 1887185 w 2412062"/>
                  <a:gd name="connsiteY47" fmla="*/ 0 h 2726886"/>
                  <a:gd name="connsiteX0" fmla="*/ 1206031 w 2412062"/>
                  <a:gd name="connsiteY0" fmla="*/ 118063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206031 w 2412062"/>
                  <a:gd name="connsiteY17" fmla="*/ 118063 h 2726886"/>
                  <a:gd name="connsiteX18" fmla="*/ 1887185 w 2412062"/>
                  <a:gd name="connsiteY18" fmla="*/ 0 h 2726886"/>
                  <a:gd name="connsiteX19" fmla="*/ 1240566 w 2412062"/>
                  <a:gd name="connsiteY19" fmla="*/ 0 h 2726886"/>
                  <a:gd name="connsiteX20" fmla="*/ 1171496 w 2412062"/>
                  <a:gd name="connsiteY20" fmla="*/ 0 h 2726886"/>
                  <a:gd name="connsiteX21" fmla="*/ 524877 w 2412062"/>
                  <a:gd name="connsiteY21" fmla="*/ 0 h 2726886"/>
                  <a:gd name="connsiteX22" fmla="*/ 524877 w 2412062"/>
                  <a:gd name="connsiteY22" fmla="*/ 1172 h 2726886"/>
                  <a:gd name="connsiteX23" fmla="*/ 425772 w 2412062"/>
                  <a:gd name="connsiteY23" fmla="*/ 11162 h 2726886"/>
                  <a:gd name="connsiteX24" fmla="*/ 0 w 2412062"/>
                  <a:gd name="connsiteY24" fmla="*/ 533567 h 2726886"/>
                  <a:gd name="connsiteX25" fmla="*/ 0 w 2412062"/>
                  <a:gd name="connsiteY25" fmla="*/ 1934929 h 2726886"/>
                  <a:gd name="connsiteX26" fmla="*/ 58672 w 2412062"/>
                  <a:gd name="connsiteY26" fmla="*/ 1934929 h 2726886"/>
                  <a:gd name="connsiteX27" fmla="*/ 62194 w 2412062"/>
                  <a:gd name="connsiteY27" fmla="*/ 1969867 h 2726886"/>
                  <a:gd name="connsiteX28" fmla="*/ 305290 w 2412062"/>
                  <a:gd name="connsiteY28" fmla="*/ 2167996 h 2726886"/>
                  <a:gd name="connsiteX29" fmla="*/ 305289 w 2412062"/>
                  <a:gd name="connsiteY29" fmla="*/ 2167997 h 2726886"/>
                  <a:gd name="connsiteX30" fmla="*/ 463127 w 2412062"/>
                  <a:gd name="connsiteY30" fmla="*/ 2111335 h 2726886"/>
                  <a:gd name="connsiteX31" fmla="*/ 486447 w 2412062"/>
                  <a:gd name="connsiteY31" fmla="*/ 2084400 h 2726886"/>
                  <a:gd name="connsiteX32" fmla="*/ 487324 w 2412062"/>
                  <a:gd name="connsiteY32" fmla="*/ 2668388 h 2726886"/>
                  <a:gd name="connsiteX33" fmla="*/ 545822 w 2412062"/>
                  <a:gd name="connsiteY33" fmla="*/ 2726886 h 2726886"/>
                  <a:gd name="connsiteX34" fmla="*/ 1866240 w 2412062"/>
                  <a:gd name="connsiteY34" fmla="*/ 2726886 h 2726886"/>
                  <a:gd name="connsiteX35" fmla="*/ 1924738 w 2412062"/>
                  <a:gd name="connsiteY35" fmla="*/ 2668388 h 2726886"/>
                  <a:gd name="connsiteX36" fmla="*/ 1925615 w 2412062"/>
                  <a:gd name="connsiteY36" fmla="*/ 2084400 h 2726886"/>
                  <a:gd name="connsiteX37" fmla="*/ 1948935 w 2412062"/>
                  <a:gd name="connsiteY37" fmla="*/ 2111335 h 2726886"/>
                  <a:gd name="connsiteX38" fmla="*/ 2106773 w 2412062"/>
                  <a:gd name="connsiteY38" fmla="*/ 2167997 h 2726886"/>
                  <a:gd name="connsiteX39" fmla="*/ 2106772 w 2412062"/>
                  <a:gd name="connsiteY39" fmla="*/ 2167996 h 2726886"/>
                  <a:gd name="connsiteX40" fmla="*/ 2349868 w 2412062"/>
                  <a:gd name="connsiteY40" fmla="*/ 1969867 h 2726886"/>
                  <a:gd name="connsiteX41" fmla="*/ 2353390 w 2412062"/>
                  <a:gd name="connsiteY41" fmla="*/ 1934929 h 2726886"/>
                  <a:gd name="connsiteX42" fmla="*/ 2412062 w 2412062"/>
                  <a:gd name="connsiteY42" fmla="*/ 1934929 h 2726886"/>
                  <a:gd name="connsiteX43" fmla="*/ 2412062 w 2412062"/>
                  <a:gd name="connsiteY43" fmla="*/ 533567 h 2726886"/>
                  <a:gd name="connsiteX44" fmla="*/ 1986290 w 2412062"/>
                  <a:gd name="connsiteY44" fmla="*/ 11162 h 2726886"/>
                  <a:gd name="connsiteX45" fmla="*/ 1887185 w 2412062"/>
                  <a:gd name="connsiteY45" fmla="*/ 1172 h 2726886"/>
                  <a:gd name="connsiteX46" fmla="*/ 1887185 w 2412062"/>
                  <a:gd name="connsiteY46" fmla="*/ 0 h 2726886"/>
                  <a:gd name="connsiteX0" fmla="*/ 548838 w 2412062"/>
                  <a:gd name="connsiteY0" fmla="*/ 118664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887185 w 2412062"/>
                  <a:gd name="connsiteY17" fmla="*/ 0 h 2726886"/>
                  <a:gd name="connsiteX18" fmla="*/ 1240566 w 2412062"/>
                  <a:gd name="connsiteY18" fmla="*/ 0 h 2726886"/>
                  <a:gd name="connsiteX19" fmla="*/ 1171496 w 2412062"/>
                  <a:gd name="connsiteY19" fmla="*/ 0 h 2726886"/>
                  <a:gd name="connsiteX20" fmla="*/ 524877 w 2412062"/>
                  <a:gd name="connsiteY20" fmla="*/ 0 h 2726886"/>
                  <a:gd name="connsiteX21" fmla="*/ 524877 w 2412062"/>
                  <a:gd name="connsiteY21" fmla="*/ 1172 h 2726886"/>
                  <a:gd name="connsiteX22" fmla="*/ 425772 w 2412062"/>
                  <a:gd name="connsiteY22" fmla="*/ 11162 h 2726886"/>
                  <a:gd name="connsiteX23" fmla="*/ 0 w 2412062"/>
                  <a:gd name="connsiteY23" fmla="*/ 533567 h 2726886"/>
                  <a:gd name="connsiteX24" fmla="*/ 0 w 2412062"/>
                  <a:gd name="connsiteY24" fmla="*/ 1934929 h 2726886"/>
                  <a:gd name="connsiteX25" fmla="*/ 58672 w 2412062"/>
                  <a:gd name="connsiteY25" fmla="*/ 1934929 h 2726886"/>
                  <a:gd name="connsiteX26" fmla="*/ 62194 w 2412062"/>
                  <a:gd name="connsiteY26" fmla="*/ 1969867 h 2726886"/>
                  <a:gd name="connsiteX27" fmla="*/ 305290 w 2412062"/>
                  <a:gd name="connsiteY27" fmla="*/ 2167996 h 2726886"/>
                  <a:gd name="connsiteX28" fmla="*/ 305289 w 2412062"/>
                  <a:gd name="connsiteY28" fmla="*/ 2167997 h 2726886"/>
                  <a:gd name="connsiteX29" fmla="*/ 463127 w 2412062"/>
                  <a:gd name="connsiteY29" fmla="*/ 2111335 h 2726886"/>
                  <a:gd name="connsiteX30" fmla="*/ 486447 w 2412062"/>
                  <a:gd name="connsiteY30" fmla="*/ 2084400 h 2726886"/>
                  <a:gd name="connsiteX31" fmla="*/ 487324 w 2412062"/>
                  <a:gd name="connsiteY31" fmla="*/ 2668388 h 2726886"/>
                  <a:gd name="connsiteX32" fmla="*/ 545822 w 2412062"/>
                  <a:gd name="connsiteY32" fmla="*/ 2726886 h 2726886"/>
                  <a:gd name="connsiteX33" fmla="*/ 1866240 w 2412062"/>
                  <a:gd name="connsiteY33" fmla="*/ 2726886 h 2726886"/>
                  <a:gd name="connsiteX34" fmla="*/ 1924738 w 2412062"/>
                  <a:gd name="connsiteY34" fmla="*/ 2668388 h 2726886"/>
                  <a:gd name="connsiteX35" fmla="*/ 1925615 w 2412062"/>
                  <a:gd name="connsiteY35" fmla="*/ 2084400 h 2726886"/>
                  <a:gd name="connsiteX36" fmla="*/ 1948935 w 2412062"/>
                  <a:gd name="connsiteY36" fmla="*/ 2111335 h 2726886"/>
                  <a:gd name="connsiteX37" fmla="*/ 2106773 w 2412062"/>
                  <a:gd name="connsiteY37" fmla="*/ 2167997 h 2726886"/>
                  <a:gd name="connsiteX38" fmla="*/ 2106772 w 2412062"/>
                  <a:gd name="connsiteY38" fmla="*/ 2167996 h 2726886"/>
                  <a:gd name="connsiteX39" fmla="*/ 2349868 w 2412062"/>
                  <a:gd name="connsiteY39" fmla="*/ 1969867 h 2726886"/>
                  <a:gd name="connsiteX40" fmla="*/ 2353390 w 2412062"/>
                  <a:gd name="connsiteY40" fmla="*/ 1934929 h 2726886"/>
                  <a:gd name="connsiteX41" fmla="*/ 2412062 w 2412062"/>
                  <a:gd name="connsiteY41" fmla="*/ 1934929 h 2726886"/>
                  <a:gd name="connsiteX42" fmla="*/ 2412062 w 2412062"/>
                  <a:gd name="connsiteY42" fmla="*/ 533567 h 2726886"/>
                  <a:gd name="connsiteX43" fmla="*/ 1986290 w 2412062"/>
                  <a:gd name="connsiteY43" fmla="*/ 11162 h 2726886"/>
                  <a:gd name="connsiteX44" fmla="*/ 1887185 w 2412062"/>
                  <a:gd name="connsiteY44" fmla="*/ 1172 h 2726886"/>
                  <a:gd name="connsiteX45" fmla="*/ 1887185 w 2412062"/>
                  <a:gd name="connsiteY45" fmla="*/ 0 h 2726886"/>
                  <a:gd name="connsiteX0" fmla="*/ 548838 w 2412062"/>
                  <a:gd name="connsiteY0" fmla="*/ 118664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887185 w 2412062"/>
                  <a:gd name="connsiteY17" fmla="*/ 0 h 2726886"/>
                  <a:gd name="connsiteX18" fmla="*/ 1171496 w 2412062"/>
                  <a:gd name="connsiteY18" fmla="*/ 0 h 2726886"/>
                  <a:gd name="connsiteX19" fmla="*/ 524877 w 2412062"/>
                  <a:gd name="connsiteY19" fmla="*/ 0 h 2726886"/>
                  <a:gd name="connsiteX20" fmla="*/ 524877 w 2412062"/>
                  <a:gd name="connsiteY20" fmla="*/ 1172 h 2726886"/>
                  <a:gd name="connsiteX21" fmla="*/ 425772 w 2412062"/>
                  <a:gd name="connsiteY21" fmla="*/ 11162 h 2726886"/>
                  <a:gd name="connsiteX22" fmla="*/ 0 w 2412062"/>
                  <a:gd name="connsiteY22" fmla="*/ 533567 h 2726886"/>
                  <a:gd name="connsiteX23" fmla="*/ 0 w 2412062"/>
                  <a:gd name="connsiteY23" fmla="*/ 1934929 h 2726886"/>
                  <a:gd name="connsiteX24" fmla="*/ 58672 w 2412062"/>
                  <a:gd name="connsiteY24" fmla="*/ 1934929 h 2726886"/>
                  <a:gd name="connsiteX25" fmla="*/ 62194 w 2412062"/>
                  <a:gd name="connsiteY25" fmla="*/ 1969867 h 2726886"/>
                  <a:gd name="connsiteX26" fmla="*/ 305290 w 2412062"/>
                  <a:gd name="connsiteY26" fmla="*/ 2167996 h 2726886"/>
                  <a:gd name="connsiteX27" fmla="*/ 305289 w 2412062"/>
                  <a:gd name="connsiteY27" fmla="*/ 2167997 h 2726886"/>
                  <a:gd name="connsiteX28" fmla="*/ 463127 w 2412062"/>
                  <a:gd name="connsiteY28" fmla="*/ 2111335 h 2726886"/>
                  <a:gd name="connsiteX29" fmla="*/ 486447 w 2412062"/>
                  <a:gd name="connsiteY29" fmla="*/ 2084400 h 2726886"/>
                  <a:gd name="connsiteX30" fmla="*/ 487324 w 2412062"/>
                  <a:gd name="connsiteY30" fmla="*/ 2668388 h 2726886"/>
                  <a:gd name="connsiteX31" fmla="*/ 545822 w 2412062"/>
                  <a:gd name="connsiteY31" fmla="*/ 2726886 h 2726886"/>
                  <a:gd name="connsiteX32" fmla="*/ 1866240 w 2412062"/>
                  <a:gd name="connsiteY32" fmla="*/ 2726886 h 2726886"/>
                  <a:gd name="connsiteX33" fmla="*/ 1924738 w 2412062"/>
                  <a:gd name="connsiteY33" fmla="*/ 2668388 h 2726886"/>
                  <a:gd name="connsiteX34" fmla="*/ 1925615 w 2412062"/>
                  <a:gd name="connsiteY34" fmla="*/ 2084400 h 2726886"/>
                  <a:gd name="connsiteX35" fmla="*/ 1948935 w 2412062"/>
                  <a:gd name="connsiteY35" fmla="*/ 2111335 h 2726886"/>
                  <a:gd name="connsiteX36" fmla="*/ 2106773 w 2412062"/>
                  <a:gd name="connsiteY36" fmla="*/ 2167997 h 2726886"/>
                  <a:gd name="connsiteX37" fmla="*/ 2106772 w 2412062"/>
                  <a:gd name="connsiteY37" fmla="*/ 2167996 h 2726886"/>
                  <a:gd name="connsiteX38" fmla="*/ 2349868 w 2412062"/>
                  <a:gd name="connsiteY38" fmla="*/ 1969867 h 2726886"/>
                  <a:gd name="connsiteX39" fmla="*/ 2353390 w 2412062"/>
                  <a:gd name="connsiteY39" fmla="*/ 1934929 h 2726886"/>
                  <a:gd name="connsiteX40" fmla="*/ 2412062 w 2412062"/>
                  <a:gd name="connsiteY40" fmla="*/ 1934929 h 2726886"/>
                  <a:gd name="connsiteX41" fmla="*/ 2412062 w 2412062"/>
                  <a:gd name="connsiteY41" fmla="*/ 533567 h 2726886"/>
                  <a:gd name="connsiteX42" fmla="*/ 1986290 w 2412062"/>
                  <a:gd name="connsiteY42" fmla="*/ 11162 h 2726886"/>
                  <a:gd name="connsiteX43" fmla="*/ 1887185 w 2412062"/>
                  <a:gd name="connsiteY43" fmla="*/ 1172 h 2726886"/>
                  <a:gd name="connsiteX44" fmla="*/ 1887185 w 2412062"/>
                  <a:gd name="connsiteY44" fmla="*/ 0 h 2726886"/>
                  <a:gd name="connsiteX0" fmla="*/ 548838 w 2412062"/>
                  <a:gd name="connsiteY0" fmla="*/ 118664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887185 w 2412062"/>
                  <a:gd name="connsiteY17" fmla="*/ 0 h 2726886"/>
                  <a:gd name="connsiteX18" fmla="*/ 524877 w 2412062"/>
                  <a:gd name="connsiteY18" fmla="*/ 0 h 2726886"/>
                  <a:gd name="connsiteX19" fmla="*/ 524877 w 2412062"/>
                  <a:gd name="connsiteY19" fmla="*/ 1172 h 2726886"/>
                  <a:gd name="connsiteX20" fmla="*/ 425772 w 2412062"/>
                  <a:gd name="connsiteY20" fmla="*/ 11162 h 2726886"/>
                  <a:gd name="connsiteX21" fmla="*/ 0 w 2412062"/>
                  <a:gd name="connsiteY21" fmla="*/ 533567 h 2726886"/>
                  <a:gd name="connsiteX22" fmla="*/ 0 w 2412062"/>
                  <a:gd name="connsiteY22" fmla="*/ 1934929 h 2726886"/>
                  <a:gd name="connsiteX23" fmla="*/ 58672 w 2412062"/>
                  <a:gd name="connsiteY23" fmla="*/ 1934929 h 2726886"/>
                  <a:gd name="connsiteX24" fmla="*/ 62194 w 2412062"/>
                  <a:gd name="connsiteY24" fmla="*/ 1969867 h 2726886"/>
                  <a:gd name="connsiteX25" fmla="*/ 305290 w 2412062"/>
                  <a:gd name="connsiteY25" fmla="*/ 2167996 h 2726886"/>
                  <a:gd name="connsiteX26" fmla="*/ 305289 w 2412062"/>
                  <a:gd name="connsiteY26" fmla="*/ 2167997 h 2726886"/>
                  <a:gd name="connsiteX27" fmla="*/ 463127 w 2412062"/>
                  <a:gd name="connsiteY27" fmla="*/ 2111335 h 2726886"/>
                  <a:gd name="connsiteX28" fmla="*/ 486447 w 2412062"/>
                  <a:gd name="connsiteY28" fmla="*/ 2084400 h 2726886"/>
                  <a:gd name="connsiteX29" fmla="*/ 487324 w 2412062"/>
                  <a:gd name="connsiteY29" fmla="*/ 2668388 h 2726886"/>
                  <a:gd name="connsiteX30" fmla="*/ 545822 w 2412062"/>
                  <a:gd name="connsiteY30" fmla="*/ 2726886 h 2726886"/>
                  <a:gd name="connsiteX31" fmla="*/ 1866240 w 2412062"/>
                  <a:gd name="connsiteY31" fmla="*/ 2726886 h 2726886"/>
                  <a:gd name="connsiteX32" fmla="*/ 1924738 w 2412062"/>
                  <a:gd name="connsiteY32" fmla="*/ 2668388 h 2726886"/>
                  <a:gd name="connsiteX33" fmla="*/ 1925615 w 2412062"/>
                  <a:gd name="connsiteY33" fmla="*/ 2084400 h 2726886"/>
                  <a:gd name="connsiteX34" fmla="*/ 1948935 w 2412062"/>
                  <a:gd name="connsiteY34" fmla="*/ 2111335 h 2726886"/>
                  <a:gd name="connsiteX35" fmla="*/ 2106773 w 2412062"/>
                  <a:gd name="connsiteY35" fmla="*/ 2167997 h 2726886"/>
                  <a:gd name="connsiteX36" fmla="*/ 2106772 w 2412062"/>
                  <a:gd name="connsiteY36" fmla="*/ 2167996 h 2726886"/>
                  <a:gd name="connsiteX37" fmla="*/ 2349868 w 2412062"/>
                  <a:gd name="connsiteY37" fmla="*/ 1969867 h 2726886"/>
                  <a:gd name="connsiteX38" fmla="*/ 2353390 w 2412062"/>
                  <a:gd name="connsiteY38" fmla="*/ 1934929 h 2726886"/>
                  <a:gd name="connsiteX39" fmla="*/ 2412062 w 2412062"/>
                  <a:gd name="connsiteY39" fmla="*/ 1934929 h 2726886"/>
                  <a:gd name="connsiteX40" fmla="*/ 2412062 w 2412062"/>
                  <a:gd name="connsiteY40" fmla="*/ 533567 h 2726886"/>
                  <a:gd name="connsiteX41" fmla="*/ 1986290 w 2412062"/>
                  <a:gd name="connsiteY41" fmla="*/ 11162 h 2726886"/>
                  <a:gd name="connsiteX42" fmla="*/ 1887185 w 2412062"/>
                  <a:gd name="connsiteY42" fmla="*/ 1172 h 2726886"/>
                  <a:gd name="connsiteX43" fmla="*/ 1887185 w 2412062"/>
                  <a:gd name="connsiteY43" fmla="*/ 0 h 2726886"/>
                  <a:gd name="connsiteX0" fmla="*/ 548838 w 2412062"/>
                  <a:gd name="connsiteY0" fmla="*/ 118664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887185 w 2412062"/>
                  <a:gd name="connsiteY17" fmla="*/ 1172 h 2726886"/>
                  <a:gd name="connsiteX18" fmla="*/ 524877 w 2412062"/>
                  <a:gd name="connsiteY18" fmla="*/ 0 h 2726886"/>
                  <a:gd name="connsiteX19" fmla="*/ 524877 w 2412062"/>
                  <a:gd name="connsiteY19" fmla="*/ 1172 h 2726886"/>
                  <a:gd name="connsiteX20" fmla="*/ 425772 w 2412062"/>
                  <a:gd name="connsiteY20" fmla="*/ 11162 h 2726886"/>
                  <a:gd name="connsiteX21" fmla="*/ 0 w 2412062"/>
                  <a:gd name="connsiteY21" fmla="*/ 533567 h 2726886"/>
                  <a:gd name="connsiteX22" fmla="*/ 0 w 2412062"/>
                  <a:gd name="connsiteY22" fmla="*/ 1934929 h 2726886"/>
                  <a:gd name="connsiteX23" fmla="*/ 58672 w 2412062"/>
                  <a:gd name="connsiteY23" fmla="*/ 1934929 h 2726886"/>
                  <a:gd name="connsiteX24" fmla="*/ 62194 w 2412062"/>
                  <a:gd name="connsiteY24" fmla="*/ 1969867 h 2726886"/>
                  <a:gd name="connsiteX25" fmla="*/ 305290 w 2412062"/>
                  <a:gd name="connsiteY25" fmla="*/ 2167996 h 2726886"/>
                  <a:gd name="connsiteX26" fmla="*/ 305289 w 2412062"/>
                  <a:gd name="connsiteY26" fmla="*/ 2167997 h 2726886"/>
                  <a:gd name="connsiteX27" fmla="*/ 463127 w 2412062"/>
                  <a:gd name="connsiteY27" fmla="*/ 2111335 h 2726886"/>
                  <a:gd name="connsiteX28" fmla="*/ 486447 w 2412062"/>
                  <a:gd name="connsiteY28" fmla="*/ 2084400 h 2726886"/>
                  <a:gd name="connsiteX29" fmla="*/ 487324 w 2412062"/>
                  <a:gd name="connsiteY29" fmla="*/ 2668388 h 2726886"/>
                  <a:gd name="connsiteX30" fmla="*/ 545822 w 2412062"/>
                  <a:gd name="connsiteY30" fmla="*/ 2726886 h 2726886"/>
                  <a:gd name="connsiteX31" fmla="*/ 1866240 w 2412062"/>
                  <a:gd name="connsiteY31" fmla="*/ 2726886 h 2726886"/>
                  <a:gd name="connsiteX32" fmla="*/ 1924738 w 2412062"/>
                  <a:gd name="connsiteY32" fmla="*/ 2668388 h 2726886"/>
                  <a:gd name="connsiteX33" fmla="*/ 1925615 w 2412062"/>
                  <a:gd name="connsiteY33" fmla="*/ 2084400 h 2726886"/>
                  <a:gd name="connsiteX34" fmla="*/ 1948935 w 2412062"/>
                  <a:gd name="connsiteY34" fmla="*/ 2111335 h 2726886"/>
                  <a:gd name="connsiteX35" fmla="*/ 2106773 w 2412062"/>
                  <a:gd name="connsiteY35" fmla="*/ 2167997 h 2726886"/>
                  <a:gd name="connsiteX36" fmla="*/ 2106772 w 2412062"/>
                  <a:gd name="connsiteY36" fmla="*/ 2167996 h 2726886"/>
                  <a:gd name="connsiteX37" fmla="*/ 2349868 w 2412062"/>
                  <a:gd name="connsiteY37" fmla="*/ 1969867 h 2726886"/>
                  <a:gd name="connsiteX38" fmla="*/ 2353390 w 2412062"/>
                  <a:gd name="connsiteY38" fmla="*/ 1934929 h 2726886"/>
                  <a:gd name="connsiteX39" fmla="*/ 2412062 w 2412062"/>
                  <a:gd name="connsiteY39" fmla="*/ 1934929 h 2726886"/>
                  <a:gd name="connsiteX40" fmla="*/ 2412062 w 2412062"/>
                  <a:gd name="connsiteY40" fmla="*/ 533567 h 2726886"/>
                  <a:gd name="connsiteX41" fmla="*/ 1986290 w 2412062"/>
                  <a:gd name="connsiteY41" fmla="*/ 11162 h 2726886"/>
                  <a:gd name="connsiteX42" fmla="*/ 1887185 w 2412062"/>
                  <a:gd name="connsiteY42" fmla="*/ 1172 h 2726886"/>
                  <a:gd name="connsiteX0" fmla="*/ 548838 w 2412062"/>
                  <a:gd name="connsiteY0" fmla="*/ 118664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986290 w 2412062"/>
                  <a:gd name="connsiteY17" fmla="*/ 11162 h 2726886"/>
                  <a:gd name="connsiteX18" fmla="*/ 524877 w 2412062"/>
                  <a:gd name="connsiteY18" fmla="*/ 0 h 2726886"/>
                  <a:gd name="connsiteX19" fmla="*/ 524877 w 2412062"/>
                  <a:gd name="connsiteY19" fmla="*/ 1172 h 2726886"/>
                  <a:gd name="connsiteX20" fmla="*/ 425772 w 2412062"/>
                  <a:gd name="connsiteY20" fmla="*/ 11162 h 2726886"/>
                  <a:gd name="connsiteX21" fmla="*/ 0 w 2412062"/>
                  <a:gd name="connsiteY21" fmla="*/ 533567 h 2726886"/>
                  <a:gd name="connsiteX22" fmla="*/ 0 w 2412062"/>
                  <a:gd name="connsiteY22" fmla="*/ 1934929 h 2726886"/>
                  <a:gd name="connsiteX23" fmla="*/ 58672 w 2412062"/>
                  <a:gd name="connsiteY23" fmla="*/ 1934929 h 2726886"/>
                  <a:gd name="connsiteX24" fmla="*/ 62194 w 2412062"/>
                  <a:gd name="connsiteY24" fmla="*/ 1969867 h 2726886"/>
                  <a:gd name="connsiteX25" fmla="*/ 305290 w 2412062"/>
                  <a:gd name="connsiteY25" fmla="*/ 2167996 h 2726886"/>
                  <a:gd name="connsiteX26" fmla="*/ 305289 w 2412062"/>
                  <a:gd name="connsiteY26" fmla="*/ 2167997 h 2726886"/>
                  <a:gd name="connsiteX27" fmla="*/ 463127 w 2412062"/>
                  <a:gd name="connsiteY27" fmla="*/ 2111335 h 2726886"/>
                  <a:gd name="connsiteX28" fmla="*/ 486447 w 2412062"/>
                  <a:gd name="connsiteY28" fmla="*/ 2084400 h 2726886"/>
                  <a:gd name="connsiteX29" fmla="*/ 487324 w 2412062"/>
                  <a:gd name="connsiteY29" fmla="*/ 2668388 h 2726886"/>
                  <a:gd name="connsiteX30" fmla="*/ 545822 w 2412062"/>
                  <a:gd name="connsiteY30" fmla="*/ 2726886 h 2726886"/>
                  <a:gd name="connsiteX31" fmla="*/ 1866240 w 2412062"/>
                  <a:gd name="connsiteY31" fmla="*/ 2726886 h 2726886"/>
                  <a:gd name="connsiteX32" fmla="*/ 1924738 w 2412062"/>
                  <a:gd name="connsiteY32" fmla="*/ 2668388 h 2726886"/>
                  <a:gd name="connsiteX33" fmla="*/ 1925615 w 2412062"/>
                  <a:gd name="connsiteY33" fmla="*/ 2084400 h 2726886"/>
                  <a:gd name="connsiteX34" fmla="*/ 1948935 w 2412062"/>
                  <a:gd name="connsiteY34" fmla="*/ 2111335 h 2726886"/>
                  <a:gd name="connsiteX35" fmla="*/ 2106773 w 2412062"/>
                  <a:gd name="connsiteY35" fmla="*/ 2167997 h 2726886"/>
                  <a:gd name="connsiteX36" fmla="*/ 2106772 w 2412062"/>
                  <a:gd name="connsiteY36" fmla="*/ 2167996 h 2726886"/>
                  <a:gd name="connsiteX37" fmla="*/ 2349868 w 2412062"/>
                  <a:gd name="connsiteY37" fmla="*/ 1969867 h 2726886"/>
                  <a:gd name="connsiteX38" fmla="*/ 2353390 w 2412062"/>
                  <a:gd name="connsiteY38" fmla="*/ 1934929 h 2726886"/>
                  <a:gd name="connsiteX39" fmla="*/ 2412062 w 2412062"/>
                  <a:gd name="connsiteY39" fmla="*/ 1934929 h 2726886"/>
                  <a:gd name="connsiteX40" fmla="*/ 2412062 w 2412062"/>
                  <a:gd name="connsiteY40" fmla="*/ 533567 h 2726886"/>
                  <a:gd name="connsiteX41" fmla="*/ 1986290 w 2412062"/>
                  <a:gd name="connsiteY41" fmla="*/ 11162 h 2726886"/>
                  <a:gd name="connsiteX0" fmla="*/ 548838 w 2412062"/>
                  <a:gd name="connsiteY0" fmla="*/ 118664 h 2726886"/>
                  <a:gd name="connsiteX1" fmla="*/ 1863224 w 2412062"/>
                  <a:gd name="connsiteY1" fmla="*/ 118664 h 2726886"/>
                  <a:gd name="connsiteX2" fmla="*/ 2291175 w 2412062"/>
                  <a:gd name="connsiteY2" fmla="*/ 546615 h 2726886"/>
                  <a:gd name="connsiteX3" fmla="*/ 2291175 w 2412062"/>
                  <a:gd name="connsiteY3" fmla="*/ 1927864 h 2726886"/>
                  <a:gd name="connsiteX4" fmla="*/ 1925851 w 2412062"/>
                  <a:gd name="connsiteY4" fmla="*/ 1927864 h 2726886"/>
                  <a:gd name="connsiteX5" fmla="*/ 1927710 w 2412062"/>
                  <a:gd name="connsiteY5" fmla="*/ 691350 h 2726886"/>
                  <a:gd name="connsiteX6" fmla="*/ 1778565 w 2412062"/>
                  <a:gd name="connsiteY6" fmla="*/ 686354 h 2726886"/>
                  <a:gd name="connsiteX7" fmla="*/ 1775593 w 2412062"/>
                  <a:gd name="connsiteY7" fmla="*/ 2541313 h 2726886"/>
                  <a:gd name="connsiteX8" fmla="*/ 1739343 w 2412062"/>
                  <a:gd name="connsiteY8" fmla="*/ 2577564 h 2726886"/>
                  <a:gd name="connsiteX9" fmla="*/ 672719 w 2412062"/>
                  <a:gd name="connsiteY9" fmla="*/ 2577564 h 2726886"/>
                  <a:gd name="connsiteX10" fmla="*/ 636469 w 2412062"/>
                  <a:gd name="connsiteY10" fmla="*/ 2541313 h 2726886"/>
                  <a:gd name="connsiteX11" fmla="*/ 633497 w 2412062"/>
                  <a:gd name="connsiteY11" fmla="*/ 686354 h 2726886"/>
                  <a:gd name="connsiteX12" fmla="*/ 484352 w 2412062"/>
                  <a:gd name="connsiteY12" fmla="*/ 691350 h 2726886"/>
                  <a:gd name="connsiteX13" fmla="*/ 486211 w 2412062"/>
                  <a:gd name="connsiteY13" fmla="*/ 1927864 h 2726886"/>
                  <a:gd name="connsiteX14" fmla="*/ 120887 w 2412062"/>
                  <a:gd name="connsiteY14" fmla="*/ 1927864 h 2726886"/>
                  <a:gd name="connsiteX15" fmla="*/ 120887 w 2412062"/>
                  <a:gd name="connsiteY15" fmla="*/ 546615 h 2726886"/>
                  <a:gd name="connsiteX16" fmla="*/ 548838 w 2412062"/>
                  <a:gd name="connsiteY16" fmla="*/ 118664 h 2726886"/>
                  <a:gd name="connsiteX17" fmla="*/ 1986290 w 2412062"/>
                  <a:gd name="connsiteY17" fmla="*/ 11162 h 2726886"/>
                  <a:gd name="connsiteX18" fmla="*/ 524877 w 2412062"/>
                  <a:gd name="connsiteY18" fmla="*/ 0 h 2726886"/>
                  <a:gd name="connsiteX19" fmla="*/ 425772 w 2412062"/>
                  <a:gd name="connsiteY19" fmla="*/ 11162 h 2726886"/>
                  <a:gd name="connsiteX20" fmla="*/ 0 w 2412062"/>
                  <a:gd name="connsiteY20" fmla="*/ 533567 h 2726886"/>
                  <a:gd name="connsiteX21" fmla="*/ 0 w 2412062"/>
                  <a:gd name="connsiteY21" fmla="*/ 1934929 h 2726886"/>
                  <a:gd name="connsiteX22" fmla="*/ 58672 w 2412062"/>
                  <a:gd name="connsiteY22" fmla="*/ 1934929 h 2726886"/>
                  <a:gd name="connsiteX23" fmla="*/ 62194 w 2412062"/>
                  <a:gd name="connsiteY23" fmla="*/ 1969867 h 2726886"/>
                  <a:gd name="connsiteX24" fmla="*/ 305290 w 2412062"/>
                  <a:gd name="connsiteY24" fmla="*/ 2167996 h 2726886"/>
                  <a:gd name="connsiteX25" fmla="*/ 305289 w 2412062"/>
                  <a:gd name="connsiteY25" fmla="*/ 2167997 h 2726886"/>
                  <a:gd name="connsiteX26" fmla="*/ 463127 w 2412062"/>
                  <a:gd name="connsiteY26" fmla="*/ 2111335 h 2726886"/>
                  <a:gd name="connsiteX27" fmla="*/ 486447 w 2412062"/>
                  <a:gd name="connsiteY27" fmla="*/ 2084400 h 2726886"/>
                  <a:gd name="connsiteX28" fmla="*/ 487324 w 2412062"/>
                  <a:gd name="connsiteY28" fmla="*/ 2668388 h 2726886"/>
                  <a:gd name="connsiteX29" fmla="*/ 545822 w 2412062"/>
                  <a:gd name="connsiteY29" fmla="*/ 2726886 h 2726886"/>
                  <a:gd name="connsiteX30" fmla="*/ 1866240 w 2412062"/>
                  <a:gd name="connsiteY30" fmla="*/ 2726886 h 2726886"/>
                  <a:gd name="connsiteX31" fmla="*/ 1924738 w 2412062"/>
                  <a:gd name="connsiteY31" fmla="*/ 2668388 h 2726886"/>
                  <a:gd name="connsiteX32" fmla="*/ 1925615 w 2412062"/>
                  <a:gd name="connsiteY32" fmla="*/ 2084400 h 2726886"/>
                  <a:gd name="connsiteX33" fmla="*/ 1948935 w 2412062"/>
                  <a:gd name="connsiteY33" fmla="*/ 2111335 h 2726886"/>
                  <a:gd name="connsiteX34" fmla="*/ 2106773 w 2412062"/>
                  <a:gd name="connsiteY34" fmla="*/ 2167997 h 2726886"/>
                  <a:gd name="connsiteX35" fmla="*/ 2106772 w 2412062"/>
                  <a:gd name="connsiteY35" fmla="*/ 2167996 h 2726886"/>
                  <a:gd name="connsiteX36" fmla="*/ 2349868 w 2412062"/>
                  <a:gd name="connsiteY36" fmla="*/ 1969867 h 2726886"/>
                  <a:gd name="connsiteX37" fmla="*/ 2353390 w 2412062"/>
                  <a:gd name="connsiteY37" fmla="*/ 1934929 h 2726886"/>
                  <a:gd name="connsiteX38" fmla="*/ 2412062 w 2412062"/>
                  <a:gd name="connsiteY38" fmla="*/ 1934929 h 2726886"/>
                  <a:gd name="connsiteX39" fmla="*/ 2412062 w 2412062"/>
                  <a:gd name="connsiteY39" fmla="*/ 533567 h 2726886"/>
                  <a:gd name="connsiteX40" fmla="*/ 1986290 w 2412062"/>
                  <a:gd name="connsiteY40" fmla="*/ 11162 h 2726886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  <a:gd name="connsiteX0" fmla="*/ 548838 w 2412062"/>
                  <a:gd name="connsiteY0" fmla="*/ 107502 h 2715724"/>
                  <a:gd name="connsiteX1" fmla="*/ 1863224 w 2412062"/>
                  <a:gd name="connsiteY1" fmla="*/ 107502 h 2715724"/>
                  <a:gd name="connsiteX2" fmla="*/ 2291175 w 2412062"/>
                  <a:gd name="connsiteY2" fmla="*/ 535453 h 2715724"/>
                  <a:gd name="connsiteX3" fmla="*/ 2291175 w 2412062"/>
                  <a:gd name="connsiteY3" fmla="*/ 1916702 h 2715724"/>
                  <a:gd name="connsiteX4" fmla="*/ 1925851 w 2412062"/>
                  <a:gd name="connsiteY4" fmla="*/ 1916702 h 2715724"/>
                  <a:gd name="connsiteX5" fmla="*/ 1927710 w 2412062"/>
                  <a:gd name="connsiteY5" fmla="*/ 680188 h 2715724"/>
                  <a:gd name="connsiteX6" fmla="*/ 1778565 w 2412062"/>
                  <a:gd name="connsiteY6" fmla="*/ 675192 h 2715724"/>
                  <a:gd name="connsiteX7" fmla="*/ 1775593 w 2412062"/>
                  <a:gd name="connsiteY7" fmla="*/ 2530151 h 2715724"/>
                  <a:gd name="connsiteX8" fmla="*/ 1739343 w 2412062"/>
                  <a:gd name="connsiteY8" fmla="*/ 2566402 h 2715724"/>
                  <a:gd name="connsiteX9" fmla="*/ 672719 w 2412062"/>
                  <a:gd name="connsiteY9" fmla="*/ 2566402 h 2715724"/>
                  <a:gd name="connsiteX10" fmla="*/ 636469 w 2412062"/>
                  <a:gd name="connsiteY10" fmla="*/ 2530151 h 2715724"/>
                  <a:gd name="connsiteX11" fmla="*/ 633497 w 2412062"/>
                  <a:gd name="connsiteY11" fmla="*/ 675192 h 2715724"/>
                  <a:gd name="connsiteX12" fmla="*/ 484352 w 2412062"/>
                  <a:gd name="connsiteY12" fmla="*/ 680188 h 2715724"/>
                  <a:gd name="connsiteX13" fmla="*/ 486211 w 2412062"/>
                  <a:gd name="connsiteY13" fmla="*/ 1916702 h 2715724"/>
                  <a:gd name="connsiteX14" fmla="*/ 120887 w 2412062"/>
                  <a:gd name="connsiteY14" fmla="*/ 1916702 h 2715724"/>
                  <a:gd name="connsiteX15" fmla="*/ 120887 w 2412062"/>
                  <a:gd name="connsiteY15" fmla="*/ 535453 h 2715724"/>
                  <a:gd name="connsiteX16" fmla="*/ 548838 w 2412062"/>
                  <a:gd name="connsiteY16" fmla="*/ 107502 h 2715724"/>
                  <a:gd name="connsiteX17" fmla="*/ 1986290 w 2412062"/>
                  <a:gd name="connsiteY17" fmla="*/ 0 h 2715724"/>
                  <a:gd name="connsiteX18" fmla="*/ 425772 w 2412062"/>
                  <a:gd name="connsiteY18" fmla="*/ 0 h 2715724"/>
                  <a:gd name="connsiteX19" fmla="*/ 0 w 2412062"/>
                  <a:gd name="connsiteY19" fmla="*/ 522405 h 2715724"/>
                  <a:gd name="connsiteX20" fmla="*/ 0 w 2412062"/>
                  <a:gd name="connsiteY20" fmla="*/ 1923767 h 2715724"/>
                  <a:gd name="connsiteX21" fmla="*/ 58672 w 2412062"/>
                  <a:gd name="connsiteY21" fmla="*/ 1923767 h 2715724"/>
                  <a:gd name="connsiteX22" fmla="*/ 62194 w 2412062"/>
                  <a:gd name="connsiteY22" fmla="*/ 1958705 h 2715724"/>
                  <a:gd name="connsiteX23" fmla="*/ 305290 w 2412062"/>
                  <a:gd name="connsiteY23" fmla="*/ 2156834 h 2715724"/>
                  <a:gd name="connsiteX24" fmla="*/ 305289 w 2412062"/>
                  <a:gd name="connsiteY24" fmla="*/ 2156835 h 2715724"/>
                  <a:gd name="connsiteX25" fmla="*/ 463127 w 2412062"/>
                  <a:gd name="connsiteY25" fmla="*/ 2100173 h 2715724"/>
                  <a:gd name="connsiteX26" fmla="*/ 486447 w 2412062"/>
                  <a:gd name="connsiteY26" fmla="*/ 2073238 h 2715724"/>
                  <a:gd name="connsiteX27" fmla="*/ 487324 w 2412062"/>
                  <a:gd name="connsiteY27" fmla="*/ 2657226 h 2715724"/>
                  <a:gd name="connsiteX28" fmla="*/ 545822 w 2412062"/>
                  <a:gd name="connsiteY28" fmla="*/ 2715724 h 2715724"/>
                  <a:gd name="connsiteX29" fmla="*/ 1866240 w 2412062"/>
                  <a:gd name="connsiteY29" fmla="*/ 2715724 h 2715724"/>
                  <a:gd name="connsiteX30" fmla="*/ 1924738 w 2412062"/>
                  <a:gd name="connsiteY30" fmla="*/ 2657226 h 2715724"/>
                  <a:gd name="connsiteX31" fmla="*/ 1925615 w 2412062"/>
                  <a:gd name="connsiteY31" fmla="*/ 2073238 h 2715724"/>
                  <a:gd name="connsiteX32" fmla="*/ 1948935 w 2412062"/>
                  <a:gd name="connsiteY32" fmla="*/ 2100173 h 2715724"/>
                  <a:gd name="connsiteX33" fmla="*/ 2106773 w 2412062"/>
                  <a:gd name="connsiteY33" fmla="*/ 2156835 h 2715724"/>
                  <a:gd name="connsiteX34" fmla="*/ 2106772 w 2412062"/>
                  <a:gd name="connsiteY34" fmla="*/ 2156834 h 2715724"/>
                  <a:gd name="connsiteX35" fmla="*/ 2349868 w 2412062"/>
                  <a:gd name="connsiteY35" fmla="*/ 1958705 h 2715724"/>
                  <a:gd name="connsiteX36" fmla="*/ 2353390 w 2412062"/>
                  <a:gd name="connsiteY36" fmla="*/ 1923767 h 2715724"/>
                  <a:gd name="connsiteX37" fmla="*/ 2412062 w 2412062"/>
                  <a:gd name="connsiteY37" fmla="*/ 1923767 h 2715724"/>
                  <a:gd name="connsiteX38" fmla="*/ 2412062 w 2412062"/>
                  <a:gd name="connsiteY38" fmla="*/ 522405 h 2715724"/>
                  <a:gd name="connsiteX39" fmla="*/ 1986290 w 2412062"/>
                  <a:gd name="connsiteY39" fmla="*/ 0 h 2715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412062" h="2715724">
                    <a:moveTo>
                      <a:pt x="548838" y="107502"/>
                    </a:moveTo>
                    <a:lnTo>
                      <a:pt x="1863224" y="107502"/>
                    </a:lnTo>
                    <a:cubicBezTo>
                      <a:pt x="2099574" y="107502"/>
                      <a:pt x="2291175" y="299103"/>
                      <a:pt x="2291175" y="535453"/>
                    </a:cubicBezTo>
                    <a:lnTo>
                      <a:pt x="2291175" y="1916702"/>
                    </a:lnTo>
                    <a:lnTo>
                      <a:pt x="1925851" y="1916702"/>
                    </a:lnTo>
                    <a:cubicBezTo>
                      <a:pt x="1926471" y="1504531"/>
                      <a:pt x="1927090" y="1092359"/>
                      <a:pt x="1927710" y="680188"/>
                    </a:cubicBezTo>
                    <a:cubicBezTo>
                      <a:pt x="1920686" y="593084"/>
                      <a:pt x="1794507" y="591274"/>
                      <a:pt x="1778565" y="675192"/>
                    </a:cubicBezTo>
                    <a:cubicBezTo>
                      <a:pt x="1777574" y="1293512"/>
                      <a:pt x="1776584" y="1911831"/>
                      <a:pt x="1775593" y="2530151"/>
                    </a:cubicBezTo>
                    <a:cubicBezTo>
                      <a:pt x="1775594" y="2550172"/>
                      <a:pt x="1759363" y="2566402"/>
                      <a:pt x="1739343" y="2566402"/>
                    </a:cubicBezTo>
                    <a:lnTo>
                      <a:pt x="672719" y="2566402"/>
                    </a:lnTo>
                    <a:cubicBezTo>
                      <a:pt x="652699" y="2566402"/>
                      <a:pt x="636468" y="2550172"/>
                      <a:pt x="636469" y="2530151"/>
                    </a:cubicBezTo>
                    <a:cubicBezTo>
                      <a:pt x="635478" y="1911831"/>
                      <a:pt x="634488" y="1293512"/>
                      <a:pt x="633497" y="675192"/>
                    </a:cubicBezTo>
                    <a:cubicBezTo>
                      <a:pt x="617555" y="591274"/>
                      <a:pt x="491376" y="593084"/>
                      <a:pt x="484352" y="680188"/>
                    </a:cubicBezTo>
                    <a:cubicBezTo>
                      <a:pt x="484972" y="1092359"/>
                      <a:pt x="485591" y="1504531"/>
                      <a:pt x="486211" y="1916702"/>
                    </a:cubicBezTo>
                    <a:lnTo>
                      <a:pt x="120887" y="1916702"/>
                    </a:lnTo>
                    <a:lnTo>
                      <a:pt x="120887" y="535453"/>
                    </a:lnTo>
                    <a:cubicBezTo>
                      <a:pt x="120887" y="299103"/>
                      <a:pt x="312488" y="107502"/>
                      <a:pt x="548838" y="107502"/>
                    </a:cubicBezTo>
                    <a:close/>
                    <a:moveTo>
                      <a:pt x="1986290" y="0"/>
                    </a:moveTo>
                    <a:lnTo>
                      <a:pt x="425772" y="0"/>
                    </a:lnTo>
                    <a:cubicBezTo>
                      <a:pt x="199390" y="2098"/>
                      <a:pt x="0" y="264718"/>
                      <a:pt x="0" y="522405"/>
                    </a:cubicBezTo>
                    <a:lnTo>
                      <a:pt x="0" y="1923767"/>
                    </a:lnTo>
                    <a:lnTo>
                      <a:pt x="58672" y="1923767"/>
                    </a:lnTo>
                    <a:lnTo>
                      <a:pt x="62194" y="1958705"/>
                    </a:lnTo>
                    <a:cubicBezTo>
                      <a:pt x="85332" y="2071777"/>
                      <a:pt x="185377" y="2156834"/>
                      <a:pt x="305290" y="2156834"/>
                    </a:cubicBezTo>
                    <a:lnTo>
                      <a:pt x="305289" y="2156835"/>
                    </a:lnTo>
                    <a:cubicBezTo>
                      <a:pt x="365245" y="2156835"/>
                      <a:pt x="420234" y="2135571"/>
                      <a:pt x="463127" y="2100173"/>
                    </a:cubicBezTo>
                    <a:lnTo>
                      <a:pt x="486447" y="2073238"/>
                    </a:lnTo>
                    <a:cubicBezTo>
                      <a:pt x="486739" y="2267901"/>
                      <a:pt x="487032" y="2462563"/>
                      <a:pt x="487324" y="2657226"/>
                    </a:cubicBezTo>
                    <a:cubicBezTo>
                      <a:pt x="487324" y="2689535"/>
                      <a:pt x="513515" y="2715725"/>
                      <a:pt x="545822" y="2715724"/>
                    </a:cubicBezTo>
                    <a:lnTo>
                      <a:pt x="1866240" y="2715724"/>
                    </a:lnTo>
                    <a:cubicBezTo>
                      <a:pt x="1898547" y="2715725"/>
                      <a:pt x="1924738" y="2689535"/>
                      <a:pt x="1924738" y="2657226"/>
                    </a:cubicBezTo>
                    <a:cubicBezTo>
                      <a:pt x="1925030" y="2462563"/>
                      <a:pt x="1925323" y="2267901"/>
                      <a:pt x="1925615" y="2073238"/>
                    </a:cubicBezTo>
                    <a:lnTo>
                      <a:pt x="1948935" y="2100173"/>
                    </a:lnTo>
                    <a:cubicBezTo>
                      <a:pt x="1991828" y="2135571"/>
                      <a:pt x="2046817" y="2156835"/>
                      <a:pt x="2106773" y="2156835"/>
                    </a:cubicBezTo>
                    <a:lnTo>
                      <a:pt x="2106772" y="2156834"/>
                    </a:lnTo>
                    <a:cubicBezTo>
                      <a:pt x="2226685" y="2156834"/>
                      <a:pt x="2326730" y="2071777"/>
                      <a:pt x="2349868" y="1958705"/>
                    </a:cubicBezTo>
                    <a:lnTo>
                      <a:pt x="2353390" y="1923767"/>
                    </a:lnTo>
                    <a:lnTo>
                      <a:pt x="2412062" y="1923767"/>
                    </a:lnTo>
                    <a:lnTo>
                      <a:pt x="2412062" y="522405"/>
                    </a:lnTo>
                    <a:cubicBezTo>
                      <a:pt x="2412062" y="264718"/>
                      <a:pt x="2205337" y="13940"/>
                      <a:pt x="1986290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1" name="Group 139"/>
          <p:cNvGrpSpPr/>
          <p:nvPr/>
        </p:nvGrpSpPr>
        <p:grpSpPr>
          <a:xfrm>
            <a:off x="2628065" y="2286158"/>
            <a:ext cx="486604" cy="352655"/>
            <a:chOff x="1551543" y="2270912"/>
            <a:chExt cx="4787901" cy="3505044"/>
          </a:xfrm>
          <a:solidFill>
            <a:schemeClr val="bg1"/>
          </a:solidFill>
        </p:grpSpPr>
        <p:sp>
          <p:nvSpPr>
            <p:cNvPr id="272" name="Freeform 140"/>
            <p:cNvSpPr/>
            <p:nvPr/>
          </p:nvSpPr>
          <p:spPr>
            <a:xfrm>
              <a:off x="2541152" y="2270912"/>
              <a:ext cx="2802743" cy="3417368"/>
            </a:xfrm>
            <a:custGeom>
              <a:avLst/>
              <a:gdLst>
                <a:gd name="connsiteX0" fmla="*/ 1402772 w 2802578"/>
                <a:gd name="connsiteY0" fmla="*/ 243 h 3417368"/>
                <a:gd name="connsiteX1" fmla="*/ 2120190 w 2802578"/>
                <a:gd name="connsiteY1" fmla="*/ 662293 h 3417368"/>
                <a:gd name="connsiteX2" fmla="*/ 1698172 w 2802578"/>
                <a:gd name="connsiteY2" fmla="*/ 1695445 h 3417368"/>
                <a:gd name="connsiteX3" fmla="*/ 1673160 w 2802578"/>
                <a:gd name="connsiteY3" fmla="*/ 1857248 h 3417368"/>
                <a:gd name="connsiteX4" fmla="*/ 1680792 w 2802578"/>
                <a:gd name="connsiteY4" fmla="*/ 1887831 h 3417368"/>
                <a:gd name="connsiteX5" fmla="*/ 2660073 w 2802578"/>
                <a:gd name="connsiteY5" fmla="*/ 2253585 h 3417368"/>
                <a:gd name="connsiteX6" fmla="*/ 2790702 w 2802578"/>
                <a:gd name="connsiteY6" fmla="*/ 2467342 h 3417368"/>
                <a:gd name="connsiteX7" fmla="*/ 2802578 w 2802578"/>
                <a:gd name="connsiteY7" fmla="*/ 3405494 h 3417368"/>
                <a:gd name="connsiteX8" fmla="*/ 0 w 2802578"/>
                <a:gd name="connsiteY8" fmla="*/ 3417368 h 3417368"/>
                <a:gd name="connsiteX9" fmla="*/ 0 w 2802578"/>
                <a:gd name="connsiteY9" fmla="*/ 2396090 h 3417368"/>
                <a:gd name="connsiteX10" fmla="*/ 130629 w 2802578"/>
                <a:gd name="connsiteY10" fmla="*/ 2194209 h 3417368"/>
                <a:gd name="connsiteX11" fmla="*/ 1094740 w 2802578"/>
                <a:gd name="connsiteY11" fmla="*/ 1900272 h 3417368"/>
                <a:gd name="connsiteX12" fmla="*/ 1098534 w 2802578"/>
                <a:gd name="connsiteY12" fmla="*/ 1882343 h 3417368"/>
                <a:gd name="connsiteX13" fmla="*/ 1080655 w 2802578"/>
                <a:gd name="connsiteY13" fmla="*/ 1695445 h 3417368"/>
                <a:gd name="connsiteX14" fmla="*/ 729887 w 2802578"/>
                <a:gd name="connsiteY14" fmla="*/ 496037 h 3417368"/>
                <a:gd name="connsiteX15" fmla="*/ 1402772 w 2802578"/>
                <a:gd name="connsiteY15" fmla="*/ 243 h 3417368"/>
                <a:gd name="connsiteX0" fmla="*/ 1402772 w 2802578"/>
                <a:gd name="connsiteY0" fmla="*/ 243 h 3417368"/>
                <a:gd name="connsiteX1" fmla="*/ 2120190 w 2802578"/>
                <a:gd name="connsiteY1" fmla="*/ 662293 h 3417368"/>
                <a:gd name="connsiteX2" fmla="*/ 1698172 w 2802578"/>
                <a:gd name="connsiteY2" fmla="*/ 1695445 h 3417368"/>
                <a:gd name="connsiteX3" fmla="*/ 1673160 w 2802578"/>
                <a:gd name="connsiteY3" fmla="*/ 1857248 h 3417368"/>
                <a:gd name="connsiteX4" fmla="*/ 1680792 w 2802578"/>
                <a:gd name="connsiteY4" fmla="*/ 1887831 h 3417368"/>
                <a:gd name="connsiteX5" fmla="*/ 2660073 w 2802578"/>
                <a:gd name="connsiteY5" fmla="*/ 2253585 h 3417368"/>
                <a:gd name="connsiteX6" fmla="*/ 2790702 w 2802578"/>
                <a:gd name="connsiteY6" fmla="*/ 2467342 h 3417368"/>
                <a:gd name="connsiteX7" fmla="*/ 2802578 w 2802578"/>
                <a:gd name="connsiteY7" fmla="*/ 3405494 h 3417368"/>
                <a:gd name="connsiteX8" fmla="*/ 0 w 2802578"/>
                <a:gd name="connsiteY8" fmla="*/ 3417368 h 3417368"/>
                <a:gd name="connsiteX9" fmla="*/ 0 w 2802578"/>
                <a:gd name="connsiteY9" fmla="*/ 2396090 h 3417368"/>
                <a:gd name="connsiteX10" fmla="*/ 178130 w 2802578"/>
                <a:gd name="connsiteY10" fmla="*/ 2182334 h 3417368"/>
                <a:gd name="connsiteX11" fmla="*/ 1094740 w 2802578"/>
                <a:gd name="connsiteY11" fmla="*/ 1900272 h 3417368"/>
                <a:gd name="connsiteX12" fmla="*/ 1098534 w 2802578"/>
                <a:gd name="connsiteY12" fmla="*/ 1882343 h 3417368"/>
                <a:gd name="connsiteX13" fmla="*/ 1080655 w 2802578"/>
                <a:gd name="connsiteY13" fmla="*/ 1695445 h 3417368"/>
                <a:gd name="connsiteX14" fmla="*/ 729887 w 2802578"/>
                <a:gd name="connsiteY14" fmla="*/ 496037 h 3417368"/>
                <a:gd name="connsiteX15" fmla="*/ 1402772 w 2802578"/>
                <a:gd name="connsiteY15" fmla="*/ 243 h 3417368"/>
                <a:gd name="connsiteX0" fmla="*/ 1402772 w 2802578"/>
                <a:gd name="connsiteY0" fmla="*/ 243 h 3417368"/>
                <a:gd name="connsiteX1" fmla="*/ 2120190 w 2802578"/>
                <a:gd name="connsiteY1" fmla="*/ 662293 h 3417368"/>
                <a:gd name="connsiteX2" fmla="*/ 1698172 w 2802578"/>
                <a:gd name="connsiteY2" fmla="*/ 1695445 h 3417368"/>
                <a:gd name="connsiteX3" fmla="*/ 1673160 w 2802578"/>
                <a:gd name="connsiteY3" fmla="*/ 1857248 h 3417368"/>
                <a:gd name="connsiteX4" fmla="*/ 1680792 w 2802578"/>
                <a:gd name="connsiteY4" fmla="*/ 1887831 h 3417368"/>
                <a:gd name="connsiteX5" fmla="*/ 2660073 w 2802578"/>
                <a:gd name="connsiteY5" fmla="*/ 2253585 h 3417368"/>
                <a:gd name="connsiteX6" fmla="*/ 2790702 w 2802578"/>
                <a:gd name="connsiteY6" fmla="*/ 2467342 h 3417368"/>
                <a:gd name="connsiteX7" fmla="*/ 2802578 w 2802578"/>
                <a:gd name="connsiteY7" fmla="*/ 3405494 h 3417368"/>
                <a:gd name="connsiteX8" fmla="*/ 0 w 2802578"/>
                <a:gd name="connsiteY8" fmla="*/ 3417368 h 3417368"/>
                <a:gd name="connsiteX9" fmla="*/ 0 w 2802578"/>
                <a:gd name="connsiteY9" fmla="*/ 2396090 h 3417368"/>
                <a:gd name="connsiteX10" fmla="*/ 178130 w 2802578"/>
                <a:gd name="connsiteY10" fmla="*/ 2182334 h 3417368"/>
                <a:gd name="connsiteX11" fmla="*/ 1094740 w 2802578"/>
                <a:gd name="connsiteY11" fmla="*/ 1900272 h 3417368"/>
                <a:gd name="connsiteX12" fmla="*/ 1098534 w 2802578"/>
                <a:gd name="connsiteY12" fmla="*/ 1882343 h 3417368"/>
                <a:gd name="connsiteX13" fmla="*/ 1080655 w 2802578"/>
                <a:gd name="connsiteY13" fmla="*/ 1695445 h 3417368"/>
                <a:gd name="connsiteX14" fmla="*/ 729887 w 2802578"/>
                <a:gd name="connsiteY14" fmla="*/ 496037 h 3417368"/>
                <a:gd name="connsiteX15" fmla="*/ 1402772 w 2802578"/>
                <a:gd name="connsiteY15" fmla="*/ 243 h 3417368"/>
                <a:gd name="connsiteX0" fmla="*/ 1402937 w 2802743"/>
                <a:gd name="connsiteY0" fmla="*/ 243 h 3417368"/>
                <a:gd name="connsiteX1" fmla="*/ 2120355 w 2802743"/>
                <a:gd name="connsiteY1" fmla="*/ 662293 h 3417368"/>
                <a:gd name="connsiteX2" fmla="*/ 1698337 w 2802743"/>
                <a:gd name="connsiteY2" fmla="*/ 1695445 h 3417368"/>
                <a:gd name="connsiteX3" fmla="*/ 1673325 w 2802743"/>
                <a:gd name="connsiteY3" fmla="*/ 1857248 h 3417368"/>
                <a:gd name="connsiteX4" fmla="*/ 1680957 w 2802743"/>
                <a:gd name="connsiteY4" fmla="*/ 1887831 h 3417368"/>
                <a:gd name="connsiteX5" fmla="*/ 2660238 w 2802743"/>
                <a:gd name="connsiteY5" fmla="*/ 2253585 h 3417368"/>
                <a:gd name="connsiteX6" fmla="*/ 2790867 w 2802743"/>
                <a:gd name="connsiteY6" fmla="*/ 2467342 h 3417368"/>
                <a:gd name="connsiteX7" fmla="*/ 2802743 w 2802743"/>
                <a:gd name="connsiteY7" fmla="*/ 3405494 h 3417368"/>
                <a:gd name="connsiteX8" fmla="*/ 165 w 2802743"/>
                <a:gd name="connsiteY8" fmla="*/ 3417368 h 3417368"/>
                <a:gd name="connsiteX9" fmla="*/ 165 w 2802743"/>
                <a:gd name="connsiteY9" fmla="*/ 2396090 h 3417368"/>
                <a:gd name="connsiteX10" fmla="*/ 178295 w 2802743"/>
                <a:gd name="connsiteY10" fmla="*/ 2182334 h 3417368"/>
                <a:gd name="connsiteX11" fmla="*/ 1094905 w 2802743"/>
                <a:gd name="connsiteY11" fmla="*/ 1900272 h 3417368"/>
                <a:gd name="connsiteX12" fmla="*/ 1098699 w 2802743"/>
                <a:gd name="connsiteY12" fmla="*/ 1882343 h 3417368"/>
                <a:gd name="connsiteX13" fmla="*/ 1080820 w 2802743"/>
                <a:gd name="connsiteY13" fmla="*/ 1695445 h 3417368"/>
                <a:gd name="connsiteX14" fmla="*/ 730052 w 2802743"/>
                <a:gd name="connsiteY14" fmla="*/ 496037 h 3417368"/>
                <a:gd name="connsiteX15" fmla="*/ 1402937 w 2802743"/>
                <a:gd name="connsiteY15" fmla="*/ 243 h 341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02743" h="3417368">
                  <a:moveTo>
                    <a:pt x="1402937" y="243"/>
                  </a:moveTo>
                  <a:cubicBezTo>
                    <a:pt x="1742027" y="-7674"/>
                    <a:pt x="2088539" y="177383"/>
                    <a:pt x="2120355" y="662293"/>
                  </a:cubicBezTo>
                  <a:cubicBezTo>
                    <a:pt x="2110312" y="982925"/>
                    <a:pt x="2052766" y="1624193"/>
                    <a:pt x="1698337" y="1695445"/>
                  </a:cubicBezTo>
                  <a:cubicBezTo>
                    <a:pt x="1679609" y="1766699"/>
                    <a:pt x="1669787" y="1814200"/>
                    <a:pt x="1673325" y="1857248"/>
                  </a:cubicBezTo>
                  <a:lnTo>
                    <a:pt x="1680957" y="1887831"/>
                  </a:lnTo>
                  <a:lnTo>
                    <a:pt x="2660238" y="2253585"/>
                  </a:lnTo>
                  <a:cubicBezTo>
                    <a:pt x="2763158" y="2281294"/>
                    <a:pt x="2794826" y="2332755"/>
                    <a:pt x="2790867" y="2467342"/>
                  </a:cubicBezTo>
                  <a:lnTo>
                    <a:pt x="2802743" y="3405494"/>
                  </a:lnTo>
                  <a:lnTo>
                    <a:pt x="165" y="3417368"/>
                  </a:lnTo>
                  <a:cubicBezTo>
                    <a:pt x="8082" y="2989856"/>
                    <a:pt x="4124" y="2811726"/>
                    <a:pt x="165" y="2396090"/>
                  </a:cubicBezTo>
                  <a:cubicBezTo>
                    <a:pt x="-3793" y="2245668"/>
                    <a:pt x="63500" y="2214002"/>
                    <a:pt x="178295" y="2182334"/>
                  </a:cubicBezTo>
                  <a:lnTo>
                    <a:pt x="1094905" y="1900272"/>
                  </a:lnTo>
                  <a:lnTo>
                    <a:pt x="1098699" y="1882343"/>
                  </a:lnTo>
                  <a:cubicBezTo>
                    <a:pt x="1104637" y="1845093"/>
                    <a:pt x="1106055" y="1788221"/>
                    <a:pt x="1080820" y="1695445"/>
                  </a:cubicBezTo>
                  <a:cubicBezTo>
                    <a:pt x="740395" y="1602422"/>
                    <a:pt x="705239" y="874068"/>
                    <a:pt x="730052" y="496037"/>
                  </a:cubicBezTo>
                  <a:cubicBezTo>
                    <a:pt x="732179" y="209051"/>
                    <a:pt x="1063847" y="8160"/>
                    <a:pt x="1402937" y="24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b="1" kern="1200">
                <a:solidFill>
                  <a:prstClr val="white"/>
                </a:solidFill>
              </a:endParaRPr>
            </a:p>
          </p:txBody>
        </p:sp>
        <p:sp>
          <p:nvSpPr>
            <p:cNvPr id="273" name="Freeform 141"/>
            <p:cNvSpPr/>
            <p:nvPr/>
          </p:nvSpPr>
          <p:spPr>
            <a:xfrm>
              <a:off x="1551543" y="2759190"/>
              <a:ext cx="2474192" cy="3016766"/>
            </a:xfrm>
            <a:custGeom>
              <a:avLst/>
              <a:gdLst>
                <a:gd name="connsiteX0" fmla="*/ 798780 w 2474192"/>
                <a:gd name="connsiteY0" fmla="*/ 1729140 h 3016766"/>
                <a:gd name="connsiteX1" fmla="*/ 789490 w 2474192"/>
                <a:gd name="connsiteY1" fmla="*/ 1775906 h 3016766"/>
                <a:gd name="connsiteX2" fmla="*/ 787404 w 2474192"/>
                <a:gd name="connsiteY2" fmla="*/ 1834789 h 3016766"/>
                <a:gd name="connsiteX3" fmla="*/ 787404 w 2474192"/>
                <a:gd name="connsiteY3" fmla="*/ 3012220 h 3016766"/>
                <a:gd name="connsiteX4" fmla="*/ 2474177 w 2474192"/>
                <a:gd name="connsiteY4" fmla="*/ 3005074 h 3016766"/>
                <a:gd name="connsiteX5" fmla="*/ 2474192 w 2474192"/>
                <a:gd name="connsiteY5" fmla="*/ 3006284 h 3016766"/>
                <a:gd name="connsiteX6" fmla="*/ 146 w 2474192"/>
                <a:gd name="connsiteY6" fmla="*/ 3016766 h 3016766"/>
                <a:gd name="connsiteX7" fmla="*/ 146 w 2474192"/>
                <a:gd name="connsiteY7" fmla="*/ 2115208 h 3016766"/>
                <a:gd name="connsiteX8" fmla="*/ 157394 w 2474192"/>
                <a:gd name="connsiteY8" fmla="*/ 1926509 h 3016766"/>
                <a:gd name="connsiteX9" fmla="*/ 1238478 w 2474192"/>
                <a:gd name="connsiteY9" fmla="*/ 215 h 3016766"/>
                <a:gd name="connsiteX10" fmla="*/ 1486276 w 2474192"/>
                <a:gd name="connsiteY10" fmla="*/ 36843 h 3016766"/>
                <a:gd name="connsiteX11" fmla="*/ 1530286 w 2474192"/>
                <a:gd name="connsiteY11" fmla="*/ 55399 h 3016766"/>
                <a:gd name="connsiteX12" fmla="*/ 1527526 w 2474192"/>
                <a:gd name="connsiteY12" fmla="*/ 62210 h 3016766"/>
                <a:gd name="connsiteX13" fmla="*/ 1476665 w 2474192"/>
                <a:gd name="connsiteY13" fmla="*/ 399646 h 3016766"/>
                <a:gd name="connsiteX14" fmla="*/ 1762012 w 2474192"/>
                <a:gd name="connsiteY14" fmla="*/ 1118492 h 3016766"/>
                <a:gd name="connsiteX15" fmla="*/ 1793016 w 2474192"/>
                <a:gd name="connsiteY15" fmla="*/ 1141033 h 3016766"/>
                <a:gd name="connsiteX16" fmla="*/ 1777850 w 2474192"/>
                <a:gd name="connsiteY16" fmla="*/ 1191037 h 3016766"/>
                <a:gd name="connsiteX17" fmla="*/ 1688210 w 2474192"/>
                <a:gd name="connsiteY17" fmla="*/ 1367457 h 3016766"/>
                <a:gd name="connsiteX18" fmla="*/ 1680258 w 2474192"/>
                <a:gd name="connsiteY18" fmla="*/ 1376793 h 3016766"/>
                <a:gd name="connsiteX19" fmla="*/ 992771 w 2474192"/>
                <a:gd name="connsiteY19" fmla="*/ 1588349 h 3016766"/>
                <a:gd name="connsiteX20" fmla="*/ 972045 w 2474192"/>
                <a:gd name="connsiteY20" fmla="*/ 1595258 h 3016766"/>
                <a:gd name="connsiteX21" fmla="*/ 966723 w 2474192"/>
                <a:gd name="connsiteY21" fmla="*/ 1552403 h 3016766"/>
                <a:gd name="connsiteX22" fmla="*/ 954121 w 2474192"/>
                <a:gd name="connsiteY22" fmla="*/ 1496696 h 3016766"/>
                <a:gd name="connsiteX23" fmla="*/ 644472 w 2474192"/>
                <a:gd name="connsiteY23" fmla="*/ 437889 h 3016766"/>
                <a:gd name="connsiteX24" fmla="*/ 1238478 w 2474192"/>
                <a:gd name="connsiteY24" fmla="*/ 215 h 301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74192" h="3016766">
                  <a:moveTo>
                    <a:pt x="798780" y="1729140"/>
                  </a:moveTo>
                  <a:lnTo>
                    <a:pt x="789490" y="1775906"/>
                  </a:lnTo>
                  <a:cubicBezTo>
                    <a:pt x="787547" y="1793573"/>
                    <a:pt x="786834" y="1813111"/>
                    <a:pt x="787404" y="1834789"/>
                  </a:cubicBezTo>
                  <a:cubicBezTo>
                    <a:pt x="791969" y="2313975"/>
                    <a:pt x="796532" y="2519341"/>
                    <a:pt x="787404" y="3012220"/>
                  </a:cubicBezTo>
                  <a:lnTo>
                    <a:pt x="2474177" y="3005074"/>
                  </a:lnTo>
                  <a:lnTo>
                    <a:pt x="2474192" y="3006284"/>
                  </a:lnTo>
                  <a:lnTo>
                    <a:pt x="146" y="3016766"/>
                  </a:lnTo>
                  <a:cubicBezTo>
                    <a:pt x="7135" y="2639369"/>
                    <a:pt x="3641" y="2482121"/>
                    <a:pt x="146" y="2115208"/>
                  </a:cubicBezTo>
                  <a:cubicBezTo>
                    <a:pt x="-3348" y="1982419"/>
                    <a:pt x="56056" y="1954465"/>
                    <a:pt x="157394" y="1926509"/>
                  </a:cubicBezTo>
                  <a:close/>
                  <a:moveTo>
                    <a:pt x="1238478" y="215"/>
                  </a:moveTo>
                  <a:cubicBezTo>
                    <a:pt x="1322668" y="-1751"/>
                    <a:pt x="1407376" y="9759"/>
                    <a:pt x="1486276" y="36843"/>
                  </a:cubicBezTo>
                  <a:lnTo>
                    <a:pt x="1530286" y="55399"/>
                  </a:lnTo>
                  <a:lnTo>
                    <a:pt x="1527526" y="62210"/>
                  </a:lnTo>
                  <a:cubicBezTo>
                    <a:pt x="1494775" y="165924"/>
                    <a:pt x="1476665" y="279952"/>
                    <a:pt x="1476665" y="399646"/>
                  </a:cubicBezTo>
                  <a:cubicBezTo>
                    <a:pt x="1476665" y="698881"/>
                    <a:pt x="1589854" y="962704"/>
                    <a:pt x="1762012" y="1118492"/>
                  </a:cubicBezTo>
                  <a:lnTo>
                    <a:pt x="1793016" y="1141033"/>
                  </a:lnTo>
                  <a:lnTo>
                    <a:pt x="1777850" y="1191037"/>
                  </a:lnTo>
                  <a:cubicBezTo>
                    <a:pt x="1754281" y="1257169"/>
                    <a:pt x="1724885" y="1317703"/>
                    <a:pt x="1688210" y="1367457"/>
                  </a:cubicBezTo>
                  <a:lnTo>
                    <a:pt x="1680258" y="1376793"/>
                  </a:lnTo>
                  <a:lnTo>
                    <a:pt x="992771" y="1588349"/>
                  </a:lnTo>
                  <a:lnTo>
                    <a:pt x="972045" y="1595258"/>
                  </a:lnTo>
                  <a:lnTo>
                    <a:pt x="966723" y="1552403"/>
                  </a:lnTo>
                  <a:cubicBezTo>
                    <a:pt x="963789" y="1535665"/>
                    <a:pt x="959690" y="1517171"/>
                    <a:pt x="954121" y="1496696"/>
                  </a:cubicBezTo>
                  <a:cubicBezTo>
                    <a:pt x="653602" y="1414578"/>
                    <a:pt x="622568" y="771605"/>
                    <a:pt x="644472" y="437889"/>
                  </a:cubicBezTo>
                  <a:cubicBezTo>
                    <a:pt x="646350" y="184545"/>
                    <a:pt x="939138" y="7204"/>
                    <a:pt x="1238478" y="2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b="1" kern="1200">
                <a:solidFill>
                  <a:prstClr val="white"/>
                </a:solidFill>
              </a:endParaRPr>
            </a:p>
          </p:txBody>
        </p:sp>
        <p:sp>
          <p:nvSpPr>
            <p:cNvPr id="274" name="Freeform 142"/>
            <p:cNvSpPr/>
            <p:nvPr/>
          </p:nvSpPr>
          <p:spPr>
            <a:xfrm>
              <a:off x="4555156" y="2759190"/>
              <a:ext cx="1784288" cy="3006284"/>
            </a:xfrm>
            <a:custGeom>
              <a:avLst/>
              <a:gdLst>
                <a:gd name="connsiteX0" fmla="*/ 1638440 w 2474046"/>
                <a:gd name="connsiteY0" fmla="*/ 1724302 h 3016766"/>
                <a:gd name="connsiteX1" fmla="*/ 2348246 w 2474046"/>
                <a:gd name="connsiteY1" fmla="*/ 1989408 h 3016766"/>
                <a:gd name="connsiteX2" fmla="*/ 2463562 w 2474046"/>
                <a:gd name="connsiteY2" fmla="*/ 2178107 h 3016766"/>
                <a:gd name="connsiteX3" fmla="*/ 2474046 w 2474046"/>
                <a:gd name="connsiteY3" fmla="*/ 3006284 h 3016766"/>
                <a:gd name="connsiteX4" fmla="*/ 0 w 2474046"/>
                <a:gd name="connsiteY4" fmla="*/ 3016766 h 3016766"/>
                <a:gd name="connsiteX5" fmla="*/ 180 w 2474046"/>
                <a:gd name="connsiteY5" fmla="*/ 3005752 h 3016766"/>
                <a:gd name="connsiteX6" fmla="*/ 1704643 w 2474046"/>
                <a:gd name="connsiteY6" fmla="*/ 2998531 h 3016766"/>
                <a:gd name="connsiteX7" fmla="*/ 1690951 w 2474046"/>
                <a:gd name="connsiteY7" fmla="*/ 1916935 h 3016766"/>
                <a:gd name="connsiteX8" fmla="*/ 1661858 w 2474046"/>
                <a:gd name="connsiteY8" fmla="*/ 1747508 h 3016766"/>
                <a:gd name="connsiteX9" fmla="*/ 1238332 w 2474046"/>
                <a:gd name="connsiteY9" fmla="*/ 215 h 3016766"/>
                <a:gd name="connsiteX10" fmla="*/ 1871651 w 2474046"/>
                <a:gd name="connsiteY10" fmla="*/ 584656 h 3016766"/>
                <a:gd name="connsiteX11" fmla="*/ 1499104 w 2474046"/>
                <a:gd name="connsiteY11" fmla="*/ 1496696 h 3016766"/>
                <a:gd name="connsiteX12" fmla="*/ 1477024 w 2474046"/>
                <a:gd name="connsiteY12" fmla="*/ 1639532 h 3016766"/>
                <a:gd name="connsiteX13" fmla="*/ 1479036 w 2474046"/>
                <a:gd name="connsiteY13" fmla="*/ 1647595 h 3016766"/>
                <a:gd name="connsiteX14" fmla="*/ 814192 w 2474046"/>
                <a:gd name="connsiteY14" fmla="*/ 1399281 h 3016766"/>
                <a:gd name="connsiteX15" fmla="*/ 811929 w 2474046"/>
                <a:gd name="connsiteY15" fmla="*/ 1397088 h 3016766"/>
                <a:gd name="connsiteX16" fmla="*/ 718161 w 2474046"/>
                <a:gd name="connsiteY16" fmla="*/ 1213587 h 3016766"/>
                <a:gd name="connsiteX17" fmla="*/ 689758 w 2474046"/>
                <a:gd name="connsiteY17" fmla="*/ 1105475 h 3016766"/>
                <a:gd name="connsiteX18" fmla="*/ 739911 w 2474046"/>
                <a:gd name="connsiteY18" fmla="*/ 1069012 h 3016766"/>
                <a:gd name="connsiteX19" fmla="*/ 1025257 w 2474046"/>
                <a:gd name="connsiteY19" fmla="*/ 350166 h 3016766"/>
                <a:gd name="connsiteX20" fmla="*/ 1012108 w 2474046"/>
                <a:gd name="connsiteY20" fmla="*/ 175456 h 3016766"/>
                <a:gd name="connsiteX21" fmla="*/ 983063 w 2474046"/>
                <a:gd name="connsiteY21" fmla="*/ 50127 h 3016766"/>
                <a:gd name="connsiteX22" fmla="*/ 1019499 w 2474046"/>
                <a:gd name="connsiteY22" fmla="*/ 35923 h 3016766"/>
                <a:gd name="connsiteX23" fmla="*/ 1238332 w 2474046"/>
                <a:gd name="connsiteY23" fmla="*/ 215 h 3016766"/>
                <a:gd name="connsiteX0" fmla="*/ 1638440 w 2474046"/>
                <a:gd name="connsiteY0" fmla="*/ 1724302 h 3016766"/>
                <a:gd name="connsiteX1" fmla="*/ 2348246 w 2474046"/>
                <a:gd name="connsiteY1" fmla="*/ 1989408 h 3016766"/>
                <a:gd name="connsiteX2" fmla="*/ 2463562 w 2474046"/>
                <a:gd name="connsiteY2" fmla="*/ 2178107 h 3016766"/>
                <a:gd name="connsiteX3" fmla="*/ 2474046 w 2474046"/>
                <a:gd name="connsiteY3" fmla="*/ 3006284 h 3016766"/>
                <a:gd name="connsiteX4" fmla="*/ 0 w 2474046"/>
                <a:gd name="connsiteY4" fmla="*/ 3016766 h 3016766"/>
                <a:gd name="connsiteX5" fmla="*/ 1704643 w 2474046"/>
                <a:gd name="connsiteY5" fmla="*/ 2998531 h 3016766"/>
                <a:gd name="connsiteX6" fmla="*/ 1690951 w 2474046"/>
                <a:gd name="connsiteY6" fmla="*/ 1916935 h 3016766"/>
                <a:gd name="connsiteX7" fmla="*/ 1661858 w 2474046"/>
                <a:gd name="connsiteY7" fmla="*/ 1747508 h 3016766"/>
                <a:gd name="connsiteX8" fmla="*/ 1638440 w 2474046"/>
                <a:gd name="connsiteY8" fmla="*/ 1724302 h 3016766"/>
                <a:gd name="connsiteX9" fmla="*/ 1238332 w 2474046"/>
                <a:gd name="connsiteY9" fmla="*/ 215 h 3016766"/>
                <a:gd name="connsiteX10" fmla="*/ 1871651 w 2474046"/>
                <a:gd name="connsiteY10" fmla="*/ 584656 h 3016766"/>
                <a:gd name="connsiteX11" fmla="*/ 1499104 w 2474046"/>
                <a:gd name="connsiteY11" fmla="*/ 1496696 h 3016766"/>
                <a:gd name="connsiteX12" fmla="*/ 1477024 w 2474046"/>
                <a:gd name="connsiteY12" fmla="*/ 1639532 h 3016766"/>
                <a:gd name="connsiteX13" fmla="*/ 1479036 w 2474046"/>
                <a:gd name="connsiteY13" fmla="*/ 1647595 h 3016766"/>
                <a:gd name="connsiteX14" fmla="*/ 814192 w 2474046"/>
                <a:gd name="connsiteY14" fmla="*/ 1399281 h 3016766"/>
                <a:gd name="connsiteX15" fmla="*/ 811929 w 2474046"/>
                <a:gd name="connsiteY15" fmla="*/ 1397088 h 3016766"/>
                <a:gd name="connsiteX16" fmla="*/ 718161 w 2474046"/>
                <a:gd name="connsiteY16" fmla="*/ 1213587 h 3016766"/>
                <a:gd name="connsiteX17" fmla="*/ 689758 w 2474046"/>
                <a:gd name="connsiteY17" fmla="*/ 1105475 h 3016766"/>
                <a:gd name="connsiteX18" fmla="*/ 739911 w 2474046"/>
                <a:gd name="connsiteY18" fmla="*/ 1069012 h 3016766"/>
                <a:gd name="connsiteX19" fmla="*/ 1025257 w 2474046"/>
                <a:gd name="connsiteY19" fmla="*/ 350166 h 3016766"/>
                <a:gd name="connsiteX20" fmla="*/ 1012108 w 2474046"/>
                <a:gd name="connsiteY20" fmla="*/ 175456 h 3016766"/>
                <a:gd name="connsiteX21" fmla="*/ 983063 w 2474046"/>
                <a:gd name="connsiteY21" fmla="*/ 50127 h 3016766"/>
                <a:gd name="connsiteX22" fmla="*/ 1019499 w 2474046"/>
                <a:gd name="connsiteY22" fmla="*/ 35923 h 3016766"/>
                <a:gd name="connsiteX23" fmla="*/ 1238332 w 2474046"/>
                <a:gd name="connsiteY23" fmla="*/ 215 h 3016766"/>
                <a:gd name="connsiteX0" fmla="*/ 948682 w 1784288"/>
                <a:gd name="connsiteY0" fmla="*/ 1724302 h 3006284"/>
                <a:gd name="connsiteX1" fmla="*/ 1658488 w 1784288"/>
                <a:gd name="connsiteY1" fmla="*/ 1989408 h 3006284"/>
                <a:gd name="connsiteX2" fmla="*/ 1773804 w 1784288"/>
                <a:gd name="connsiteY2" fmla="*/ 2178107 h 3006284"/>
                <a:gd name="connsiteX3" fmla="*/ 1784288 w 1784288"/>
                <a:gd name="connsiteY3" fmla="*/ 3006284 h 3006284"/>
                <a:gd name="connsiteX4" fmla="*/ 1014885 w 1784288"/>
                <a:gd name="connsiteY4" fmla="*/ 2998531 h 3006284"/>
                <a:gd name="connsiteX5" fmla="*/ 1001193 w 1784288"/>
                <a:gd name="connsiteY5" fmla="*/ 1916935 h 3006284"/>
                <a:gd name="connsiteX6" fmla="*/ 972100 w 1784288"/>
                <a:gd name="connsiteY6" fmla="*/ 1747508 h 3006284"/>
                <a:gd name="connsiteX7" fmla="*/ 948682 w 1784288"/>
                <a:gd name="connsiteY7" fmla="*/ 1724302 h 3006284"/>
                <a:gd name="connsiteX8" fmla="*/ 548574 w 1784288"/>
                <a:gd name="connsiteY8" fmla="*/ 215 h 3006284"/>
                <a:gd name="connsiteX9" fmla="*/ 1181893 w 1784288"/>
                <a:gd name="connsiteY9" fmla="*/ 584656 h 3006284"/>
                <a:gd name="connsiteX10" fmla="*/ 809346 w 1784288"/>
                <a:gd name="connsiteY10" fmla="*/ 1496696 h 3006284"/>
                <a:gd name="connsiteX11" fmla="*/ 787266 w 1784288"/>
                <a:gd name="connsiteY11" fmla="*/ 1639532 h 3006284"/>
                <a:gd name="connsiteX12" fmla="*/ 789278 w 1784288"/>
                <a:gd name="connsiteY12" fmla="*/ 1647595 h 3006284"/>
                <a:gd name="connsiteX13" fmla="*/ 124434 w 1784288"/>
                <a:gd name="connsiteY13" fmla="*/ 1399281 h 3006284"/>
                <a:gd name="connsiteX14" fmla="*/ 122171 w 1784288"/>
                <a:gd name="connsiteY14" fmla="*/ 1397088 h 3006284"/>
                <a:gd name="connsiteX15" fmla="*/ 28403 w 1784288"/>
                <a:gd name="connsiteY15" fmla="*/ 1213587 h 3006284"/>
                <a:gd name="connsiteX16" fmla="*/ 0 w 1784288"/>
                <a:gd name="connsiteY16" fmla="*/ 1105475 h 3006284"/>
                <a:gd name="connsiteX17" fmla="*/ 50153 w 1784288"/>
                <a:gd name="connsiteY17" fmla="*/ 1069012 h 3006284"/>
                <a:gd name="connsiteX18" fmla="*/ 335499 w 1784288"/>
                <a:gd name="connsiteY18" fmla="*/ 350166 h 3006284"/>
                <a:gd name="connsiteX19" fmla="*/ 322350 w 1784288"/>
                <a:gd name="connsiteY19" fmla="*/ 175456 h 3006284"/>
                <a:gd name="connsiteX20" fmla="*/ 293305 w 1784288"/>
                <a:gd name="connsiteY20" fmla="*/ 50127 h 3006284"/>
                <a:gd name="connsiteX21" fmla="*/ 329741 w 1784288"/>
                <a:gd name="connsiteY21" fmla="*/ 35923 h 3006284"/>
                <a:gd name="connsiteX22" fmla="*/ 548574 w 1784288"/>
                <a:gd name="connsiteY22" fmla="*/ 215 h 3006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84288" h="3006284">
                  <a:moveTo>
                    <a:pt x="948682" y="1724302"/>
                  </a:moveTo>
                  <a:lnTo>
                    <a:pt x="1658488" y="1989408"/>
                  </a:lnTo>
                  <a:cubicBezTo>
                    <a:pt x="1749343" y="2013869"/>
                    <a:pt x="1777299" y="2059297"/>
                    <a:pt x="1773804" y="2178107"/>
                  </a:cubicBezTo>
                  <a:lnTo>
                    <a:pt x="1784288" y="3006284"/>
                  </a:lnTo>
                  <a:lnTo>
                    <a:pt x="1014885" y="2998531"/>
                  </a:lnTo>
                  <a:lnTo>
                    <a:pt x="1001193" y="1916935"/>
                  </a:lnTo>
                  <a:cubicBezTo>
                    <a:pt x="1003475" y="1839353"/>
                    <a:pt x="995489" y="1785729"/>
                    <a:pt x="972100" y="1747508"/>
                  </a:cubicBezTo>
                  <a:lnTo>
                    <a:pt x="948682" y="1724302"/>
                  </a:lnTo>
                  <a:close/>
                  <a:moveTo>
                    <a:pt x="548574" y="215"/>
                  </a:moveTo>
                  <a:cubicBezTo>
                    <a:pt x="847914" y="-6775"/>
                    <a:pt x="1153807" y="156589"/>
                    <a:pt x="1181893" y="584656"/>
                  </a:cubicBezTo>
                  <a:cubicBezTo>
                    <a:pt x="1173027" y="867701"/>
                    <a:pt x="1122227" y="1433797"/>
                    <a:pt x="809346" y="1496696"/>
                  </a:cubicBezTo>
                  <a:cubicBezTo>
                    <a:pt x="792813" y="1559597"/>
                    <a:pt x="784143" y="1601530"/>
                    <a:pt x="787266" y="1639532"/>
                  </a:cubicBezTo>
                  <a:lnTo>
                    <a:pt x="789278" y="1647595"/>
                  </a:lnTo>
                  <a:lnTo>
                    <a:pt x="124434" y="1399281"/>
                  </a:lnTo>
                  <a:lnTo>
                    <a:pt x="122171" y="1397088"/>
                  </a:lnTo>
                  <a:cubicBezTo>
                    <a:pt x="83344" y="1347991"/>
                    <a:pt x="52564" y="1284912"/>
                    <a:pt x="28403" y="1213587"/>
                  </a:cubicBezTo>
                  <a:lnTo>
                    <a:pt x="0" y="1105475"/>
                  </a:lnTo>
                  <a:lnTo>
                    <a:pt x="50153" y="1069012"/>
                  </a:lnTo>
                  <a:cubicBezTo>
                    <a:pt x="222310" y="913224"/>
                    <a:pt x="335499" y="649401"/>
                    <a:pt x="335499" y="350166"/>
                  </a:cubicBezTo>
                  <a:cubicBezTo>
                    <a:pt x="335499" y="290319"/>
                    <a:pt x="330972" y="231889"/>
                    <a:pt x="322350" y="175456"/>
                  </a:cubicBezTo>
                  <a:lnTo>
                    <a:pt x="293305" y="50127"/>
                  </a:lnTo>
                  <a:lnTo>
                    <a:pt x="329741" y="35923"/>
                  </a:lnTo>
                  <a:cubicBezTo>
                    <a:pt x="399314" y="14356"/>
                    <a:pt x="473739" y="1962"/>
                    <a:pt x="548574" y="2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b="1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75" name="Group 139"/>
          <p:cNvGrpSpPr/>
          <p:nvPr/>
        </p:nvGrpSpPr>
        <p:grpSpPr>
          <a:xfrm>
            <a:off x="2902385" y="4188110"/>
            <a:ext cx="486604" cy="352655"/>
            <a:chOff x="1551543" y="2270912"/>
            <a:chExt cx="4787901" cy="3505044"/>
          </a:xfrm>
          <a:solidFill>
            <a:schemeClr val="bg1"/>
          </a:solidFill>
        </p:grpSpPr>
        <p:sp>
          <p:nvSpPr>
            <p:cNvPr id="276" name="Freeform 140"/>
            <p:cNvSpPr/>
            <p:nvPr/>
          </p:nvSpPr>
          <p:spPr>
            <a:xfrm>
              <a:off x="2541152" y="2270912"/>
              <a:ext cx="2802743" cy="3417368"/>
            </a:xfrm>
            <a:custGeom>
              <a:avLst/>
              <a:gdLst>
                <a:gd name="connsiteX0" fmla="*/ 1402772 w 2802578"/>
                <a:gd name="connsiteY0" fmla="*/ 243 h 3417368"/>
                <a:gd name="connsiteX1" fmla="*/ 2120190 w 2802578"/>
                <a:gd name="connsiteY1" fmla="*/ 662293 h 3417368"/>
                <a:gd name="connsiteX2" fmla="*/ 1698172 w 2802578"/>
                <a:gd name="connsiteY2" fmla="*/ 1695445 h 3417368"/>
                <a:gd name="connsiteX3" fmla="*/ 1673160 w 2802578"/>
                <a:gd name="connsiteY3" fmla="*/ 1857248 h 3417368"/>
                <a:gd name="connsiteX4" fmla="*/ 1680792 w 2802578"/>
                <a:gd name="connsiteY4" fmla="*/ 1887831 h 3417368"/>
                <a:gd name="connsiteX5" fmla="*/ 2660073 w 2802578"/>
                <a:gd name="connsiteY5" fmla="*/ 2253585 h 3417368"/>
                <a:gd name="connsiteX6" fmla="*/ 2790702 w 2802578"/>
                <a:gd name="connsiteY6" fmla="*/ 2467342 h 3417368"/>
                <a:gd name="connsiteX7" fmla="*/ 2802578 w 2802578"/>
                <a:gd name="connsiteY7" fmla="*/ 3405494 h 3417368"/>
                <a:gd name="connsiteX8" fmla="*/ 0 w 2802578"/>
                <a:gd name="connsiteY8" fmla="*/ 3417368 h 3417368"/>
                <a:gd name="connsiteX9" fmla="*/ 0 w 2802578"/>
                <a:gd name="connsiteY9" fmla="*/ 2396090 h 3417368"/>
                <a:gd name="connsiteX10" fmla="*/ 130629 w 2802578"/>
                <a:gd name="connsiteY10" fmla="*/ 2194209 h 3417368"/>
                <a:gd name="connsiteX11" fmla="*/ 1094740 w 2802578"/>
                <a:gd name="connsiteY11" fmla="*/ 1900272 h 3417368"/>
                <a:gd name="connsiteX12" fmla="*/ 1098534 w 2802578"/>
                <a:gd name="connsiteY12" fmla="*/ 1882343 h 3417368"/>
                <a:gd name="connsiteX13" fmla="*/ 1080655 w 2802578"/>
                <a:gd name="connsiteY13" fmla="*/ 1695445 h 3417368"/>
                <a:gd name="connsiteX14" fmla="*/ 729887 w 2802578"/>
                <a:gd name="connsiteY14" fmla="*/ 496037 h 3417368"/>
                <a:gd name="connsiteX15" fmla="*/ 1402772 w 2802578"/>
                <a:gd name="connsiteY15" fmla="*/ 243 h 3417368"/>
                <a:gd name="connsiteX0" fmla="*/ 1402772 w 2802578"/>
                <a:gd name="connsiteY0" fmla="*/ 243 h 3417368"/>
                <a:gd name="connsiteX1" fmla="*/ 2120190 w 2802578"/>
                <a:gd name="connsiteY1" fmla="*/ 662293 h 3417368"/>
                <a:gd name="connsiteX2" fmla="*/ 1698172 w 2802578"/>
                <a:gd name="connsiteY2" fmla="*/ 1695445 h 3417368"/>
                <a:gd name="connsiteX3" fmla="*/ 1673160 w 2802578"/>
                <a:gd name="connsiteY3" fmla="*/ 1857248 h 3417368"/>
                <a:gd name="connsiteX4" fmla="*/ 1680792 w 2802578"/>
                <a:gd name="connsiteY4" fmla="*/ 1887831 h 3417368"/>
                <a:gd name="connsiteX5" fmla="*/ 2660073 w 2802578"/>
                <a:gd name="connsiteY5" fmla="*/ 2253585 h 3417368"/>
                <a:gd name="connsiteX6" fmla="*/ 2790702 w 2802578"/>
                <a:gd name="connsiteY6" fmla="*/ 2467342 h 3417368"/>
                <a:gd name="connsiteX7" fmla="*/ 2802578 w 2802578"/>
                <a:gd name="connsiteY7" fmla="*/ 3405494 h 3417368"/>
                <a:gd name="connsiteX8" fmla="*/ 0 w 2802578"/>
                <a:gd name="connsiteY8" fmla="*/ 3417368 h 3417368"/>
                <a:gd name="connsiteX9" fmla="*/ 0 w 2802578"/>
                <a:gd name="connsiteY9" fmla="*/ 2396090 h 3417368"/>
                <a:gd name="connsiteX10" fmla="*/ 178130 w 2802578"/>
                <a:gd name="connsiteY10" fmla="*/ 2182334 h 3417368"/>
                <a:gd name="connsiteX11" fmla="*/ 1094740 w 2802578"/>
                <a:gd name="connsiteY11" fmla="*/ 1900272 h 3417368"/>
                <a:gd name="connsiteX12" fmla="*/ 1098534 w 2802578"/>
                <a:gd name="connsiteY12" fmla="*/ 1882343 h 3417368"/>
                <a:gd name="connsiteX13" fmla="*/ 1080655 w 2802578"/>
                <a:gd name="connsiteY13" fmla="*/ 1695445 h 3417368"/>
                <a:gd name="connsiteX14" fmla="*/ 729887 w 2802578"/>
                <a:gd name="connsiteY14" fmla="*/ 496037 h 3417368"/>
                <a:gd name="connsiteX15" fmla="*/ 1402772 w 2802578"/>
                <a:gd name="connsiteY15" fmla="*/ 243 h 3417368"/>
                <a:gd name="connsiteX0" fmla="*/ 1402772 w 2802578"/>
                <a:gd name="connsiteY0" fmla="*/ 243 h 3417368"/>
                <a:gd name="connsiteX1" fmla="*/ 2120190 w 2802578"/>
                <a:gd name="connsiteY1" fmla="*/ 662293 h 3417368"/>
                <a:gd name="connsiteX2" fmla="*/ 1698172 w 2802578"/>
                <a:gd name="connsiteY2" fmla="*/ 1695445 h 3417368"/>
                <a:gd name="connsiteX3" fmla="*/ 1673160 w 2802578"/>
                <a:gd name="connsiteY3" fmla="*/ 1857248 h 3417368"/>
                <a:gd name="connsiteX4" fmla="*/ 1680792 w 2802578"/>
                <a:gd name="connsiteY4" fmla="*/ 1887831 h 3417368"/>
                <a:gd name="connsiteX5" fmla="*/ 2660073 w 2802578"/>
                <a:gd name="connsiteY5" fmla="*/ 2253585 h 3417368"/>
                <a:gd name="connsiteX6" fmla="*/ 2790702 w 2802578"/>
                <a:gd name="connsiteY6" fmla="*/ 2467342 h 3417368"/>
                <a:gd name="connsiteX7" fmla="*/ 2802578 w 2802578"/>
                <a:gd name="connsiteY7" fmla="*/ 3405494 h 3417368"/>
                <a:gd name="connsiteX8" fmla="*/ 0 w 2802578"/>
                <a:gd name="connsiteY8" fmla="*/ 3417368 h 3417368"/>
                <a:gd name="connsiteX9" fmla="*/ 0 w 2802578"/>
                <a:gd name="connsiteY9" fmla="*/ 2396090 h 3417368"/>
                <a:gd name="connsiteX10" fmla="*/ 178130 w 2802578"/>
                <a:gd name="connsiteY10" fmla="*/ 2182334 h 3417368"/>
                <a:gd name="connsiteX11" fmla="*/ 1094740 w 2802578"/>
                <a:gd name="connsiteY11" fmla="*/ 1900272 h 3417368"/>
                <a:gd name="connsiteX12" fmla="*/ 1098534 w 2802578"/>
                <a:gd name="connsiteY12" fmla="*/ 1882343 h 3417368"/>
                <a:gd name="connsiteX13" fmla="*/ 1080655 w 2802578"/>
                <a:gd name="connsiteY13" fmla="*/ 1695445 h 3417368"/>
                <a:gd name="connsiteX14" fmla="*/ 729887 w 2802578"/>
                <a:gd name="connsiteY14" fmla="*/ 496037 h 3417368"/>
                <a:gd name="connsiteX15" fmla="*/ 1402772 w 2802578"/>
                <a:gd name="connsiteY15" fmla="*/ 243 h 3417368"/>
                <a:gd name="connsiteX0" fmla="*/ 1402937 w 2802743"/>
                <a:gd name="connsiteY0" fmla="*/ 243 h 3417368"/>
                <a:gd name="connsiteX1" fmla="*/ 2120355 w 2802743"/>
                <a:gd name="connsiteY1" fmla="*/ 662293 h 3417368"/>
                <a:gd name="connsiteX2" fmla="*/ 1698337 w 2802743"/>
                <a:gd name="connsiteY2" fmla="*/ 1695445 h 3417368"/>
                <a:gd name="connsiteX3" fmla="*/ 1673325 w 2802743"/>
                <a:gd name="connsiteY3" fmla="*/ 1857248 h 3417368"/>
                <a:gd name="connsiteX4" fmla="*/ 1680957 w 2802743"/>
                <a:gd name="connsiteY4" fmla="*/ 1887831 h 3417368"/>
                <a:gd name="connsiteX5" fmla="*/ 2660238 w 2802743"/>
                <a:gd name="connsiteY5" fmla="*/ 2253585 h 3417368"/>
                <a:gd name="connsiteX6" fmla="*/ 2790867 w 2802743"/>
                <a:gd name="connsiteY6" fmla="*/ 2467342 h 3417368"/>
                <a:gd name="connsiteX7" fmla="*/ 2802743 w 2802743"/>
                <a:gd name="connsiteY7" fmla="*/ 3405494 h 3417368"/>
                <a:gd name="connsiteX8" fmla="*/ 165 w 2802743"/>
                <a:gd name="connsiteY8" fmla="*/ 3417368 h 3417368"/>
                <a:gd name="connsiteX9" fmla="*/ 165 w 2802743"/>
                <a:gd name="connsiteY9" fmla="*/ 2396090 h 3417368"/>
                <a:gd name="connsiteX10" fmla="*/ 178295 w 2802743"/>
                <a:gd name="connsiteY10" fmla="*/ 2182334 h 3417368"/>
                <a:gd name="connsiteX11" fmla="*/ 1094905 w 2802743"/>
                <a:gd name="connsiteY11" fmla="*/ 1900272 h 3417368"/>
                <a:gd name="connsiteX12" fmla="*/ 1098699 w 2802743"/>
                <a:gd name="connsiteY12" fmla="*/ 1882343 h 3417368"/>
                <a:gd name="connsiteX13" fmla="*/ 1080820 w 2802743"/>
                <a:gd name="connsiteY13" fmla="*/ 1695445 h 3417368"/>
                <a:gd name="connsiteX14" fmla="*/ 730052 w 2802743"/>
                <a:gd name="connsiteY14" fmla="*/ 496037 h 3417368"/>
                <a:gd name="connsiteX15" fmla="*/ 1402937 w 2802743"/>
                <a:gd name="connsiteY15" fmla="*/ 243 h 341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02743" h="3417368">
                  <a:moveTo>
                    <a:pt x="1402937" y="243"/>
                  </a:moveTo>
                  <a:cubicBezTo>
                    <a:pt x="1742027" y="-7674"/>
                    <a:pt x="2088539" y="177383"/>
                    <a:pt x="2120355" y="662293"/>
                  </a:cubicBezTo>
                  <a:cubicBezTo>
                    <a:pt x="2110312" y="982925"/>
                    <a:pt x="2052766" y="1624193"/>
                    <a:pt x="1698337" y="1695445"/>
                  </a:cubicBezTo>
                  <a:cubicBezTo>
                    <a:pt x="1679609" y="1766699"/>
                    <a:pt x="1669787" y="1814200"/>
                    <a:pt x="1673325" y="1857248"/>
                  </a:cubicBezTo>
                  <a:lnTo>
                    <a:pt x="1680957" y="1887831"/>
                  </a:lnTo>
                  <a:lnTo>
                    <a:pt x="2660238" y="2253585"/>
                  </a:lnTo>
                  <a:cubicBezTo>
                    <a:pt x="2763158" y="2281294"/>
                    <a:pt x="2794826" y="2332755"/>
                    <a:pt x="2790867" y="2467342"/>
                  </a:cubicBezTo>
                  <a:lnTo>
                    <a:pt x="2802743" y="3405494"/>
                  </a:lnTo>
                  <a:lnTo>
                    <a:pt x="165" y="3417368"/>
                  </a:lnTo>
                  <a:cubicBezTo>
                    <a:pt x="8082" y="2989856"/>
                    <a:pt x="4124" y="2811726"/>
                    <a:pt x="165" y="2396090"/>
                  </a:cubicBezTo>
                  <a:cubicBezTo>
                    <a:pt x="-3793" y="2245668"/>
                    <a:pt x="63500" y="2214002"/>
                    <a:pt x="178295" y="2182334"/>
                  </a:cubicBezTo>
                  <a:lnTo>
                    <a:pt x="1094905" y="1900272"/>
                  </a:lnTo>
                  <a:lnTo>
                    <a:pt x="1098699" y="1882343"/>
                  </a:lnTo>
                  <a:cubicBezTo>
                    <a:pt x="1104637" y="1845093"/>
                    <a:pt x="1106055" y="1788221"/>
                    <a:pt x="1080820" y="1695445"/>
                  </a:cubicBezTo>
                  <a:cubicBezTo>
                    <a:pt x="740395" y="1602422"/>
                    <a:pt x="705239" y="874068"/>
                    <a:pt x="730052" y="496037"/>
                  </a:cubicBezTo>
                  <a:cubicBezTo>
                    <a:pt x="732179" y="209051"/>
                    <a:pt x="1063847" y="8160"/>
                    <a:pt x="1402937" y="24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b="1" kern="1200">
                <a:solidFill>
                  <a:prstClr val="white"/>
                </a:solidFill>
              </a:endParaRPr>
            </a:p>
          </p:txBody>
        </p:sp>
        <p:sp>
          <p:nvSpPr>
            <p:cNvPr id="277" name="Freeform 141"/>
            <p:cNvSpPr/>
            <p:nvPr/>
          </p:nvSpPr>
          <p:spPr>
            <a:xfrm>
              <a:off x="1551543" y="2759190"/>
              <a:ext cx="2474192" cy="3016766"/>
            </a:xfrm>
            <a:custGeom>
              <a:avLst/>
              <a:gdLst>
                <a:gd name="connsiteX0" fmla="*/ 798780 w 2474192"/>
                <a:gd name="connsiteY0" fmla="*/ 1729140 h 3016766"/>
                <a:gd name="connsiteX1" fmla="*/ 789490 w 2474192"/>
                <a:gd name="connsiteY1" fmla="*/ 1775906 h 3016766"/>
                <a:gd name="connsiteX2" fmla="*/ 787404 w 2474192"/>
                <a:gd name="connsiteY2" fmla="*/ 1834789 h 3016766"/>
                <a:gd name="connsiteX3" fmla="*/ 787404 w 2474192"/>
                <a:gd name="connsiteY3" fmla="*/ 3012220 h 3016766"/>
                <a:gd name="connsiteX4" fmla="*/ 2474177 w 2474192"/>
                <a:gd name="connsiteY4" fmla="*/ 3005074 h 3016766"/>
                <a:gd name="connsiteX5" fmla="*/ 2474192 w 2474192"/>
                <a:gd name="connsiteY5" fmla="*/ 3006284 h 3016766"/>
                <a:gd name="connsiteX6" fmla="*/ 146 w 2474192"/>
                <a:gd name="connsiteY6" fmla="*/ 3016766 h 3016766"/>
                <a:gd name="connsiteX7" fmla="*/ 146 w 2474192"/>
                <a:gd name="connsiteY7" fmla="*/ 2115208 h 3016766"/>
                <a:gd name="connsiteX8" fmla="*/ 157394 w 2474192"/>
                <a:gd name="connsiteY8" fmla="*/ 1926509 h 3016766"/>
                <a:gd name="connsiteX9" fmla="*/ 1238478 w 2474192"/>
                <a:gd name="connsiteY9" fmla="*/ 215 h 3016766"/>
                <a:gd name="connsiteX10" fmla="*/ 1486276 w 2474192"/>
                <a:gd name="connsiteY10" fmla="*/ 36843 h 3016766"/>
                <a:gd name="connsiteX11" fmla="*/ 1530286 w 2474192"/>
                <a:gd name="connsiteY11" fmla="*/ 55399 h 3016766"/>
                <a:gd name="connsiteX12" fmla="*/ 1527526 w 2474192"/>
                <a:gd name="connsiteY12" fmla="*/ 62210 h 3016766"/>
                <a:gd name="connsiteX13" fmla="*/ 1476665 w 2474192"/>
                <a:gd name="connsiteY13" fmla="*/ 399646 h 3016766"/>
                <a:gd name="connsiteX14" fmla="*/ 1762012 w 2474192"/>
                <a:gd name="connsiteY14" fmla="*/ 1118492 h 3016766"/>
                <a:gd name="connsiteX15" fmla="*/ 1793016 w 2474192"/>
                <a:gd name="connsiteY15" fmla="*/ 1141033 h 3016766"/>
                <a:gd name="connsiteX16" fmla="*/ 1777850 w 2474192"/>
                <a:gd name="connsiteY16" fmla="*/ 1191037 h 3016766"/>
                <a:gd name="connsiteX17" fmla="*/ 1688210 w 2474192"/>
                <a:gd name="connsiteY17" fmla="*/ 1367457 h 3016766"/>
                <a:gd name="connsiteX18" fmla="*/ 1680258 w 2474192"/>
                <a:gd name="connsiteY18" fmla="*/ 1376793 h 3016766"/>
                <a:gd name="connsiteX19" fmla="*/ 992771 w 2474192"/>
                <a:gd name="connsiteY19" fmla="*/ 1588349 h 3016766"/>
                <a:gd name="connsiteX20" fmla="*/ 972045 w 2474192"/>
                <a:gd name="connsiteY20" fmla="*/ 1595258 h 3016766"/>
                <a:gd name="connsiteX21" fmla="*/ 966723 w 2474192"/>
                <a:gd name="connsiteY21" fmla="*/ 1552403 h 3016766"/>
                <a:gd name="connsiteX22" fmla="*/ 954121 w 2474192"/>
                <a:gd name="connsiteY22" fmla="*/ 1496696 h 3016766"/>
                <a:gd name="connsiteX23" fmla="*/ 644472 w 2474192"/>
                <a:gd name="connsiteY23" fmla="*/ 437889 h 3016766"/>
                <a:gd name="connsiteX24" fmla="*/ 1238478 w 2474192"/>
                <a:gd name="connsiteY24" fmla="*/ 215 h 301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74192" h="3016766">
                  <a:moveTo>
                    <a:pt x="798780" y="1729140"/>
                  </a:moveTo>
                  <a:lnTo>
                    <a:pt x="789490" y="1775906"/>
                  </a:lnTo>
                  <a:cubicBezTo>
                    <a:pt x="787547" y="1793573"/>
                    <a:pt x="786834" y="1813111"/>
                    <a:pt x="787404" y="1834789"/>
                  </a:cubicBezTo>
                  <a:cubicBezTo>
                    <a:pt x="791969" y="2313975"/>
                    <a:pt x="796532" y="2519341"/>
                    <a:pt x="787404" y="3012220"/>
                  </a:cubicBezTo>
                  <a:lnTo>
                    <a:pt x="2474177" y="3005074"/>
                  </a:lnTo>
                  <a:lnTo>
                    <a:pt x="2474192" y="3006284"/>
                  </a:lnTo>
                  <a:lnTo>
                    <a:pt x="146" y="3016766"/>
                  </a:lnTo>
                  <a:cubicBezTo>
                    <a:pt x="7135" y="2639369"/>
                    <a:pt x="3641" y="2482121"/>
                    <a:pt x="146" y="2115208"/>
                  </a:cubicBezTo>
                  <a:cubicBezTo>
                    <a:pt x="-3348" y="1982419"/>
                    <a:pt x="56056" y="1954465"/>
                    <a:pt x="157394" y="1926509"/>
                  </a:cubicBezTo>
                  <a:close/>
                  <a:moveTo>
                    <a:pt x="1238478" y="215"/>
                  </a:moveTo>
                  <a:cubicBezTo>
                    <a:pt x="1322668" y="-1751"/>
                    <a:pt x="1407376" y="9759"/>
                    <a:pt x="1486276" y="36843"/>
                  </a:cubicBezTo>
                  <a:lnTo>
                    <a:pt x="1530286" y="55399"/>
                  </a:lnTo>
                  <a:lnTo>
                    <a:pt x="1527526" y="62210"/>
                  </a:lnTo>
                  <a:cubicBezTo>
                    <a:pt x="1494775" y="165924"/>
                    <a:pt x="1476665" y="279952"/>
                    <a:pt x="1476665" y="399646"/>
                  </a:cubicBezTo>
                  <a:cubicBezTo>
                    <a:pt x="1476665" y="698881"/>
                    <a:pt x="1589854" y="962704"/>
                    <a:pt x="1762012" y="1118492"/>
                  </a:cubicBezTo>
                  <a:lnTo>
                    <a:pt x="1793016" y="1141033"/>
                  </a:lnTo>
                  <a:lnTo>
                    <a:pt x="1777850" y="1191037"/>
                  </a:lnTo>
                  <a:cubicBezTo>
                    <a:pt x="1754281" y="1257169"/>
                    <a:pt x="1724885" y="1317703"/>
                    <a:pt x="1688210" y="1367457"/>
                  </a:cubicBezTo>
                  <a:lnTo>
                    <a:pt x="1680258" y="1376793"/>
                  </a:lnTo>
                  <a:lnTo>
                    <a:pt x="992771" y="1588349"/>
                  </a:lnTo>
                  <a:lnTo>
                    <a:pt x="972045" y="1595258"/>
                  </a:lnTo>
                  <a:lnTo>
                    <a:pt x="966723" y="1552403"/>
                  </a:lnTo>
                  <a:cubicBezTo>
                    <a:pt x="963789" y="1535665"/>
                    <a:pt x="959690" y="1517171"/>
                    <a:pt x="954121" y="1496696"/>
                  </a:cubicBezTo>
                  <a:cubicBezTo>
                    <a:pt x="653602" y="1414578"/>
                    <a:pt x="622568" y="771605"/>
                    <a:pt x="644472" y="437889"/>
                  </a:cubicBezTo>
                  <a:cubicBezTo>
                    <a:pt x="646350" y="184545"/>
                    <a:pt x="939138" y="7204"/>
                    <a:pt x="1238478" y="2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b="1" kern="1200">
                <a:solidFill>
                  <a:prstClr val="white"/>
                </a:solidFill>
              </a:endParaRPr>
            </a:p>
          </p:txBody>
        </p:sp>
        <p:sp>
          <p:nvSpPr>
            <p:cNvPr id="278" name="Freeform 142"/>
            <p:cNvSpPr/>
            <p:nvPr/>
          </p:nvSpPr>
          <p:spPr>
            <a:xfrm>
              <a:off x="4555156" y="2759190"/>
              <a:ext cx="1784288" cy="3006284"/>
            </a:xfrm>
            <a:custGeom>
              <a:avLst/>
              <a:gdLst>
                <a:gd name="connsiteX0" fmla="*/ 1638440 w 2474046"/>
                <a:gd name="connsiteY0" fmla="*/ 1724302 h 3016766"/>
                <a:gd name="connsiteX1" fmla="*/ 2348246 w 2474046"/>
                <a:gd name="connsiteY1" fmla="*/ 1989408 h 3016766"/>
                <a:gd name="connsiteX2" fmla="*/ 2463562 w 2474046"/>
                <a:gd name="connsiteY2" fmla="*/ 2178107 h 3016766"/>
                <a:gd name="connsiteX3" fmla="*/ 2474046 w 2474046"/>
                <a:gd name="connsiteY3" fmla="*/ 3006284 h 3016766"/>
                <a:gd name="connsiteX4" fmla="*/ 0 w 2474046"/>
                <a:gd name="connsiteY4" fmla="*/ 3016766 h 3016766"/>
                <a:gd name="connsiteX5" fmla="*/ 180 w 2474046"/>
                <a:gd name="connsiteY5" fmla="*/ 3005752 h 3016766"/>
                <a:gd name="connsiteX6" fmla="*/ 1704643 w 2474046"/>
                <a:gd name="connsiteY6" fmla="*/ 2998531 h 3016766"/>
                <a:gd name="connsiteX7" fmla="*/ 1690951 w 2474046"/>
                <a:gd name="connsiteY7" fmla="*/ 1916935 h 3016766"/>
                <a:gd name="connsiteX8" fmla="*/ 1661858 w 2474046"/>
                <a:gd name="connsiteY8" fmla="*/ 1747508 h 3016766"/>
                <a:gd name="connsiteX9" fmla="*/ 1238332 w 2474046"/>
                <a:gd name="connsiteY9" fmla="*/ 215 h 3016766"/>
                <a:gd name="connsiteX10" fmla="*/ 1871651 w 2474046"/>
                <a:gd name="connsiteY10" fmla="*/ 584656 h 3016766"/>
                <a:gd name="connsiteX11" fmla="*/ 1499104 w 2474046"/>
                <a:gd name="connsiteY11" fmla="*/ 1496696 h 3016766"/>
                <a:gd name="connsiteX12" fmla="*/ 1477024 w 2474046"/>
                <a:gd name="connsiteY12" fmla="*/ 1639532 h 3016766"/>
                <a:gd name="connsiteX13" fmla="*/ 1479036 w 2474046"/>
                <a:gd name="connsiteY13" fmla="*/ 1647595 h 3016766"/>
                <a:gd name="connsiteX14" fmla="*/ 814192 w 2474046"/>
                <a:gd name="connsiteY14" fmla="*/ 1399281 h 3016766"/>
                <a:gd name="connsiteX15" fmla="*/ 811929 w 2474046"/>
                <a:gd name="connsiteY15" fmla="*/ 1397088 h 3016766"/>
                <a:gd name="connsiteX16" fmla="*/ 718161 w 2474046"/>
                <a:gd name="connsiteY16" fmla="*/ 1213587 h 3016766"/>
                <a:gd name="connsiteX17" fmla="*/ 689758 w 2474046"/>
                <a:gd name="connsiteY17" fmla="*/ 1105475 h 3016766"/>
                <a:gd name="connsiteX18" fmla="*/ 739911 w 2474046"/>
                <a:gd name="connsiteY18" fmla="*/ 1069012 h 3016766"/>
                <a:gd name="connsiteX19" fmla="*/ 1025257 w 2474046"/>
                <a:gd name="connsiteY19" fmla="*/ 350166 h 3016766"/>
                <a:gd name="connsiteX20" fmla="*/ 1012108 w 2474046"/>
                <a:gd name="connsiteY20" fmla="*/ 175456 h 3016766"/>
                <a:gd name="connsiteX21" fmla="*/ 983063 w 2474046"/>
                <a:gd name="connsiteY21" fmla="*/ 50127 h 3016766"/>
                <a:gd name="connsiteX22" fmla="*/ 1019499 w 2474046"/>
                <a:gd name="connsiteY22" fmla="*/ 35923 h 3016766"/>
                <a:gd name="connsiteX23" fmla="*/ 1238332 w 2474046"/>
                <a:gd name="connsiteY23" fmla="*/ 215 h 3016766"/>
                <a:gd name="connsiteX0" fmla="*/ 1638440 w 2474046"/>
                <a:gd name="connsiteY0" fmla="*/ 1724302 h 3016766"/>
                <a:gd name="connsiteX1" fmla="*/ 2348246 w 2474046"/>
                <a:gd name="connsiteY1" fmla="*/ 1989408 h 3016766"/>
                <a:gd name="connsiteX2" fmla="*/ 2463562 w 2474046"/>
                <a:gd name="connsiteY2" fmla="*/ 2178107 h 3016766"/>
                <a:gd name="connsiteX3" fmla="*/ 2474046 w 2474046"/>
                <a:gd name="connsiteY3" fmla="*/ 3006284 h 3016766"/>
                <a:gd name="connsiteX4" fmla="*/ 0 w 2474046"/>
                <a:gd name="connsiteY4" fmla="*/ 3016766 h 3016766"/>
                <a:gd name="connsiteX5" fmla="*/ 1704643 w 2474046"/>
                <a:gd name="connsiteY5" fmla="*/ 2998531 h 3016766"/>
                <a:gd name="connsiteX6" fmla="*/ 1690951 w 2474046"/>
                <a:gd name="connsiteY6" fmla="*/ 1916935 h 3016766"/>
                <a:gd name="connsiteX7" fmla="*/ 1661858 w 2474046"/>
                <a:gd name="connsiteY7" fmla="*/ 1747508 h 3016766"/>
                <a:gd name="connsiteX8" fmla="*/ 1638440 w 2474046"/>
                <a:gd name="connsiteY8" fmla="*/ 1724302 h 3016766"/>
                <a:gd name="connsiteX9" fmla="*/ 1238332 w 2474046"/>
                <a:gd name="connsiteY9" fmla="*/ 215 h 3016766"/>
                <a:gd name="connsiteX10" fmla="*/ 1871651 w 2474046"/>
                <a:gd name="connsiteY10" fmla="*/ 584656 h 3016766"/>
                <a:gd name="connsiteX11" fmla="*/ 1499104 w 2474046"/>
                <a:gd name="connsiteY11" fmla="*/ 1496696 h 3016766"/>
                <a:gd name="connsiteX12" fmla="*/ 1477024 w 2474046"/>
                <a:gd name="connsiteY12" fmla="*/ 1639532 h 3016766"/>
                <a:gd name="connsiteX13" fmla="*/ 1479036 w 2474046"/>
                <a:gd name="connsiteY13" fmla="*/ 1647595 h 3016766"/>
                <a:gd name="connsiteX14" fmla="*/ 814192 w 2474046"/>
                <a:gd name="connsiteY14" fmla="*/ 1399281 h 3016766"/>
                <a:gd name="connsiteX15" fmla="*/ 811929 w 2474046"/>
                <a:gd name="connsiteY15" fmla="*/ 1397088 h 3016766"/>
                <a:gd name="connsiteX16" fmla="*/ 718161 w 2474046"/>
                <a:gd name="connsiteY16" fmla="*/ 1213587 h 3016766"/>
                <a:gd name="connsiteX17" fmla="*/ 689758 w 2474046"/>
                <a:gd name="connsiteY17" fmla="*/ 1105475 h 3016766"/>
                <a:gd name="connsiteX18" fmla="*/ 739911 w 2474046"/>
                <a:gd name="connsiteY18" fmla="*/ 1069012 h 3016766"/>
                <a:gd name="connsiteX19" fmla="*/ 1025257 w 2474046"/>
                <a:gd name="connsiteY19" fmla="*/ 350166 h 3016766"/>
                <a:gd name="connsiteX20" fmla="*/ 1012108 w 2474046"/>
                <a:gd name="connsiteY20" fmla="*/ 175456 h 3016766"/>
                <a:gd name="connsiteX21" fmla="*/ 983063 w 2474046"/>
                <a:gd name="connsiteY21" fmla="*/ 50127 h 3016766"/>
                <a:gd name="connsiteX22" fmla="*/ 1019499 w 2474046"/>
                <a:gd name="connsiteY22" fmla="*/ 35923 h 3016766"/>
                <a:gd name="connsiteX23" fmla="*/ 1238332 w 2474046"/>
                <a:gd name="connsiteY23" fmla="*/ 215 h 3016766"/>
                <a:gd name="connsiteX0" fmla="*/ 948682 w 1784288"/>
                <a:gd name="connsiteY0" fmla="*/ 1724302 h 3006284"/>
                <a:gd name="connsiteX1" fmla="*/ 1658488 w 1784288"/>
                <a:gd name="connsiteY1" fmla="*/ 1989408 h 3006284"/>
                <a:gd name="connsiteX2" fmla="*/ 1773804 w 1784288"/>
                <a:gd name="connsiteY2" fmla="*/ 2178107 h 3006284"/>
                <a:gd name="connsiteX3" fmla="*/ 1784288 w 1784288"/>
                <a:gd name="connsiteY3" fmla="*/ 3006284 h 3006284"/>
                <a:gd name="connsiteX4" fmla="*/ 1014885 w 1784288"/>
                <a:gd name="connsiteY4" fmla="*/ 2998531 h 3006284"/>
                <a:gd name="connsiteX5" fmla="*/ 1001193 w 1784288"/>
                <a:gd name="connsiteY5" fmla="*/ 1916935 h 3006284"/>
                <a:gd name="connsiteX6" fmla="*/ 972100 w 1784288"/>
                <a:gd name="connsiteY6" fmla="*/ 1747508 h 3006284"/>
                <a:gd name="connsiteX7" fmla="*/ 948682 w 1784288"/>
                <a:gd name="connsiteY7" fmla="*/ 1724302 h 3006284"/>
                <a:gd name="connsiteX8" fmla="*/ 548574 w 1784288"/>
                <a:gd name="connsiteY8" fmla="*/ 215 h 3006284"/>
                <a:gd name="connsiteX9" fmla="*/ 1181893 w 1784288"/>
                <a:gd name="connsiteY9" fmla="*/ 584656 h 3006284"/>
                <a:gd name="connsiteX10" fmla="*/ 809346 w 1784288"/>
                <a:gd name="connsiteY10" fmla="*/ 1496696 h 3006284"/>
                <a:gd name="connsiteX11" fmla="*/ 787266 w 1784288"/>
                <a:gd name="connsiteY11" fmla="*/ 1639532 h 3006284"/>
                <a:gd name="connsiteX12" fmla="*/ 789278 w 1784288"/>
                <a:gd name="connsiteY12" fmla="*/ 1647595 h 3006284"/>
                <a:gd name="connsiteX13" fmla="*/ 124434 w 1784288"/>
                <a:gd name="connsiteY13" fmla="*/ 1399281 h 3006284"/>
                <a:gd name="connsiteX14" fmla="*/ 122171 w 1784288"/>
                <a:gd name="connsiteY14" fmla="*/ 1397088 h 3006284"/>
                <a:gd name="connsiteX15" fmla="*/ 28403 w 1784288"/>
                <a:gd name="connsiteY15" fmla="*/ 1213587 h 3006284"/>
                <a:gd name="connsiteX16" fmla="*/ 0 w 1784288"/>
                <a:gd name="connsiteY16" fmla="*/ 1105475 h 3006284"/>
                <a:gd name="connsiteX17" fmla="*/ 50153 w 1784288"/>
                <a:gd name="connsiteY17" fmla="*/ 1069012 h 3006284"/>
                <a:gd name="connsiteX18" fmla="*/ 335499 w 1784288"/>
                <a:gd name="connsiteY18" fmla="*/ 350166 h 3006284"/>
                <a:gd name="connsiteX19" fmla="*/ 322350 w 1784288"/>
                <a:gd name="connsiteY19" fmla="*/ 175456 h 3006284"/>
                <a:gd name="connsiteX20" fmla="*/ 293305 w 1784288"/>
                <a:gd name="connsiteY20" fmla="*/ 50127 h 3006284"/>
                <a:gd name="connsiteX21" fmla="*/ 329741 w 1784288"/>
                <a:gd name="connsiteY21" fmla="*/ 35923 h 3006284"/>
                <a:gd name="connsiteX22" fmla="*/ 548574 w 1784288"/>
                <a:gd name="connsiteY22" fmla="*/ 215 h 3006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84288" h="3006284">
                  <a:moveTo>
                    <a:pt x="948682" y="1724302"/>
                  </a:moveTo>
                  <a:lnTo>
                    <a:pt x="1658488" y="1989408"/>
                  </a:lnTo>
                  <a:cubicBezTo>
                    <a:pt x="1749343" y="2013869"/>
                    <a:pt x="1777299" y="2059297"/>
                    <a:pt x="1773804" y="2178107"/>
                  </a:cubicBezTo>
                  <a:lnTo>
                    <a:pt x="1784288" y="3006284"/>
                  </a:lnTo>
                  <a:lnTo>
                    <a:pt x="1014885" y="2998531"/>
                  </a:lnTo>
                  <a:lnTo>
                    <a:pt x="1001193" y="1916935"/>
                  </a:lnTo>
                  <a:cubicBezTo>
                    <a:pt x="1003475" y="1839353"/>
                    <a:pt x="995489" y="1785729"/>
                    <a:pt x="972100" y="1747508"/>
                  </a:cubicBezTo>
                  <a:lnTo>
                    <a:pt x="948682" y="1724302"/>
                  </a:lnTo>
                  <a:close/>
                  <a:moveTo>
                    <a:pt x="548574" y="215"/>
                  </a:moveTo>
                  <a:cubicBezTo>
                    <a:pt x="847914" y="-6775"/>
                    <a:pt x="1153807" y="156589"/>
                    <a:pt x="1181893" y="584656"/>
                  </a:cubicBezTo>
                  <a:cubicBezTo>
                    <a:pt x="1173027" y="867701"/>
                    <a:pt x="1122227" y="1433797"/>
                    <a:pt x="809346" y="1496696"/>
                  </a:cubicBezTo>
                  <a:cubicBezTo>
                    <a:pt x="792813" y="1559597"/>
                    <a:pt x="784143" y="1601530"/>
                    <a:pt x="787266" y="1639532"/>
                  </a:cubicBezTo>
                  <a:lnTo>
                    <a:pt x="789278" y="1647595"/>
                  </a:lnTo>
                  <a:lnTo>
                    <a:pt x="124434" y="1399281"/>
                  </a:lnTo>
                  <a:lnTo>
                    <a:pt x="122171" y="1397088"/>
                  </a:lnTo>
                  <a:cubicBezTo>
                    <a:pt x="83344" y="1347991"/>
                    <a:pt x="52564" y="1284912"/>
                    <a:pt x="28403" y="1213587"/>
                  </a:cubicBezTo>
                  <a:lnTo>
                    <a:pt x="0" y="1105475"/>
                  </a:lnTo>
                  <a:lnTo>
                    <a:pt x="50153" y="1069012"/>
                  </a:lnTo>
                  <a:cubicBezTo>
                    <a:pt x="222310" y="913224"/>
                    <a:pt x="335499" y="649401"/>
                    <a:pt x="335499" y="350166"/>
                  </a:cubicBezTo>
                  <a:cubicBezTo>
                    <a:pt x="335499" y="290319"/>
                    <a:pt x="330972" y="231889"/>
                    <a:pt x="322350" y="175456"/>
                  </a:cubicBezTo>
                  <a:lnTo>
                    <a:pt x="293305" y="50127"/>
                  </a:lnTo>
                  <a:lnTo>
                    <a:pt x="329741" y="35923"/>
                  </a:lnTo>
                  <a:cubicBezTo>
                    <a:pt x="399314" y="14356"/>
                    <a:pt x="473739" y="1962"/>
                    <a:pt x="548574" y="2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b="1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79" name="Group 139"/>
          <p:cNvGrpSpPr/>
          <p:nvPr/>
        </p:nvGrpSpPr>
        <p:grpSpPr>
          <a:xfrm>
            <a:off x="3734489" y="4791614"/>
            <a:ext cx="486604" cy="352655"/>
            <a:chOff x="1551543" y="2270912"/>
            <a:chExt cx="4787901" cy="3505044"/>
          </a:xfrm>
          <a:solidFill>
            <a:schemeClr val="bg1"/>
          </a:solidFill>
        </p:grpSpPr>
        <p:sp>
          <p:nvSpPr>
            <p:cNvPr id="280" name="Freeform 140"/>
            <p:cNvSpPr/>
            <p:nvPr/>
          </p:nvSpPr>
          <p:spPr>
            <a:xfrm>
              <a:off x="2541152" y="2270912"/>
              <a:ext cx="2802743" cy="3417368"/>
            </a:xfrm>
            <a:custGeom>
              <a:avLst/>
              <a:gdLst>
                <a:gd name="connsiteX0" fmla="*/ 1402772 w 2802578"/>
                <a:gd name="connsiteY0" fmla="*/ 243 h 3417368"/>
                <a:gd name="connsiteX1" fmla="*/ 2120190 w 2802578"/>
                <a:gd name="connsiteY1" fmla="*/ 662293 h 3417368"/>
                <a:gd name="connsiteX2" fmla="*/ 1698172 w 2802578"/>
                <a:gd name="connsiteY2" fmla="*/ 1695445 h 3417368"/>
                <a:gd name="connsiteX3" fmla="*/ 1673160 w 2802578"/>
                <a:gd name="connsiteY3" fmla="*/ 1857248 h 3417368"/>
                <a:gd name="connsiteX4" fmla="*/ 1680792 w 2802578"/>
                <a:gd name="connsiteY4" fmla="*/ 1887831 h 3417368"/>
                <a:gd name="connsiteX5" fmla="*/ 2660073 w 2802578"/>
                <a:gd name="connsiteY5" fmla="*/ 2253585 h 3417368"/>
                <a:gd name="connsiteX6" fmla="*/ 2790702 w 2802578"/>
                <a:gd name="connsiteY6" fmla="*/ 2467342 h 3417368"/>
                <a:gd name="connsiteX7" fmla="*/ 2802578 w 2802578"/>
                <a:gd name="connsiteY7" fmla="*/ 3405494 h 3417368"/>
                <a:gd name="connsiteX8" fmla="*/ 0 w 2802578"/>
                <a:gd name="connsiteY8" fmla="*/ 3417368 h 3417368"/>
                <a:gd name="connsiteX9" fmla="*/ 0 w 2802578"/>
                <a:gd name="connsiteY9" fmla="*/ 2396090 h 3417368"/>
                <a:gd name="connsiteX10" fmla="*/ 130629 w 2802578"/>
                <a:gd name="connsiteY10" fmla="*/ 2194209 h 3417368"/>
                <a:gd name="connsiteX11" fmla="*/ 1094740 w 2802578"/>
                <a:gd name="connsiteY11" fmla="*/ 1900272 h 3417368"/>
                <a:gd name="connsiteX12" fmla="*/ 1098534 w 2802578"/>
                <a:gd name="connsiteY12" fmla="*/ 1882343 h 3417368"/>
                <a:gd name="connsiteX13" fmla="*/ 1080655 w 2802578"/>
                <a:gd name="connsiteY13" fmla="*/ 1695445 h 3417368"/>
                <a:gd name="connsiteX14" fmla="*/ 729887 w 2802578"/>
                <a:gd name="connsiteY14" fmla="*/ 496037 h 3417368"/>
                <a:gd name="connsiteX15" fmla="*/ 1402772 w 2802578"/>
                <a:gd name="connsiteY15" fmla="*/ 243 h 3417368"/>
                <a:gd name="connsiteX0" fmla="*/ 1402772 w 2802578"/>
                <a:gd name="connsiteY0" fmla="*/ 243 h 3417368"/>
                <a:gd name="connsiteX1" fmla="*/ 2120190 w 2802578"/>
                <a:gd name="connsiteY1" fmla="*/ 662293 h 3417368"/>
                <a:gd name="connsiteX2" fmla="*/ 1698172 w 2802578"/>
                <a:gd name="connsiteY2" fmla="*/ 1695445 h 3417368"/>
                <a:gd name="connsiteX3" fmla="*/ 1673160 w 2802578"/>
                <a:gd name="connsiteY3" fmla="*/ 1857248 h 3417368"/>
                <a:gd name="connsiteX4" fmla="*/ 1680792 w 2802578"/>
                <a:gd name="connsiteY4" fmla="*/ 1887831 h 3417368"/>
                <a:gd name="connsiteX5" fmla="*/ 2660073 w 2802578"/>
                <a:gd name="connsiteY5" fmla="*/ 2253585 h 3417368"/>
                <a:gd name="connsiteX6" fmla="*/ 2790702 w 2802578"/>
                <a:gd name="connsiteY6" fmla="*/ 2467342 h 3417368"/>
                <a:gd name="connsiteX7" fmla="*/ 2802578 w 2802578"/>
                <a:gd name="connsiteY7" fmla="*/ 3405494 h 3417368"/>
                <a:gd name="connsiteX8" fmla="*/ 0 w 2802578"/>
                <a:gd name="connsiteY8" fmla="*/ 3417368 h 3417368"/>
                <a:gd name="connsiteX9" fmla="*/ 0 w 2802578"/>
                <a:gd name="connsiteY9" fmla="*/ 2396090 h 3417368"/>
                <a:gd name="connsiteX10" fmla="*/ 178130 w 2802578"/>
                <a:gd name="connsiteY10" fmla="*/ 2182334 h 3417368"/>
                <a:gd name="connsiteX11" fmla="*/ 1094740 w 2802578"/>
                <a:gd name="connsiteY11" fmla="*/ 1900272 h 3417368"/>
                <a:gd name="connsiteX12" fmla="*/ 1098534 w 2802578"/>
                <a:gd name="connsiteY12" fmla="*/ 1882343 h 3417368"/>
                <a:gd name="connsiteX13" fmla="*/ 1080655 w 2802578"/>
                <a:gd name="connsiteY13" fmla="*/ 1695445 h 3417368"/>
                <a:gd name="connsiteX14" fmla="*/ 729887 w 2802578"/>
                <a:gd name="connsiteY14" fmla="*/ 496037 h 3417368"/>
                <a:gd name="connsiteX15" fmla="*/ 1402772 w 2802578"/>
                <a:gd name="connsiteY15" fmla="*/ 243 h 3417368"/>
                <a:gd name="connsiteX0" fmla="*/ 1402772 w 2802578"/>
                <a:gd name="connsiteY0" fmla="*/ 243 h 3417368"/>
                <a:gd name="connsiteX1" fmla="*/ 2120190 w 2802578"/>
                <a:gd name="connsiteY1" fmla="*/ 662293 h 3417368"/>
                <a:gd name="connsiteX2" fmla="*/ 1698172 w 2802578"/>
                <a:gd name="connsiteY2" fmla="*/ 1695445 h 3417368"/>
                <a:gd name="connsiteX3" fmla="*/ 1673160 w 2802578"/>
                <a:gd name="connsiteY3" fmla="*/ 1857248 h 3417368"/>
                <a:gd name="connsiteX4" fmla="*/ 1680792 w 2802578"/>
                <a:gd name="connsiteY4" fmla="*/ 1887831 h 3417368"/>
                <a:gd name="connsiteX5" fmla="*/ 2660073 w 2802578"/>
                <a:gd name="connsiteY5" fmla="*/ 2253585 h 3417368"/>
                <a:gd name="connsiteX6" fmla="*/ 2790702 w 2802578"/>
                <a:gd name="connsiteY6" fmla="*/ 2467342 h 3417368"/>
                <a:gd name="connsiteX7" fmla="*/ 2802578 w 2802578"/>
                <a:gd name="connsiteY7" fmla="*/ 3405494 h 3417368"/>
                <a:gd name="connsiteX8" fmla="*/ 0 w 2802578"/>
                <a:gd name="connsiteY8" fmla="*/ 3417368 h 3417368"/>
                <a:gd name="connsiteX9" fmla="*/ 0 w 2802578"/>
                <a:gd name="connsiteY9" fmla="*/ 2396090 h 3417368"/>
                <a:gd name="connsiteX10" fmla="*/ 178130 w 2802578"/>
                <a:gd name="connsiteY10" fmla="*/ 2182334 h 3417368"/>
                <a:gd name="connsiteX11" fmla="*/ 1094740 w 2802578"/>
                <a:gd name="connsiteY11" fmla="*/ 1900272 h 3417368"/>
                <a:gd name="connsiteX12" fmla="*/ 1098534 w 2802578"/>
                <a:gd name="connsiteY12" fmla="*/ 1882343 h 3417368"/>
                <a:gd name="connsiteX13" fmla="*/ 1080655 w 2802578"/>
                <a:gd name="connsiteY13" fmla="*/ 1695445 h 3417368"/>
                <a:gd name="connsiteX14" fmla="*/ 729887 w 2802578"/>
                <a:gd name="connsiteY14" fmla="*/ 496037 h 3417368"/>
                <a:gd name="connsiteX15" fmla="*/ 1402772 w 2802578"/>
                <a:gd name="connsiteY15" fmla="*/ 243 h 3417368"/>
                <a:gd name="connsiteX0" fmla="*/ 1402937 w 2802743"/>
                <a:gd name="connsiteY0" fmla="*/ 243 h 3417368"/>
                <a:gd name="connsiteX1" fmla="*/ 2120355 w 2802743"/>
                <a:gd name="connsiteY1" fmla="*/ 662293 h 3417368"/>
                <a:gd name="connsiteX2" fmla="*/ 1698337 w 2802743"/>
                <a:gd name="connsiteY2" fmla="*/ 1695445 h 3417368"/>
                <a:gd name="connsiteX3" fmla="*/ 1673325 w 2802743"/>
                <a:gd name="connsiteY3" fmla="*/ 1857248 h 3417368"/>
                <a:gd name="connsiteX4" fmla="*/ 1680957 w 2802743"/>
                <a:gd name="connsiteY4" fmla="*/ 1887831 h 3417368"/>
                <a:gd name="connsiteX5" fmla="*/ 2660238 w 2802743"/>
                <a:gd name="connsiteY5" fmla="*/ 2253585 h 3417368"/>
                <a:gd name="connsiteX6" fmla="*/ 2790867 w 2802743"/>
                <a:gd name="connsiteY6" fmla="*/ 2467342 h 3417368"/>
                <a:gd name="connsiteX7" fmla="*/ 2802743 w 2802743"/>
                <a:gd name="connsiteY7" fmla="*/ 3405494 h 3417368"/>
                <a:gd name="connsiteX8" fmla="*/ 165 w 2802743"/>
                <a:gd name="connsiteY8" fmla="*/ 3417368 h 3417368"/>
                <a:gd name="connsiteX9" fmla="*/ 165 w 2802743"/>
                <a:gd name="connsiteY9" fmla="*/ 2396090 h 3417368"/>
                <a:gd name="connsiteX10" fmla="*/ 178295 w 2802743"/>
                <a:gd name="connsiteY10" fmla="*/ 2182334 h 3417368"/>
                <a:gd name="connsiteX11" fmla="*/ 1094905 w 2802743"/>
                <a:gd name="connsiteY11" fmla="*/ 1900272 h 3417368"/>
                <a:gd name="connsiteX12" fmla="*/ 1098699 w 2802743"/>
                <a:gd name="connsiteY12" fmla="*/ 1882343 h 3417368"/>
                <a:gd name="connsiteX13" fmla="*/ 1080820 w 2802743"/>
                <a:gd name="connsiteY13" fmla="*/ 1695445 h 3417368"/>
                <a:gd name="connsiteX14" fmla="*/ 730052 w 2802743"/>
                <a:gd name="connsiteY14" fmla="*/ 496037 h 3417368"/>
                <a:gd name="connsiteX15" fmla="*/ 1402937 w 2802743"/>
                <a:gd name="connsiteY15" fmla="*/ 243 h 341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02743" h="3417368">
                  <a:moveTo>
                    <a:pt x="1402937" y="243"/>
                  </a:moveTo>
                  <a:cubicBezTo>
                    <a:pt x="1742027" y="-7674"/>
                    <a:pt x="2088539" y="177383"/>
                    <a:pt x="2120355" y="662293"/>
                  </a:cubicBezTo>
                  <a:cubicBezTo>
                    <a:pt x="2110312" y="982925"/>
                    <a:pt x="2052766" y="1624193"/>
                    <a:pt x="1698337" y="1695445"/>
                  </a:cubicBezTo>
                  <a:cubicBezTo>
                    <a:pt x="1679609" y="1766699"/>
                    <a:pt x="1669787" y="1814200"/>
                    <a:pt x="1673325" y="1857248"/>
                  </a:cubicBezTo>
                  <a:lnTo>
                    <a:pt x="1680957" y="1887831"/>
                  </a:lnTo>
                  <a:lnTo>
                    <a:pt x="2660238" y="2253585"/>
                  </a:lnTo>
                  <a:cubicBezTo>
                    <a:pt x="2763158" y="2281294"/>
                    <a:pt x="2794826" y="2332755"/>
                    <a:pt x="2790867" y="2467342"/>
                  </a:cubicBezTo>
                  <a:lnTo>
                    <a:pt x="2802743" y="3405494"/>
                  </a:lnTo>
                  <a:lnTo>
                    <a:pt x="165" y="3417368"/>
                  </a:lnTo>
                  <a:cubicBezTo>
                    <a:pt x="8082" y="2989856"/>
                    <a:pt x="4124" y="2811726"/>
                    <a:pt x="165" y="2396090"/>
                  </a:cubicBezTo>
                  <a:cubicBezTo>
                    <a:pt x="-3793" y="2245668"/>
                    <a:pt x="63500" y="2214002"/>
                    <a:pt x="178295" y="2182334"/>
                  </a:cubicBezTo>
                  <a:lnTo>
                    <a:pt x="1094905" y="1900272"/>
                  </a:lnTo>
                  <a:lnTo>
                    <a:pt x="1098699" y="1882343"/>
                  </a:lnTo>
                  <a:cubicBezTo>
                    <a:pt x="1104637" y="1845093"/>
                    <a:pt x="1106055" y="1788221"/>
                    <a:pt x="1080820" y="1695445"/>
                  </a:cubicBezTo>
                  <a:cubicBezTo>
                    <a:pt x="740395" y="1602422"/>
                    <a:pt x="705239" y="874068"/>
                    <a:pt x="730052" y="496037"/>
                  </a:cubicBezTo>
                  <a:cubicBezTo>
                    <a:pt x="732179" y="209051"/>
                    <a:pt x="1063847" y="8160"/>
                    <a:pt x="1402937" y="24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b="1" kern="1200">
                <a:solidFill>
                  <a:prstClr val="white"/>
                </a:solidFill>
              </a:endParaRPr>
            </a:p>
          </p:txBody>
        </p:sp>
        <p:sp>
          <p:nvSpPr>
            <p:cNvPr id="281" name="Freeform 141"/>
            <p:cNvSpPr/>
            <p:nvPr/>
          </p:nvSpPr>
          <p:spPr>
            <a:xfrm>
              <a:off x="1551543" y="2759190"/>
              <a:ext cx="2474192" cy="3016766"/>
            </a:xfrm>
            <a:custGeom>
              <a:avLst/>
              <a:gdLst>
                <a:gd name="connsiteX0" fmla="*/ 798780 w 2474192"/>
                <a:gd name="connsiteY0" fmla="*/ 1729140 h 3016766"/>
                <a:gd name="connsiteX1" fmla="*/ 789490 w 2474192"/>
                <a:gd name="connsiteY1" fmla="*/ 1775906 h 3016766"/>
                <a:gd name="connsiteX2" fmla="*/ 787404 w 2474192"/>
                <a:gd name="connsiteY2" fmla="*/ 1834789 h 3016766"/>
                <a:gd name="connsiteX3" fmla="*/ 787404 w 2474192"/>
                <a:gd name="connsiteY3" fmla="*/ 3012220 h 3016766"/>
                <a:gd name="connsiteX4" fmla="*/ 2474177 w 2474192"/>
                <a:gd name="connsiteY4" fmla="*/ 3005074 h 3016766"/>
                <a:gd name="connsiteX5" fmla="*/ 2474192 w 2474192"/>
                <a:gd name="connsiteY5" fmla="*/ 3006284 h 3016766"/>
                <a:gd name="connsiteX6" fmla="*/ 146 w 2474192"/>
                <a:gd name="connsiteY6" fmla="*/ 3016766 h 3016766"/>
                <a:gd name="connsiteX7" fmla="*/ 146 w 2474192"/>
                <a:gd name="connsiteY7" fmla="*/ 2115208 h 3016766"/>
                <a:gd name="connsiteX8" fmla="*/ 157394 w 2474192"/>
                <a:gd name="connsiteY8" fmla="*/ 1926509 h 3016766"/>
                <a:gd name="connsiteX9" fmla="*/ 1238478 w 2474192"/>
                <a:gd name="connsiteY9" fmla="*/ 215 h 3016766"/>
                <a:gd name="connsiteX10" fmla="*/ 1486276 w 2474192"/>
                <a:gd name="connsiteY10" fmla="*/ 36843 h 3016766"/>
                <a:gd name="connsiteX11" fmla="*/ 1530286 w 2474192"/>
                <a:gd name="connsiteY11" fmla="*/ 55399 h 3016766"/>
                <a:gd name="connsiteX12" fmla="*/ 1527526 w 2474192"/>
                <a:gd name="connsiteY12" fmla="*/ 62210 h 3016766"/>
                <a:gd name="connsiteX13" fmla="*/ 1476665 w 2474192"/>
                <a:gd name="connsiteY13" fmla="*/ 399646 h 3016766"/>
                <a:gd name="connsiteX14" fmla="*/ 1762012 w 2474192"/>
                <a:gd name="connsiteY14" fmla="*/ 1118492 h 3016766"/>
                <a:gd name="connsiteX15" fmla="*/ 1793016 w 2474192"/>
                <a:gd name="connsiteY15" fmla="*/ 1141033 h 3016766"/>
                <a:gd name="connsiteX16" fmla="*/ 1777850 w 2474192"/>
                <a:gd name="connsiteY16" fmla="*/ 1191037 h 3016766"/>
                <a:gd name="connsiteX17" fmla="*/ 1688210 w 2474192"/>
                <a:gd name="connsiteY17" fmla="*/ 1367457 h 3016766"/>
                <a:gd name="connsiteX18" fmla="*/ 1680258 w 2474192"/>
                <a:gd name="connsiteY18" fmla="*/ 1376793 h 3016766"/>
                <a:gd name="connsiteX19" fmla="*/ 992771 w 2474192"/>
                <a:gd name="connsiteY19" fmla="*/ 1588349 h 3016766"/>
                <a:gd name="connsiteX20" fmla="*/ 972045 w 2474192"/>
                <a:gd name="connsiteY20" fmla="*/ 1595258 h 3016766"/>
                <a:gd name="connsiteX21" fmla="*/ 966723 w 2474192"/>
                <a:gd name="connsiteY21" fmla="*/ 1552403 h 3016766"/>
                <a:gd name="connsiteX22" fmla="*/ 954121 w 2474192"/>
                <a:gd name="connsiteY22" fmla="*/ 1496696 h 3016766"/>
                <a:gd name="connsiteX23" fmla="*/ 644472 w 2474192"/>
                <a:gd name="connsiteY23" fmla="*/ 437889 h 3016766"/>
                <a:gd name="connsiteX24" fmla="*/ 1238478 w 2474192"/>
                <a:gd name="connsiteY24" fmla="*/ 215 h 301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74192" h="3016766">
                  <a:moveTo>
                    <a:pt x="798780" y="1729140"/>
                  </a:moveTo>
                  <a:lnTo>
                    <a:pt x="789490" y="1775906"/>
                  </a:lnTo>
                  <a:cubicBezTo>
                    <a:pt x="787547" y="1793573"/>
                    <a:pt x="786834" y="1813111"/>
                    <a:pt x="787404" y="1834789"/>
                  </a:cubicBezTo>
                  <a:cubicBezTo>
                    <a:pt x="791969" y="2313975"/>
                    <a:pt x="796532" y="2519341"/>
                    <a:pt x="787404" y="3012220"/>
                  </a:cubicBezTo>
                  <a:lnTo>
                    <a:pt x="2474177" y="3005074"/>
                  </a:lnTo>
                  <a:lnTo>
                    <a:pt x="2474192" y="3006284"/>
                  </a:lnTo>
                  <a:lnTo>
                    <a:pt x="146" y="3016766"/>
                  </a:lnTo>
                  <a:cubicBezTo>
                    <a:pt x="7135" y="2639369"/>
                    <a:pt x="3641" y="2482121"/>
                    <a:pt x="146" y="2115208"/>
                  </a:cubicBezTo>
                  <a:cubicBezTo>
                    <a:pt x="-3348" y="1982419"/>
                    <a:pt x="56056" y="1954465"/>
                    <a:pt x="157394" y="1926509"/>
                  </a:cubicBezTo>
                  <a:close/>
                  <a:moveTo>
                    <a:pt x="1238478" y="215"/>
                  </a:moveTo>
                  <a:cubicBezTo>
                    <a:pt x="1322668" y="-1751"/>
                    <a:pt x="1407376" y="9759"/>
                    <a:pt x="1486276" y="36843"/>
                  </a:cubicBezTo>
                  <a:lnTo>
                    <a:pt x="1530286" y="55399"/>
                  </a:lnTo>
                  <a:lnTo>
                    <a:pt x="1527526" y="62210"/>
                  </a:lnTo>
                  <a:cubicBezTo>
                    <a:pt x="1494775" y="165924"/>
                    <a:pt x="1476665" y="279952"/>
                    <a:pt x="1476665" y="399646"/>
                  </a:cubicBezTo>
                  <a:cubicBezTo>
                    <a:pt x="1476665" y="698881"/>
                    <a:pt x="1589854" y="962704"/>
                    <a:pt x="1762012" y="1118492"/>
                  </a:cubicBezTo>
                  <a:lnTo>
                    <a:pt x="1793016" y="1141033"/>
                  </a:lnTo>
                  <a:lnTo>
                    <a:pt x="1777850" y="1191037"/>
                  </a:lnTo>
                  <a:cubicBezTo>
                    <a:pt x="1754281" y="1257169"/>
                    <a:pt x="1724885" y="1317703"/>
                    <a:pt x="1688210" y="1367457"/>
                  </a:cubicBezTo>
                  <a:lnTo>
                    <a:pt x="1680258" y="1376793"/>
                  </a:lnTo>
                  <a:lnTo>
                    <a:pt x="992771" y="1588349"/>
                  </a:lnTo>
                  <a:lnTo>
                    <a:pt x="972045" y="1595258"/>
                  </a:lnTo>
                  <a:lnTo>
                    <a:pt x="966723" y="1552403"/>
                  </a:lnTo>
                  <a:cubicBezTo>
                    <a:pt x="963789" y="1535665"/>
                    <a:pt x="959690" y="1517171"/>
                    <a:pt x="954121" y="1496696"/>
                  </a:cubicBezTo>
                  <a:cubicBezTo>
                    <a:pt x="653602" y="1414578"/>
                    <a:pt x="622568" y="771605"/>
                    <a:pt x="644472" y="437889"/>
                  </a:cubicBezTo>
                  <a:cubicBezTo>
                    <a:pt x="646350" y="184545"/>
                    <a:pt x="939138" y="7204"/>
                    <a:pt x="1238478" y="2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b="1" kern="1200">
                <a:solidFill>
                  <a:prstClr val="white"/>
                </a:solidFill>
              </a:endParaRPr>
            </a:p>
          </p:txBody>
        </p:sp>
        <p:sp>
          <p:nvSpPr>
            <p:cNvPr id="282" name="Freeform 142"/>
            <p:cNvSpPr/>
            <p:nvPr/>
          </p:nvSpPr>
          <p:spPr>
            <a:xfrm>
              <a:off x="4555156" y="2759190"/>
              <a:ext cx="1784288" cy="3006284"/>
            </a:xfrm>
            <a:custGeom>
              <a:avLst/>
              <a:gdLst>
                <a:gd name="connsiteX0" fmla="*/ 1638440 w 2474046"/>
                <a:gd name="connsiteY0" fmla="*/ 1724302 h 3016766"/>
                <a:gd name="connsiteX1" fmla="*/ 2348246 w 2474046"/>
                <a:gd name="connsiteY1" fmla="*/ 1989408 h 3016766"/>
                <a:gd name="connsiteX2" fmla="*/ 2463562 w 2474046"/>
                <a:gd name="connsiteY2" fmla="*/ 2178107 h 3016766"/>
                <a:gd name="connsiteX3" fmla="*/ 2474046 w 2474046"/>
                <a:gd name="connsiteY3" fmla="*/ 3006284 h 3016766"/>
                <a:gd name="connsiteX4" fmla="*/ 0 w 2474046"/>
                <a:gd name="connsiteY4" fmla="*/ 3016766 h 3016766"/>
                <a:gd name="connsiteX5" fmla="*/ 180 w 2474046"/>
                <a:gd name="connsiteY5" fmla="*/ 3005752 h 3016766"/>
                <a:gd name="connsiteX6" fmla="*/ 1704643 w 2474046"/>
                <a:gd name="connsiteY6" fmla="*/ 2998531 h 3016766"/>
                <a:gd name="connsiteX7" fmla="*/ 1690951 w 2474046"/>
                <a:gd name="connsiteY7" fmla="*/ 1916935 h 3016766"/>
                <a:gd name="connsiteX8" fmla="*/ 1661858 w 2474046"/>
                <a:gd name="connsiteY8" fmla="*/ 1747508 h 3016766"/>
                <a:gd name="connsiteX9" fmla="*/ 1238332 w 2474046"/>
                <a:gd name="connsiteY9" fmla="*/ 215 h 3016766"/>
                <a:gd name="connsiteX10" fmla="*/ 1871651 w 2474046"/>
                <a:gd name="connsiteY10" fmla="*/ 584656 h 3016766"/>
                <a:gd name="connsiteX11" fmla="*/ 1499104 w 2474046"/>
                <a:gd name="connsiteY11" fmla="*/ 1496696 h 3016766"/>
                <a:gd name="connsiteX12" fmla="*/ 1477024 w 2474046"/>
                <a:gd name="connsiteY12" fmla="*/ 1639532 h 3016766"/>
                <a:gd name="connsiteX13" fmla="*/ 1479036 w 2474046"/>
                <a:gd name="connsiteY13" fmla="*/ 1647595 h 3016766"/>
                <a:gd name="connsiteX14" fmla="*/ 814192 w 2474046"/>
                <a:gd name="connsiteY14" fmla="*/ 1399281 h 3016766"/>
                <a:gd name="connsiteX15" fmla="*/ 811929 w 2474046"/>
                <a:gd name="connsiteY15" fmla="*/ 1397088 h 3016766"/>
                <a:gd name="connsiteX16" fmla="*/ 718161 w 2474046"/>
                <a:gd name="connsiteY16" fmla="*/ 1213587 h 3016766"/>
                <a:gd name="connsiteX17" fmla="*/ 689758 w 2474046"/>
                <a:gd name="connsiteY17" fmla="*/ 1105475 h 3016766"/>
                <a:gd name="connsiteX18" fmla="*/ 739911 w 2474046"/>
                <a:gd name="connsiteY18" fmla="*/ 1069012 h 3016766"/>
                <a:gd name="connsiteX19" fmla="*/ 1025257 w 2474046"/>
                <a:gd name="connsiteY19" fmla="*/ 350166 h 3016766"/>
                <a:gd name="connsiteX20" fmla="*/ 1012108 w 2474046"/>
                <a:gd name="connsiteY20" fmla="*/ 175456 h 3016766"/>
                <a:gd name="connsiteX21" fmla="*/ 983063 w 2474046"/>
                <a:gd name="connsiteY21" fmla="*/ 50127 h 3016766"/>
                <a:gd name="connsiteX22" fmla="*/ 1019499 w 2474046"/>
                <a:gd name="connsiteY22" fmla="*/ 35923 h 3016766"/>
                <a:gd name="connsiteX23" fmla="*/ 1238332 w 2474046"/>
                <a:gd name="connsiteY23" fmla="*/ 215 h 3016766"/>
                <a:gd name="connsiteX0" fmla="*/ 1638440 w 2474046"/>
                <a:gd name="connsiteY0" fmla="*/ 1724302 h 3016766"/>
                <a:gd name="connsiteX1" fmla="*/ 2348246 w 2474046"/>
                <a:gd name="connsiteY1" fmla="*/ 1989408 h 3016766"/>
                <a:gd name="connsiteX2" fmla="*/ 2463562 w 2474046"/>
                <a:gd name="connsiteY2" fmla="*/ 2178107 h 3016766"/>
                <a:gd name="connsiteX3" fmla="*/ 2474046 w 2474046"/>
                <a:gd name="connsiteY3" fmla="*/ 3006284 h 3016766"/>
                <a:gd name="connsiteX4" fmla="*/ 0 w 2474046"/>
                <a:gd name="connsiteY4" fmla="*/ 3016766 h 3016766"/>
                <a:gd name="connsiteX5" fmla="*/ 1704643 w 2474046"/>
                <a:gd name="connsiteY5" fmla="*/ 2998531 h 3016766"/>
                <a:gd name="connsiteX6" fmla="*/ 1690951 w 2474046"/>
                <a:gd name="connsiteY6" fmla="*/ 1916935 h 3016766"/>
                <a:gd name="connsiteX7" fmla="*/ 1661858 w 2474046"/>
                <a:gd name="connsiteY7" fmla="*/ 1747508 h 3016766"/>
                <a:gd name="connsiteX8" fmla="*/ 1638440 w 2474046"/>
                <a:gd name="connsiteY8" fmla="*/ 1724302 h 3016766"/>
                <a:gd name="connsiteX9" fmla="*/ 1238332 w 2474046"/>
                <a:gd name="connsiteY9" fmla="*/ 215 h 3016766"/>
                <a:gd name="connsiteX10" fmla="*/ 1871651 w 2474046"/>
                <a:gd name="connsiteY10" fmla="*/ 584656 h 3016766"/>
                <a:gd name="connsiteX11" fmla="*/ 1499104 w 2474046"/>
                <a:gd name="connsiteY11" fmla="*/ 1496696 h 3016766"/>
                <a:gd name="connsiteX12" fmla="*/ 1477024 w 2474046"/>
                <a:gd name="connsiteY12" fmla="*/ 1639532 h 3016766"/>
                <a:gd name="connsiteX13" fmla="*/ 1479036 w 2474046"/>
                <a:gd name="connsiteY13" fmla="*/ 1647595 h 3016766"/>
                <a:gd name="connsiteX14" fmla="*/ 814192 w 2474046"/>
                <a:gd name="connsiteY14" fmla="*/ 1399281 h 3016766"/>
                <a:gd name="connsiteX15" fmla="*/ 811929 w 2474046"/>
                <a:gd name="connsiteY15" fmla="*/ 1397088 h 3016766"/>
                <a:gd name="connsiteX16" fmla="*/ 718161 w 2474046"/>
                <a:gd name="connsiteY16" fmla="*/ 1213587 h 3016766"/>
                <a:gd name="connsiteX17" fmla="*/ 689758 w 2474046"/>
                <a:gd name="connsiteY17" fmla="*/ 1105475 h 3016766"/>
                <a:gd name="connsiteX18" fmla="*/ 739911 w 2474046"/>
                <a:gd name="connsiteY18" fmla="*/ 1069012 h 3016766"/>
                <a:gd name="connsiteX19" fmla="*/ 1025257 w 2474046"/>
                <a:gd name="connsiteY19" fmla="*/ 350166 h 3016766"/>
                <a:gd name="connsiteX20" fmla="*/ 1012108 w 2474046"/>
                <a:gd name="connsiteY20" fmla="*/ 175456 h 3016766"/>
                <a:gd name="connsiteX21" fmla="*/ 983063 w 2474046"/>
                <a:gd name="connsiteY21" fmla="*/ 50127 h 3016766"/>
                <a:gd name="connsiteX22" fmla="*/ 1019499 w 2474046"/>
                <a:gd name="connsiteY22" fmla="*/ 35923 h 3016766"/>
                <a:gd name="connsiteX23" fmla="*/ 1238332 w 2474046"/>
                <a:gd name="connsiteY23" fmla="*/ 215 h 3016766"/>
                <a:gd name="connsiteX0" fmla="*/ 948682 w 1784288"/>
                <a:gd name="connsiteY0" fmla="*/ 1724302 h 3006284"/>
                <a:gd name="connsiteX1" fmla="*/ 1658488 w 1784288"/>
                <a:gd name="connsiteY1" fmla="*/ 1989408 h 3006284"/>
                <a:gd name="connsiteX2" fmla="*/ 1773804 w 1784288"/>
                <a:gd name="connsiteY2" fmla="*/ 2178107 h 3006284"/>
                <a:gd name="connsiteX3" fmla="*/ 1784288 w 1784288"/>
                <a:gd name="connsiteY3" fmla="*/ 3006284 h 3006284"/>
                <a:gd name="connsiteX4" fmla="*/ 1014885 w 1784288"/>
                <a:gd name="connsiteY4" fmla="*/ 2998531 h 3006284"/>
                <a:gd name="connsiteX5" fmla="*/ 1001193 w 1784288"/>
                <a:gd name="connsiteY5" fmla="*/ 1916935 h 3006284"/>
                <a:gd name="connsiteX6" fmla="*/ 972100 w 1784288"/>
                <a:gd name="connsiteY6" fmla="*/ 1747508 h 3006284"/>
                <a:gd name="connsiteX7" fmla="*/ 948682 w 1784288"/>
                <a:gd name="connsiteY7" fmla="*/ 1724302 h 3006284"/>
                <a:gd name="connsiteX8" fmla="*/ 548574 w 1784288"/>
                <a:gd name="connsiteY8" fmla="*/ 215 h 3006284"/>
                <a:gd name="connsiteX9" fmla="*/ 1181893 w 1784288"/>
                <a:gd name="connsiteY9" fmla="*/ 584656 h 3006284"/>
                <a:gd name="connsiteX10" fmla="*/ 809346 w 1784288"/>
                <a:gd name="connsiteY10" fmla="*/ 1496696 h 3006284"/>
                <a:gd name="connsiteX11" fmla="*/ 787266 w 1784288"/>
                <a:gd name="connsiteY11" fmla="*/ 1639532 h 3006284"/>
                <a:gd name="connsiteX12" fmla="*/ 789278 w 1784288"/>
                <a:gd name="connsiteY12" fmla="*/ 1647595 h 3006284"/>
                <a:gd name="connsiteX13" fmla="*/ 124434 w 1784288"/>
                <a:gd name="connsiteY13" fmla="*/ 1399281 h 3006284"/>
                <a:gd name="connsiteX14" fmla="*/ 122171 w 1784288"/>
                <a:gd name="connsiteY14" fmla="*/ 1397088 h 3006284"/>
                <a:gd name="connsiteX15" fmla="*/ 28403 w 1784288"/>
                <a:gd name="connsiteY15" fmla="*/ 1213587 h 3006284"/>
                <a:gd name="connsiteX16" fmla="*/ 0 w 1784288"/>
                <a:gd name="connsiteY16" fmla="*/ 1105475 h 3006284"/>
                <a:gd name="connsiteX17" fmla="*/ 50153 w 1784288"/>
                <a:gd name="connsiteY17" fmla="*/ 1069012 h 3006284"/>
                <a:gd name="connsiteX18" fmla="*/ 335499 w 1784288"/>
                <a:gd name="connsiteY18" fmla="*/ 350166 h 3006284"/>
                <a:gd name="connsiteX19" fmla="*/ 322350 w 1784288"/>
                <a:gd name="connsiteY19" fmla="*/ 175456 h 3006284"/>
                <a:gd name="connsiteX20" fmla="*/ 293305 w 1784288"/>
                <a:gd name="connsiteY20" fmla="*/ 50127 h 3006284"/>
                <a:gd name="connsiteX21" fmla="*/ 329741 w 1784288"/>
                <a:gd name="connsiteY21" fmla="*/ 35923 h 3006284"/>
                <a:gd name="connsiteX22" fmla="*/ 548574 w 1784288"/>
                <a:gd name="connsiteY22" fmla="*/ 215 h 3006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84288" h="3006284">
                  <a:moveTo>
                    <a:pt x="948682" y="1724302"/>
                  </a:moveTo>
                  <a:lnTo>
                    <a:pt x="1658488" y="1989408"/>
                  </a:lnTo>
                  <a:cubicBezTo>
                    <a:pt x="1749343" y="2013869"/>
                    <a:pt x="1777299" y="2059297"/>
                    <a:pt x="1773804" y="2178107"/>
                  </a:cubicBezTo>
                  <a:lnTo>
                    <a:pt x="1784288" y="3006284"/>
                  </a:lnTo>
                  <a:lnTo>
                    <a:pt x="1014885" y="2998531"/>
                  </a:lnTo>
                  <a:lnTo>
                    <a:pt x="1001193" y="1916935"/>
                  </a:lnTo>
                  <a:cubicBezTo>
                    <a:pt x="1003475" y="1839353"/>
                    <a:pt x="995489" y="1785729"/>
                    <a:pt x="972100" y="1747508"/>
                  </a:cubicBezTo>
                  <a:lnTo>
                    <a:pt x="948682" y="1724302"/>
                  </a:lnTo>
                  <a:close/>
                  <a:moveTo>
                    <a:pt x="548574" y="215"/>
                  </a:moveTo>
                  <a:cubicBezTo>
                    <a:pt x="847914" y="-6775"/>
                    <a:pt x="1153807" y="156589"/>
                    <a:pt x="1181893" y="584656"/>
                  </a:cubicBezTo>
                  <a:cubicBezTo>
                    <a:pt x="1173027" y="867701"/>
                    <a:pt x="1122227" y="1433797"/>
                    <a:pt x="809346" y="1496696"/>
                  </a:cubicBezTo>
                  <a:cubicBezTo>
                    <a:pt x="792813" y="1559597"/>
                    <a:pt x="784143" y="1601530"/>
                    <a:pt x="787266" y="1639532"/>
                  </a:cubicBezTo>
                  <a:lnTo>
                    <a:pt x="789278" y="1647595"/>
                  </a:lnTo>
                  <a:lnTo>
                    <a:pt x="124434" y="1399281"/>
                  </a:lnTo>
                  <a:lnTo>
                    <a:pt x="122171" y="1397088"/>
                  </a:lnTo>
                  <a:cubicBezTo>
                    <a:pt x="83344" y="1347991"/>
                    <a:pt x="52564" y="1284912"/>
                    <a:pt x="28403" y="1213587"/>
                  </a:cubicBezTo>
                  <a:lnTo>
                    <a:pt x="0" y="1105475"/>
                  </a:lnTo>
                  <a:lnTo>
                    <a:pt x="50153" y="1069012"/>
                  </a:lnTo>
                  <a:cubicBezTo>
                    <a:pt x="222310" y="913224"/>
                    <a:pt x="335499" y="649401"/>
                    <a:pt x="335499" y="350166"/>
                  </a:cubicBezTo>
                  <a:cubicBezTo>
                    <a:pt x="335499" y="290319"/>
                    <a:pt x="330972" y="231889"/>
                    <a:pt x="322350" y="175456"/>
                  </a:cubicBezTo>
                  <a:lnTo>
                    <a:pt x="293305" y="50127"/>
                  </a:lnTo>
                  <a:lnTo>
                    <a:pt x="329741" y="35923"/>
                  </a:lnTo>
                  <a:cubicBezTo>
                    <a:pt x="399314" y="14356"/>
                    <a:pt x="473739" y="1962"/>
                    <a:pt x="548574" y="2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b="1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83" name="Group 139"/>
          <p:cNvGrpSpPr/>
          <p:nvPr/>
        </p:nvGrpSpPr>
        <p:grpSpPr>
          <a:xfrm>
            <a:off x="4758617" y="4773326"/>
            <a:ext cx="486604" cy="352655"/>
            <a:chOff x="1551543" y="2270912"/>
            <a:chExt cx="4787901" cy="3505044"/>
          </a:xfrm>
          <a:solidFill>
            <a:schemeClr val="bg1"/>
          </a:solidFill>
        </p:grpSpPr>
        <p:sp>
          <p:nvSpPr>
            <p:cNvPr id="284" name="Freeform 140"/>
            <p:cNvSpPr/>
            <p:nvPr/>
          </p:nvSpPr>
          <p:spPr>
            <a:xfrm>
              <a:off x="2541152" y="2270912"/>
              <a:ext cx="2802743" cy="3417368"/>
            </a:xfrm>
            <a:custGeom>
              <a:avLst/>
              <a:gdLst>
                <a:gd name="connsiteX0" fmla="*/ 1402772 w 2802578"/>
                <a:gd name="connsiteY0" fmla="*/ 243 h 3417368"/>
                <a:gd name="connsiteX1" fmla="*/ 2120190 w 2802578"/>
                <a:gd name="connsiteY1" fmla="*/ 662293 h 3417368"/>
                <a:gd name="connsiteX2" fmla="*/ 1698172 w 2802578"/>
                <a:gd name="connsiteY2" fmla="*/ 1695445 h 3417368"/>
                <a:gd name="connsiteX3" fmla="*/ 1673160 w 2802578"/>
                <a:gd name="connsiteY3" fmla="*/ 1857248 h 3417368"/>
                <a:gd name="connsiteX4" fmla="*/ 1680792 w 2802578"/>
                <a:gd name="connsiteY4" fmla="*/ 1887831 h 3417368"/>
                <a:gd name="connsiteX5" fmla="*/ 2660073 w 2802578"/>
                <a:gd name="connsiteY5" fmla="*/ 2253585 h 3417368"/>
                <a:gd name="connsiteX6" fmla="*/ 2790702 w 2802578"/>
                <a:gd name="connsiteY6" fmla="*/ 2467342 h 3417368"/>
                <a:gd name="connsiteX7" fmla="*/ 2802578 w 2802578"/>
                <a:gd name="connsiteY7" fmla="*/ 3405494 h 3417368"/>
                <a:gd name="connsiteX8" fmla="*/ 0 w 2802578"/>
                <a:gd name="connsiteY8" fmla="*/ 3417368 h 3417368"/>
                <a:gd name="connsiteX9" fmla="*/ 0 w 2802578"/>
                <a:gd name="connsiteY9" fmla="*/ 2396090 h 3417368"/>
                <a:gd name="connsiteX10" fmla="*/ 130629 w 2802578"/>
                <a:gd name="connsiteY10" fmla="*/ 2194209 h 3417368"/>
                <a:gd name="connsiteX11" fmla="*/ 1094740 w 2802578"/>
                <a:gd name="connsiteY11" fmla="*/ 1900272 h 3417368"/>
                <a:gd name="connsiteX12" fmla="*/ 1098534 w 2802578"/>
                <a:gd name="connsiteY12" fmla="*/ 1882343 h 3417368"/>
                <a:gd name="connsiteX13" fmla="*/ 1080655 w 2802578"/>
                <a:gd name="connsiteY13" fmla="*/ 1695445 h 3417368"/>
                <a:gd name="connsiteX14" fmla="*/ 729887 w 2802578"/>
                <a:gd name="connsiteY14" fmla="*/ 496037 h 3417368"/>
                <a:gd name="connsiteX15" fmla="*/ 1402772 w 2802578"/>
                <a:gd name="connsiteY15" fmla="*/ 243 h 3417368"/>
                <a:gd name="connsiteX0" fmla="*/ 1402772 w 2802578"/>
                <a:gd name="connsiteY0" fmla="*/ 243 h 3417368"/>
                <a:gd name="connsiteX1" fmla="*/ 2120190 w 2802578"/>
                <a:gd name="connsiteY1" fmla="*/ 662293 h 3417368"/>
                <a:gd name="connsiteX2" fmla="*/ 1698172 w 2802578"/>
                <a:gd name="connsiteY2" fmla="*/ 1695445 h 3417368"/>
                <a:gd name="connsiteX3" fmla="*/ 1673160 w 2802578"/>
                <a:gd name="connsiteY3" fmla="*/ 1857248 h 3417368"/>
                <a:gd name="connsiteX4" fmla="*/ 1680792 w 2802578"/>
                <a:gd name="connsiteY4" fmla="*/ 1887831 h 3417368"/>
                <a:gd name="connsiteX5" fmla="*/ 2660073 w 2802578"/>
                <a:gd name="connsiteY5" fmla="*/ 2253585 h 3417368"/>
                <a:gd name="connsiteX6" fmla="*/ 2790702 w 2802578"/>
                <a:gd name="connsiteY6" fmla="*/ 2467342 h 3417368"/>
                <a:gd name="connsiteX7" fmla="*/ 2802578 w 2802578"/>
                <a:gd name="connsiteY7" fmla="*/ 3405494 h 3417368"/>
                <a:gd name="connsiteX8" fmla="*/ 0 w 2802578"/>
                <a:gd name="connsiteY8" fmla="*/ 3417368 h 3417368"/>
                <a:gd name="connsiteX9" fmla="*/ 0 w 2802578"/>
                <a:gd name="connsiteY9" fmla="*/ 2396090 h 3417368"/>
                <a:gd name="connsiteX10" fmla="*/ 178130 w 2802578"/>
                <a:gd name="connsiteY10" fmla="*/ 2182334 h 3417368"/>
                <a:gd name="connsiteX11" fmla="*/ 1094740 w 2802578"/>
                <a:gd name="connsiteY11" fmla="*/ 1900272 h 3417368"/>
                <a:gd name="connsiteX12" fmla="*/ 1098534 w 2802578"/>
                <a:gd name="connsiteY12" fmla="*/ 1882343 h 3417368"/>
                <a:gd name="connsiteX13" fmla="*/ 1080655 w 2802578"/>
                <a:gd name="connsiteY13" fmla="*/ 1695445 h 3417368"/>
                <a:gd name="connsiteX14" fmla="*/ 729887 w 2802578"/>
                <a:gd name="connsiteY14" fmla="*/ 496037 h 3417368"/>
                <a:gd name="connsiteX15" fmla="*/ 1402772 w 2802578"/>
                <a:gd name="connsiteY15" fmla="*/ 243 h 3417368"/>
                <a:gd name="connsiteX0" fmla="*/ 1402772 w 2802578"/>
                <a:gd name="connsiteY0" fmla="*/ 243 h 3417368"/>
                <a:gd name="connsiteX1" fmla="*/ 2120190 w 2802578"/>
                <a:gd name="connsiteY1" fmla="*/ 662293 h 3417368"/>
                <a:gd name="connsiteX2" fmla="*/ 1698172 w 2802578"/>
                <a:gd name="connsiteY2" fmla="*/ 1695445 h 3417368"/>
                <a:gd name="connsiteX3" fmla="*/ 1673160 w 2802578"/>
                <a:gd name="connsiteY3" fmla="*/ 1857248 h 3417368"/>
                <a:gd name="connsiteX4" fmla="*/ 1680792 w 2802578"/>
                <a:gd name="connsiteY4" fmla="*/ 1887831 h 3417368"/>
                <a:gd name="connsiteX5" fmla="*/ 2660073 w 2802578"/>
                <a:gd name="connsiteY5" fmla="*/ 2253585 h 3417368"/>
                <a:gd name="connsiteX6" fmla="*/ 2790702 w 2802578"/>
                <a:gd name="connsiteY6" fmla="*/ 2467342 h 3417368"/>
                <a:gd name="connsiteX7" fmla="*/ 2802578 w 2802578"/>
                <a:gd name="connsiteY7" fmla="*/ 3405494 h 3417368"/>
                <a:gd name="connsiteX8" fmla="*/ 0 w 2802578"/>
                <a:gd name="connsiteY8" fmla="*/ 3417368 h 3417368"/>
                <a:gd name="connsiteX9" fmla="*/ 0 w 2802578"/>
                <a:gd name="connsiteY9" fmla="*/ 2396090 h 3417368"/>
                <a:gd name="connsiteX10" fmla="*/ 178130 w 2802578"/>
                <a:gd name="connsiteY10" fmla="*/ 2182334 h 3417368"/>
                <a:gd name="connsiteX11" fmla="*/ 1094740 w 2802578"/>
                <a:gd name="connsiteY11" fmla="*/ 1900272 h 3417368"/>
                <a:gd name="connsiteX12" fmla="*/ 1098534 w 2802578"/>
                <a:gd name="connsiteY12" fmla="*/ 1882343 h 3417368"/>
                <a:gd name="connsiteX13" fmla="*/ 1080655 w 2802578"/>
                <a:gd name="connsiteY13" fmla="*/ 1695445 h 3417368"/>
                <a:gd name="connsiteX14" fmla="*/ 729887 w 2802578"/>
                <a:gd name="connsiteY14" fmla="*/ 496037 h 3417368"/>
                <a:gd name="connsiteX15" fmla="*/ 1402772 w 2802578"/>
                <a:gd name="connsiteY15" fmla="*/ 243 h 3417368"/>
                <a:gd name="connsiteX0" fmla="*/ 1402937 w 2802743"/>
                <a:gd name="connsiteY0" fmla="*/ 243 h 3417368"/>
                <a:gd name="connsiteX1" fmla="*/ 2120355 w 2802743"/>
                <a:gd name="connsiteY1" fmla="*/ 662293 h 3417368"/>
                <a:gd name="connsiteX2" fmla="*/ 1698337 w 2802743"/>
                <a:gd name="connsiteY2" fmla="*/ 1695445 h 3417368"/>
                <a:gd name="connsiteX3" fmla="*/ 1673325 w 2802743"/>
                <a:gd name="connsiteY3" fmla="*/ 1857248 h 3417368"/>
                <a:gd name="connsiteX4" fmla="*/ 1680957 w 2802743"/>
                <a:gd name="connsiteY4" fmla="*/ 1887831 h 3417368"/>
                <a:gd name="connsiteX5" fmla="*/ 2660238 w 2802743"/>
                <a:gd name="connsiteY5" fmla="*/ 2253585 h 3417368"/>
                <a:gd name="connsiteX6" fmla="*/ 2790867 w 2802743"/>
                <a:gd name="connsiteY6" fmla="*/ 2467342 h 3417368"/>
                <a:gd name="connsiteX7" fmla="*/ 2802743 w 2802743"/>
                <a:gd name="connsiteY7" fmla="*/ 3405494 h 3417368"/>
                <a:gd name="connsiteX8" fmla="*/ 165 w 2802743"/>
                <a:gd name="connsiteY8" fmla="*/ 3417368 h 3417368"/>
                <a:gd name="connsiteX9" fmla="*/ 165 w 2802743"/>
                <a:gd name="connsiteY9" fmla="*/ 2396090 h 3417368"/>
                <a:gd name="connsiteX10" fmla="*/ 178295 w 2802743"/>
                <a:gd name="connsiteY10" fmla="*/ 2182334 h 3417368"/>
                <a:gd name="connsiteX11" fmla="*/ 1094905 w 2802743"/>
                <a:gd name="connsiteY11" fmla="*/ 1900272 h 3417368"/>
                <a:gd name="connsiteX12" fmla="*/ 1098699 w 2802743"/>
                <a:gd name="connsiteY12" fmla="*/ 1882343 h 3417368"/>
                <a:gd name="connsiteX13" fmla="*/ 1080820 w 2802743"/>
                <a:gd name="connsiteY13" fmla="*/ 1695445 h 3417368"/>
                <a:gd name="connsiteX14" fmla="*/ 730052 w 2802743"/>
                <a:gd name="connsiteY14" fmla="*/ 496037 h 3417368"/>
                <a:gd name="connsiteX15" fmla="*/ 1402937 w 2802743"/>
                <a:gd name="connsiteY15" fmla="*/ 243 h 341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02743" h="3417368">
                  <a:moveTo>
                    <a:pt x="1402937" y="243"/>
                  </a:moveTo>
                  <a:cubicBezTo>
                    <a:pt x="1742027" y="-7674"/>
                    <a:pt x="2088539" y="177383"/>
                    <a:pt x="2120355" y="662293"/>
                  </a:cubicBezTo>
                  <a:cubicBezTo>
                    <a:pt x="2110312" y="982925"/>
                    <a:pt x="2052766" y="1624193"/>
                    <a:pt x="1698337" y="1695445"/>
                  </a:cubicBezTo>
                  <a:cubicBezTo>
                    <a:pt x="1679609" y="1766699"/>
                    <a:pt x="1669787" y="1814200"/>
                    <a:pt x="1673325" y="1857248"/>
                  </a:cubicBezTo>
                  <a:lnTo>
                    <a:pt x="1680957" y="1887831"/>
                  </a:lnTo>
                  <a:lnTo>
                    <a:pt x="2660238" y="2253585"/>
                  </a:lnTo>
                  <a:cubicBezTo>
                    <a:pt x="2763158" y="2281294"/>
                    <a:pt x="2794826" y="2332755"/>
                    <a:pt x="2790867" y="2467342"/>
                  </a:cubicBezTo>
                  <a:lnTo>
                    <a:pt x="2802743" y="3405494"/>
                  </a:lnTo>
                  <a:lnTo>
                    <a:pt x="165" y="3417368"/>
                  </a:lnTo>
                  <a:cubicBezTo>
                    <a:pt x="8082" y="2989856"/>
                    <a:pt x="4124" y="2811726"/>
                    <a:pt x="165" y="2396090"/>
                  </a:cubicBezTo>
                  <a:cubicBezTo>
                    <a:pt x="-3793" y="2245668"/>
                    <a:pt x="63500" y="2214002"/>
                    <a:pt x="178295" y="2182334"/>
                  </a:cubicBezTo>
                  <a:lnTo>
                    <a:pt x="1094905" y="1900272"/>
                  </a:lnTo>
                  <a:lnTo>
                    <a:pt x="1098699" y="1882343"/>
                  </a:lnTo>
                  <a:cubicBezTo>
                    <a:pt x="1104637" y="1845093"/>
                    <a:pt x="1106055" y="1788221"/>
                    <a:pt x="1080820" y="1695445"/>
                  </a:cubicBezTo>
                  <a:cubicBezTo>
                    <a:pt x="740395" y="1602422"/>
                    <a:pt x="705239" y="874068"/>
                    <a:pt x="730052" y="496037"/>
                  </a:cubicBezTo>
                  <a:cubicBezTo>
                    <a:pt x="732179" y="209051"/>
                    <a:pt x="1063847" y="8160"/>
                    <a:pt x="1402937" y="24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b="1" kern="1200">
                <a:solidFill>
                  <a:prstClr val="white"/>
                </a:solidFill>
              </a:endParaRPr>
            </a:p>
          </p:txBody>
        </p:sp>
        <p:sp>
          <p:nvSpPr>
            <p:cNvPr id="285" name="Freeform 141"/>
            <p:cNvSpPr/>
            <p:nvPr/>
          </p:nvSpPr>
          <p:spPr>
            <a:xfrm>
              <a:off x="1551543" y="2759190"/>
              <a:ext cx="2474192" cy="3016766"/>
            </a:xfrm>
            <a:custGeom>
              <a:avLst/>
              <a:gdLst>
                <a:gd name="connsiteX0" fmla="*/ 798780 w 2474192"/>
                <a:gd name="connsiteY0" fmla="*/ 1729140 h 3016766"/>
                <a:gd name="connsiteX1" fmla="*/ 789490 w 2474192"/>
                <a:gd name="connsiteY1" fmla="*/ 1775906 h 3016766"/>
                <a:gd name="connsiteX2" fmla="*/ 787404 w 2474192"/>
                <a:gd name="connsiteY2" fmla="*/ 1834789 h 3016766"/>
                <a:gd name="connsiteX3" fmla="*/ 787404 w 2474192"/>
                <a:gd name="connsiteY3" fmla="*/ 3012220 h 3016766"/>
                <a:gd name="connsiteX4" fmla="*/ 2474177 w 2474192"/>
                <a:gd name="connsiteY4" fmla="*/ 3005074 h 3016766"/>
                <a:gd name="connsiteX5" fmla="*/ 2474192 w 2474192"/>
                <a:gd name="connsiteY5" fmla="*/ 3006284 h 3016766"/>
                <a:gd name="connsiteX6" fmla="*/ 146 w 2474192"/>
                <a:gd name="connsiteY6" fmla="*/ 3016766 h 3016766"/>
                <a:gd name="connsiteX7" fmla="*/ 146 w 2474192"/>
                <a:gd name="connsiteY7" fmla="*/ 2115208 h 3016766"/>
                <a:gd name="connsiteX8" fmla="*/ 157394 w 2474192"/>
                <a:gd name="connsiteY8" fmla="*/ 1926509 h 3016766"/>
                <a:gd name="connsiteX9" fmla="*/ 1238478 w 2474192"/>
                <a:gd name="connsiteY9" fmla="*/ 215 h 3016766"/>
                <a:gd name="connsiteX10" fmla="*/ 1486276 w 2474192"/>
                <a:gd name="connsiteY10" fmla="*/ 36843 h 3016766"/>
                <a:gd name="connsiteX11" fmla="*/ 1530286 w 2474192"/>
                <a:gd name="connsiteY11" fmla="*/ 55399 h 3016766"/>
                <a:gd name="connsiteX12" fmla="*/ 1527526 w 2474192"/>
                <a:gd name="connsiteY12" fmla="*/ 62210 h 3016766"/>
                <a:gd name="connsiteX13" fmla="*/ 1476665 w 2474192"/>
                <a:gd name="connsiteY13" fmla="*/ 399646 h 3016766"/>
                <a:gd name="connsiteX14" fmla="*/ 1762012 w 2474192"/>
                <a:gd name="connsiteY14" fmla="*/ 1118492 h 3016766"/>
                <a:gd name="connsiteX15" fmla="*/ 1793016 w 2474192"/>
                <a:gd name="connsiteY15" fmla="*/ 1141033 h 3016766"/>
                <a:gd name="connsiteX16" fmla="*/ 1777850 w 2474192"/>
                <a:gd name="connsiteY16" fmla="*/ 1191037 h 3016766"/>
                <a:gd name="connsiteX17" fmla="*/ 1688210 w 2474192"/>
                <a:gd name="connsiteY17" fmla="*/ 1367457 h 3016766"/>
                <a:gd name="connsiteX18" fmla="*/ 1680258 w 2474192"/>
                <a:gd name="connsiteY18" fmla="*/ 1376793 h 3016766"/>
                <a:gd name="connsiteX19" fmla="*/ 992771 w 2474192"/>
                <a:gd name="connsiteY19" fmla="*/ 1588349 h 3016766"/>
                <a:gd name="connsiteX20" fmla="*/ 972045 w 2474192"/>
                <a:gd name="connsiteY20" fmla="*/ 1595258 h 3016766"/>
                <a:gd name="connsiteX21" fmla="*/ 966723 w 2474192"/>
                <a:gd name="connsiteY21" fmla="*/ 1552403 h 3016766"/>
                <a:gd name="connsiteX22" fmla="*/ 954121 w 2474192"/>
                <a:gd name="connsiteY22" fmla="*/ 1496696 h 3016766"/>
                <a:gd name="connsiteX23" fmla="*/ 644472 w 2474192"/>
                <a:gd name="connsiteY23" fmla="*/ 437889 h 3016766"/>
                <a:gd name="connsiteX24" fmla="*/ 1238478 w 2474192"/>
                <a:gd name="connsiteY24" fmla="*/ 215 h 301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74192" h="3016766">
                  <a:moveTo>
                    <a:pt x="798780" y="1729140"/>
                  </a:moveTo>
                  <a:lnTo>
                    <a:pt x="789490" y="1775906"/>
                  </a:lnTo>
                  <a:cubicBezTo>
                    <a:pt x="787547" y="1793573"/>
                    <a:pt x="786834" y="1813111"/>
                    <a:pt x="787404" y="1834789"/>
                  </a:cubicBezTo>
                  <a:cubicBezTo>
                    <a:pt x="791969" y="2313975"/>
                    <a:pt x="796532" y="2519341"/>
                    <a:pt x="787404" y="3012220"/>
                  </a:cubicBezTo>
                  <a:lnTo>
                    <a:pt x="2474177" y="3005074"/>
                  </a:lnTo>
                  <a:lnTo>
                    <a:pt x="2474192" y="3006284"/>
                  </a:lnTo>
                  <a:lnTo>
                    <a:pt x="146" y="3016766"/>
                  </a:lnTo>
                  <a:cubicBezTo>
                    <a:pt x="7135" y="2639369"/>
                    <a:pt x="3641" y="2482121"/>
                    <a:pt x="146" y="2115208"/>
                  </a:cubicBezTo>
                  <a:cubicBezTo>
                    <a:pt x="-3348" y="1982419"/>
                    <a:pt x="56056" y="1954465"/>
                    <a:pt x="157394" y="1926509"/>
                  </a:cubicBezTo>
                  <a:close/>
                  <a:moveTo>
                    <a:pt x="1238478" y="215"/>
                  </a:moveTo>
                  <a:cubicBezTo>
                    <a:pt x="1322668" y="-1751"/>
                    <a:pt x="1407376" y="9759"/>
                    <a:pt x="1486276" y="36843"/>
                  </a:cubicBezTo>
                  <a:lnTo>
                    <a:pt x="1530286" y="55399"/>
                  </a:lnTo>
                  <a:lnTo>
                    <a:pt x="1527526" y="62210"/>
                  </a:lnTo>
                  <a:cubicBezTo>
                    <a:pt x="1494775" y="165924"/>
                    <a:pt x="1476665" y="279952"/>
                    <a:pt x="1476665" y="399646"/>
                  </a:cubicBezTo>
                  <a:cubicBezTo>
                    <a:pt x="1476665" y="698881"/>
                    <a:pt x="1589854" y="962704"/>
                    <a:pt x="1762012" y="1118492"/>
                  </a:cubicBezTo>
                  <a:lnTo>
                    <a:pt x="1793016" y="1141033"/>
                  </a:lnTo>
                  <a:lnTo>
                    <a:pt x="1777850" y="1191037"/>
                  </a:lnTo>
                  <a:cubicBezTo>
                    <a:pt x="1754281" y="1257169"/>
                    <a:pt x="1724885" y="1317703"/>
                    <a:pt x="1688210" y="1367457"/>
                  </a:cubicBezTo>
                  <a:lnTo>
                    <a:pt x="1680258" y="1376793"/>
                  </a:lnTo>
                  <a:lnTo>
                    <a:pt x="992771" y="1588349"/>
                  </a:lnTo>
                  <a:lnTo>
                    <a:pt x="972045" y="1595258"/>
                  </a:lnTo>
                  <a:lnTo>
                    <a:pt x="966723" y="1552403"/>
                  </a:lnTo>
                  <a:cubicBezTo>
                    <a:pt x="963789" y="1535665"/>
                    <a:pt x="959690" y="1517171"/>
                    <a:pt x="954121" y="1496696"/>
                  </a:cubicBezTo>
                  <a:cubicBezTo>
                    <a:pt x="653602" y="1414578"/>
                    <a:pt x="622568" y="771605"/>
                    <a:pt x="644472" y="437889"/>
                  </a:cubicBezTo>
                  <a:cubicBezTo>
                    <a:pt x="646350" y="184545"/>
                    <a:pt x="939138" y="7204"/>
                    <a:pt x="1238478" y="2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b="1" kern="1200">
                <a:solidFill>
                  <a:prstClr val="white"/>
                </a:solidFill>
              </a:endParaRPr>
            </a:p>
          </p:txBody>
        </p:sp>
        <p:sp>
          <p:nvSpPr>
            <p:cNvPr id="286" name="Freeform 142"/>
            <p:cNvSpPr/>
            <p:nvPr/>
          </p:nvSpPr>
          <p:spPr>
            <a:xfrm>
              <a:off x="4555156" y="2759190"/>
              <a:ext cx="1784288" cy="3006284"/>
            </a:xfrm>
            <a:custGeom>
              <a:avLst/>
              <a:gdLst>
                <a:gd name="connsiteX0" fmla="*/ 1638440 w 2474046"/>
                <a:gd name="connsiteY0" fmla="*/ 1724302 h 3016766"/>
                <a:gd name="connsiteX1" fmla="*/ 2348246 w 2474046"/>
                <a:gd name="connsiteY1" fmla="*/ 1989408 h 3016766"/>
                <a:gd name="connsiteX2" fmla="*/ 2463562 w 2474046"/>
                <a:gd name="connsiteY2" fmla="*/ 2178107 h 3016766"/>
                <a:gd name="connsiteX3" fmla="*/ 2474046 w 2474046"/>
                <a:gd name="connsiteY3" fmla="*/ 3006284 h 3016766"/>
                <a:gd name="connsiteX4" fmla="*/ 0 w 2474046"/>
                <a:gd name="connsiteY4" fmla="*/ 3016766 h 3016766"/>
                <a:gd name="connsiteX5" fmla="*/ 180 w 2474046"/>
                <a:gd name="connsiteY5" fmla="*/ 3005752 h 3016766"/>
                <a:gd name="connsiteX6" fmla="*/ 1704643 w 2474046"/>
                <a:gd name="connsiteY6" fmla="*/ 2998531 h 3016766"/>
                <a:gd name="connsiteX7" fmla="*/ 1690951 w 2474046"/>
                <a:gd name="connsiteY7" fmla="*/ 1916935 h 3016766"/>
                <a:gd name="connsiteX8" fmla="*/ 1661858 w 2474046"/>
                <a:gd name="connsiteY8" fmla="*/ 1747508 h 3016766"/>
                <a:gd name="connsiteX9" fmla="*/ 1238332 w 2474046"/>
                <a:gd name="connsiteY9" fmla="*/ 215 h 3016766"/>
                <a:gd name="connsiteX10" fmla="*/ 1871651 w 2474046"/>
                <a:gd name="connsiteY10" fmla="*/ 584656 h 3016766"/>
                <a:gd name="connsiteX11" fmla="*/ 1499104 w 2474046"/>
                <a:gd name="connsiteY11" fmla="*/ 1496696 h 3016766"/>
                <a:gd name="connsiteX12" fmla="*/ 1477024 w 2474046"/>
                <a:gd name="connsiteY12" fmla="*/ 1639532 h 3016766"/>
                <a:gd name="connsiteX13" fmla="*/ 1479036 w 2474046"/>
                <a:gd name="connsiteY13" fmla="*/ 1647595 h 3016766"/>
                <a:gd name="connsiteX14" fmla="*/ 814192 w 2474046"/>
                <a:gd name="connsiteY14" fmla="*/ 1399281 h 3016766"/>
                <a:gd name="connsiteX15" fmla="*/ 811929 w 2474046"/>
                <a:gd name="connsiteY15" fmla="*/ 1397088 h 3016766"/>
                <a:gd name="connsiteX16" fmla="*/ 718161 w 2474046"/>
                <a:gd name="connsiteY16" fmla="*/ 1213587 h 3016766"/>
                <a:gd name="connsiteX17" fmla="*/ 689758 w 2474046"/>
                <a:gd name="connsiteY17" fmla="*/ 1105475 h 3016766"/>
                <a:gd name="connsiteX18" fmla="*/ 739911 w 2474046"/>
                <a:gd name="connsiteY18" fmla="*/ 1069012 h 3016766"/>
                <a:gd name="connsiteX19" fmla="*/ 1025257 w 2474046"/>
                <a:gd name="connsiteY19" fmla="*/ 350166 h 3016766"/>
                <a:gd name="connsiteX20" fmla="*/ 1012108 w 2474046"/>
                <a:gd name="connsiteY20" fmla="*/ 175456 h 3016766"/>
                <a:gd name="connsiteX21" fmla="*/ 983063 w 2474046"/>
                <a:gd name="connsiteY21" fmla="*/ 50127 h 3016766"/>
                <a:gd name="connsiteX22" fmla="*/ 1019499 w 2474046"/>
                <a:gd name="connsiteY22" fmla="*/ 35923 h 3016766"/>
                <a:gd name="connsiteX23" fmla="*/ 1238332 w 2474046"/>
                <a:gd name="connsiteY23" fmla="*/ 215 h 3016766"/>
                <a:gd name="connsiteX0" fmla="*/ 1638440 w 2474046"/>
                <a:gd name="connsiteY0" fmla="*/ 1724302 h 3016766"/>
                <a:gd name="connsiteX1" fmla="*/ 2348246 w 2474046"/>
                <a:gd name="connsiteY1" fmla="*/ 1989408 h 3016766"/>
                <a:gd name="connsiteX2" fmla="*/ 2463562 w 2474046"/>
                <a:gd name="connsiteY2" fmla="*/ 2178107 h 3016766"/>
                <a:gd name="connsiteX3" fmla="*/ 2474046 w 2474046"/>
                <a:gd name="connsiteY3" fmla="*/ 3006284 h 3016766"/>
                <a:gd name="connsiteX4" fmla="*/ 0 w 2474046"/>
                <a:gd name="connsiteY4" fmla="*/ 3016766 h 3016766"/>
                <a:gd name="connsiteX5" fmla="*/ 1704643 w 2474046"/>
                <a:gd name="connsiteY5" fmla="*/ 2998531 h 3016766"/>
                <a:gd name="connsiteX6" fmla="*/ 1690951 w 2474046"/>
                <a:gd name="connsiteY6" fmla="*/ 1916935 h 3016766"/>
                <a:gd name="connsiteX7" fmla="*/ 1661858 w 2474046"/>
                <a:gd name="connsiteY7" fmla="*/ 1747508 h 3016766"/>
                <a:gd name="connsiteX8" fmla="*/ 1638440 w 2474046"/>
                <a:gd name="connsiteY8" fmla="*/ 1724302 h 3016766"/>
                <a:gd name="connsiteX9" fmla="*/ 1238332 w 2474046"/>
                <a:gd name="connsiteY9" fmla="*/ 215 h 3016766"/>
                <a:gd name="connsiteX10" fmla="*/ 1871651 w 2474046"/>
                <a:gd name="connsiteY10" fmla="*/ 584656 h 3016766"/>
                <a:gd name="connsiteX11" fmla="*/ 1499104 w 2474046"/>
                <a:gd name="connsiteY11" fmla="*/ 1496696 h 3016766"/>
                <a:gd name="connsiteX12" fmla="*/ 1477024 w 2474046"/>
                <a:gd name="connsiteY12" fmla="*/ 1639532 h 3016766"/>
                <a:gd name="connsiteX13" fmla="*/ 1479036 w 2474046"/>
                <a:gd name="connsiteY13" fmla="*/ 1647595 h 3016766"/>
                <a:gd name="connsiteX14" fmla="*/ 814192 w 2474046"/>
                <a:gd name="connsiteY14" fmla="*/ 1399281 h 3016766"/>
                <a:gd name="connsiteX15" fmla="*/ 811929 w 2474046"/>
                <a:gd name="connsiteY15" fmla="*/ 1397088 h 3016766"/>
                <a:gd name="connsiteX16" fmla="*/ 718161 w 2474046"/>
                <a:gd name="connsiteY16" fmla="*/ 1213587 h 3016766"/>
                <a:gd name="connsiteX17" fmla="*/ 689758 w 2474046"/>
                <a:gd name="connsiteY17" fmla="*/ 1105475 h 3016766"/>
                <a:gd name="connsiteX18" fmla="*/ 739911 w 2474046"/>
                <a:gd name="connsiteY18" fmla="*/ 1069012 h 3016766"/>
                <a:gd name="connsiteX19" fmla="*/ 1025257 w 2474046"/>
                <a:gd name="connsiteY19" fmla="*/ 350166 h 3016766"/>
                <a:gd name="connsiteX20" fmla="*/ 1012108 w 2474046"/>
                <a:gd name="connsiteY20" fmla="*/ 175456 h 3016766"/>
                <a:gd name="connsiteX21" fmla="*/ 983063 w 2474046"/>
                <a:gd name="connsiteY21" fmla="*/ 50127 h 3016766"/>
                <a:gd name="connsiteX22" fmla="*/ 1019499 w 2474046"/>
                <a:gd name="connsiteY22" fmla="*/ 35923 h 3016766"/>
                <a:gd name="connsiteX23" fmla="*/ 1238332 w 2474046"/>
                <a:gd name="connsiteY23" fmla="*/ 215 h 3016766"/>
                <a:gd name="connsiteX0" fmla="*/ 948682 w 1784288"/>
                <a:gd name="connsiteY0" fmla="*/ 1724302 h 3006284"/>
                <a:gd name="connsiteX1" fmla="*/ 1658488 w 1784288"/>
                <a:gd name="connsiteY1" fmla="*/ 1989408 h 3006284"/>
                <a:gd name="connsiteX2" fmla="*/ 1773804 w 1784288"/>
                <a:gd name="connsiteY2" fmla="*/ 2178107 h 3006284"/>
                <a:gd name="connsiteX3" fmla="*/ 1784288 w 1784288"/>
                <a:gd name="connsiteY3" fmla="*/ 3006284 h 3006284"/>
                <a:gd name="connsiteX4" fmla="*/ 1014885 w 1784288"/>
                <a:gd name="connsiteY4" fmla="*/ 2998531 h 3006284"/>
                <a:gd name="connsiteX5" fmla="*/ 1001193 w 1784288"/>
                <a:gd name="connsiteY5" fmla="*/ 1916935 h 3006284"/>
                <a:gd name="connsiteX6" fmla="*/ 972100 w 1784288"/>
                <a:gd name="connsiteY6" fmla="*/ 1747508 h 3006284"/>
                <a:gd name="connsiteX7" fmla="*/ 948682 w 1784288"/>
                <a:gd name="connsiteY7" fmla="*/ 1724302 h 3006284"/>
                <a:gd name="connsiteX8" fmla="*/ 548574 w 1784288"/>
                <a:gd name="connsiteY8" fmla="*/ 215 h 3006284"/>
                <a:gd name="connsiteX9" fmla="*/ 1181893 w 1784288"/>
                <a:gd name="connsiteY9" fmla="*/ 584656 h 3006284"/>
                <a:gd name="connsiteX10" fmla="*/ 809346 w 1784288"/>
                <a:gd name="connsiteY10" fmla="*/ 1496696 h 3006284"/>
                <a:gd name="connsiteX11" fmla="*/ 787266 w 1784288"/>
                <a:gd name="connsiteY11" fmla="*/ 1639532 h 3006284"/>
                <a:gd name="connsiteX12" fmla="*/ 789278 w 1784288"/>
                <a:gd name="connsiteY12" fmla="*/ 1647595 h 3006284"/>
                <a:gd name="connsiteX13" fmla="*/ 124434 w 1784288"/>
                <a:gd name="connsiteY13" fmla="*/ 1399281 h 3006284"/>
                <a:gd name="connsiteX14" fmla="*/ 122171 w 1784288"/>
                <a:gd name="connsiteY14" fmla="*/ 1397088 h 3006284"/>
                <a:gd name="connsiteX15" fmla="*/ 28403 w 1784288"/>
                <a:gd name="connsiteY15" fmla="*/ 1213587 h 3006284"/>
                <a:gd name="connsiteX16" fmla="*/ 0 w 1784288"/>
                <a:gd name="connsiteY16" fmla="*/ 1105475 h 3006284"/>
                <a:gd name="connsiteX17" fmla="*/ 50153 w 1784288"/>
                <a:gd name="connsiteY17" fmla="*/ 1069012 h 3006284"/>
                <a:gd name="connsiteX18" fmla="*/ 335499 w 1784288"/>
                <a:gd name="connsiteY18" fmla="*/ 350166 h 3006284"/>
                <a:gd name="connsiteX19" fmla="*/ 322350 w 1784288"/>
                <a:gd name="connsiteY19" fmla="*/ 175456 h 3006284"/>
                <a:gd name="connsiteX20" fmla="*/ 293305 w 1784288"/>
                <a:gd name="connsiteY20" fmla="*/ 50127 h 3006284"/>
                <a:gd name="connsiteX21" fmla="*/ 329741 w 1784288"/>
                <a:gd name="connsiteY21" fmla="*/ 35923 h 3006284"/>
                <a:gd name="connsiteX22" fmla="*/ 548574 w 1784288"/>
                <a:gd name="connsiteY22" fmla="*/ 215 h 3006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84288" h="3006284">
                  <a:moveTo>
                    <a:pt x="948682" y="1724302"/>
                  </a:moveTo>
                  <a:lnTo>
                    <a:pt x="1658488" y="1989408"/>
                  </a:lnTo>
                  <a:cubicBezTo>
                    <a:pt x="1749343" y="2013869"/>
                    <a:pt x="1777299" y="2059297"/>
                    <a:pt x="1773804" y="2178107"/>
                  </a:cubicBezTo>
                  <a:lnTo>
                    <a:pt x="1784288" y="3006284"/>
                  </a:lnTo>
                  <a:lnTo>
                    <a:pt x="1014885" y="2998531"/>
                  </a:lnTo>
                  <a:lnTo>
                    <a:pt x="1001193" y="1916935"/>
                  </a:lnTo>
                  <a:cubicBezTo>
                    <a:pt x="1003475" y="1839353"/>
                    <a:pt x="995489" y="1785729"/>
                    <a:pt x="972100" y="1747508"/>
                  </a:cubicBezTo>
                  <a:lnTo>
                    <a:pt x="948682" y="1724302"/>
                  </a:lnTo>
                  <a:close/>
                  <a:moveTo>
                    <a:pt x="548574" y="215"/>
                  </a:moveTo>
                  <a:cubicBezTo>
                    <a:pt x="847914" y="-6775"/>
                    <a:pt x="1153807" y="156589"/>
                    <a:pt x="1181893" y="584656"/>
                  </a:cubicBezTo>
                  <a:cubicBezTo>
                    <a:pt x="1173027" y="867701"/>
                    <a:pt x="1122227" y="1433797"/>
                    <a:pt x="809346" y="1496696"/>
                  </a:cubicBezTo>
                  <a:cubicBezTo>
                    <a:pt x="792813" y="1559597"/>
                    <a:pt x="784143" y="1601530"/>
                    <a:pt x="787266" y="1639532"/>
                  </a:cubicBezTo>
                  <a:lnTo>
                    <a:pt x="789278" y="1647595"/>
                  </a:lnTo>
                  <a:lnTo>
                    <a:pt x="124434" y="1399281"/>
                  </a:lnTo>
                  <a:lnTo>
                    <a:pt x="122171" y="1397088"/>
                  </a:lnTo>
                  <a:cubicBezTo>
                    <a:pt x="83344" y="1347991"/>
                    <a:pt x="52564" y="1284912"/>
                    <a:pt x="28403" y="1213587"/>
                  </a:cubicBezTo>
                  <a:lnTo>
                    <a:pt x="0" y="1105475"/>
                  </a:lnTo>
                  <a:lnTo>
                    <a:pt x="50153" y="1069012"/>
                  </a:lnTo>
                  <a:cubicBezTo>
                    <a:pt x="222310" y="913224"/>
                    <a:pt x="335499" y="649401"/>
                    <a:pt x="335499" y="350166"/>
                  </a:cubicBezTo>
                  <a:cubicBezTo>
                    <a:pt x="335499" y="290319"/>
                    <a:pt x="330972" y="231889"/>
                    <a:pt x="322350" y="175456"/>
                  </a:cubicBezTo>
                  <a:lnTo>
                    <a:pt x="293305" y="50127"/>
                  </a:lnTo>
                  <a:lnTo>
                    <a:pt x="329741" y="35923"/>
                  </a:lnTo>
                  <a:cubicBezTo>
                    <a:pt x="399314" y="14356"/>
                    <a:pt x="473739" y="1962"/>
                    <a:pt x="548574" y="2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b="1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87" name="Group 139"/>
          <p:cNvGrpSpPr/>
          <p:nvPr/>
        </p:nvGrpSpPr>
        <p:grpSpPr>
          <a:xfrm>
            <a:off x="5599865" y="4215542"/>
            <a:ext cx="486604" cy="352655"/>
            <a:chOff x="1551543" y="2270912"/>
            <a:chExt cx="4787901" cy="3505044"/>
          </a:xfrm>
          <a:solidFill>
            <a:schemeClr val="bg1"/>
          </a:solidFill>
        </p:grpSpPr>
        <p:sp>
          <p:nvSpPr>
            <p:cNvPr id="288" name="Freeform 140"/>
            <p:cNvSpPr/>
            <p:nvPr/>
          </p:nvSpPr>
          <p:spPr>
            <a:xfrm>
              <a:off x="2541152" y="2270912"/>
              <a:ext cx="2802743" cy="3417368"/>
            </a:xfrm>
            <a:custGeom>
              <a:avLst/>
              <a:gdLst>
                <a:gd name="connsiteX0" fmla="*/ 1402772 w 2802578"/>
                <a:gd name="connsiteY0" fmla="*/ 243 h 3417368"/>
                <a:gd name="connsiteX1" fmla="*/ 2120190 w 2802578"/>
                <a:gd name="connsiteY1" fmla="*/ 662293 h 3417368"/>
                <a:gd name="connsiteX2" fmla="*/ 1698172 w 2802578"/>
                <a:gd name="connsiteY2" fmla="*/ 1695445 h 3417368"/>
                <a:gd name="connsiteX3" fmla="*/ 1673160 w 2802578"/>
                <a:gd name="connsiteY3" fmla="*/ 1857248 h 3417368"/>
                <a:gd name="connsiteX4" fmla="*/ 1680792 w 2802578"/>
                <a:gd name="connsiteY4" fmla="*/ 1887831 h 3417368"/>
                <a:gd name="connsiteX5" fmla="*/ 2660073 w 2802578"/>
                <a:gd name="connsiteY5" fmla="*/ 2253585 h 3417368"/>
                <a:gd name="connsiteX6" fmla="*/ 2790702 w 2802578"/>
                <a:gd name="connsiteY6" fmla="*/ 2467342 h 3417368"/>
                <a:gd name="connsiteX7" fmla="*/ 2802578 w 2802578"/>
                <a:gd name="connsiteY7" fmla="*/ 3405494 h 3417368"/>
                <a:gd name="connsiteX8" fmla="*/ 0 w 2802578"/>
                <a:gd name="connsiteY8" fmla="*/ 3417368 h 3417368"/>
                <a:gd name="connsiteX9" fmla="*/ 0 w 2802578"/>
                <a:gd name="connsiteY9" fmla="*/ 2396090 h 3417368"/>
                <a:gd name="connsiteX10" fmla="*/ 130629 w 2802578"/>
                <a:gd name="connsiteY10" fmla="*/ 2194209 h 3417368"/>
                <a:gd name="connsiteX11" fmla="*/ 1094740 w 2802578"/>
                <a:gd name="connsiteY11" fmla="*/ 1900272 h 3417368"/>
                <a:gd name="connsiteX12" fmla="*/ 1098534 w 2802578"/>
                <a:gd name="connsiteY12" fmla="*/ 1882343 h 3417368"/>
                <a:gd name="connsiteX13" fmla="*/ 1080655 w 2802578"/>
                <a:gd name="connsiteY13" fmla="*/ 1695445 h 3417368"/>
                <a:gd name="connsiteX14" fmla="*/ 729887 w 2802578"/>
                <a:gd name="connsiteY14" fmla="*/ 496037 h 3417368"/>
                <a:gd name="connsiteX15" fmla="*/ 1402772 w 2802578"/>
                <a:gd name="connsiteY15" fmla="*/ 243 h 3417368"/>
                <a:gd name="connsiteX0" fmla="*/ 1402772 w 2802578"/>
                <a:gd name="connsiteY0" fmla="*/ 243 h 3417368"/>
                <a:gd name="connsiteX1" fmla="*/ 2120190 w 2802578"/>
                <a:gd name="connsiteY1" fmla="*/ 662293 h 3417368"/>
                <a:gd name="connsiteX2" fmla="*/ 1698172 w 2802578"/>
                <a:gd name="connsiteY2" fmla="*/ 1695445 h 3417368"/>
                <a:gd name="connsiteX3" fmla="*/ 1673160 w 2802578"/>
                <a:gd name="connsiteY3" fmla="*/ 1857248 h 3417368"/>
                <a:gd name="connsiteX4" fmla="*/ 1680792 w 2802578"/>
                <a:gd name="connsiteY4" fmla="*/ 1887831 h 3417368"/>
                <a:gd name="connsiteX5" fmla="*/ 2660073 w 2802578"/>
                <a:gd name="connsiteY5" fmla="*/ 2253585 h 3417368"/>
                <a:gd name="connsiteX6" fmla="*/ 2790702 w 2802578"/>
                <a:gd name="connsiteY6" fmla="*/ 2467342 h 3417368"/>
                <a:gd name="connsiteX7" fmla="*/ 2802578 w 2802578"/>
                <a:gd name="connsiteY7" fmla="*/ 3405494 h 3417368"/>
                <a:gd name="connsiteX8" fmla="*/ 0 w 2802578"/>
                <a:gd name="connsiteY8" fmla="*/ 3417368 h 3417368"/>
                <a:gd name="connsiteX9" fmla="*/ 0 w 2802578"/>
                <a:gd name="connsiteY9" fmla="*/ 2396090 h 3417368"/>
                <a:gd name="connsiteX10" fmla="*/ 178130 w 2802578"/>
                <a:gd name="connsiteY10" fmla="*/ 2182334 h 3417368"/>
                <a:gd name="connsiteX11" fmla="*/ 1094740 w 2802578"/>
                <a:gd name="connsiteY11" fmla="*/ 1900272 h 3417368"/>
                <a:gd name="connsiteX12" fmla="*/ 1098534 w 2802578"/>
                <a:gd name="connsiteY12" fmla="*/ 1882343 h 3417368"/>
                <a:gd name="connsiteX13" fmla="*/ 1080655 w 2802578"/>
                <a:gd name="connsiteY13" fmla="*/ 1695445 h 3417368"/>
                <a:gd name="connsiteX14" fmla="*/ 729887 w 2802578"/>
                <a:gd name="connsiteY14" fmla="*/ 496037 h 3417368"/>
                <a:gd name="connsiteX15" fmla="*/ 1402772 w 2802578"/>
                <a:gd name="connsiteY15" fmla="*/ 243 h 3417368"/>
                <a:gd name="connsiteX0" fmla="*/ 1402772 w 2802578"/>
                <a:gd name="connsiteY0" fmla="*/ 243 h 3417368"/>
                <a:gd name="connsiteX1" fmla="*/ 2120190 w 2802578"/>
                <a:gd name="connsiteY1" fmla="*/ 662293 h 3417368"/>
                <a:gd name="connsiteX2" fmla="*/ 1698172 w 2802578"/>
                <a:gd name="connsiteY2" fmla="*/ 1695445 h 3417368"/>
                <a:gd name="connsiteX3" fmla="*/ 1673160 w 2802578"/>
                <a:gd name="connsiteY3" fmla="*/ 1857248 h 3417368"/>
                <a:gd name="connsiteX4" fmla="*/ 1680792 w 2802578"/>
                <a:gd name="connsiteY4" fmla="*/ 1887831 h 3417368"/>
                <a:gd name="connsiteX5" fmla="*/ 2660073 w 2802578"/>
                <a:gd name="connsiteY5" fmla="*/ 2253585 h 3417368"/>
                <a:gd name="connsiteX6" fmla="*/ 2790702 w 2802578"/>
                <a:gd name="connsiteY6" fmla="*/ 2467342 h 3417368"/>
                <a:gd name="connsiteX7" fmla="*/ 2802578 w 2802578"/>
                <a:gd name="connsiteY7" fmla="*/ 3405494 h 3417368"/>
                <a:gd name="connsiteX8" fmla="*/ 0 w 2802578"/>
                <a:gd name="connsiteY8" fmla="*/ 3417368 h 3417368"/>
                <a:gd name="connsiteX9" fmla="*/ 0 w 2802578"/>
                <a:gd name="connsiteY9" fmla="*/ 2396090 h 3417368"/>
                <a:gd name="connsiteX10" fmla="*/ 178130 w 2802578"/>
                <a:gd name="connsiteY10" fmla="*/ 2182334 h 3417368"/>
                <a:gd name="connsiteX11" fmla="*/ 1094740 w 2802578"/>
                <a:gd name="connsiteY11" fmla="*/ 1900272 h 3417368"/>
                <a:gd name="connsiteX12" fmla="*/ 1098534 w 2802578"/>
                <a:gd name="connsiteY12" fmla="*/ 1882343 h 3417368"/>
                <a:gd name="connsiteX13" fmla="*/ 1080655 w 2802578"/>
                <a:gd name="connsiteY13" fmla="*/ 1695445 h 3417368"/>
                <a:gd name="connsiteX14" fmla="*/ 729887 w 2802578"/>
                <a:gd name="connsiteY14" fmla="*/ 496037 h 3417368"/>
                <a:gd name="connsiteX15" fmla="*/ 1402772 w 2802578"/>
                <a:gd name="connsiteY15" fmla="*/ 243 h 3417368"/>
                <a:gd name="connsiteX0" fmla="*/ 1402937 w 2802743"/>
                <a:gd name="connsiteY0" fmla="*/ 243 h 3417368"/>
                <a:gd name="connsiteX1" fmla="*/ 2120355 w 2802743"/>
                <a:gd name="connsiteY1" fmla="*/ 662293 h 3417368"/>
                <a:gd name="connsiteX2" fmla="*/ 1698337 w 2802743"/>
                <a:gd name="connsiteY2" fmla="*/ 1695445 h 3417368"/>
                <a:gd name="connsiteX3" fmla="*/ 1673325 w 2802743"/>
                <a:gd name="connsiteY3" fmla="*/ 1857248 h 3417368"/>
                <a:gd name="connsiteX4" fmla="*/ 1680957 w 2802743"/>
                <a:gd name="connsiteY4" fmla="*/ 1887831 h 3417368"/>
                <a:gd name="connsiteX5" fmla="*/ 2660238 w 2802743"/>
                <a:gd name="connsiteY5" fmla="*/ 2253585 h 3417368"/>
                <a:gd name="connsiteX6" fmla="*/ 2790867 w 2802743"/>
                <a:gd name="connsiteY6" fmla="*/ 2467342 h 3417368"/>
                <a:gd name="connsiteX7" fmla="*/ 2802743 w 2802743"/>
                <a:gd name="connsiteY7" fmla="*/ 3405494 h 3417368"/>
                <a:gd name="connsiteX8" fmla="*/ 165 w 2802743"/>
                <a:gd name="connsiteY8" fmla="*/ 3417368 h 3417368"/>
                <a:gd name="connsiteX9" fmla="*/ 165 w 2802743"/>
                <a:gd name="connsiteY9" fmla="*/ 2396090 h 3417368"/>
                <a:gd name="connsiteX10" fmla="*/ 178295 w 2802743"/>
                <a:gd name="connsiteY10" fmla="*/ 2182334 h 3417368"/>
                <a:gd name="connsiteX11" fmla="*/ 1094905 w 2802743"/>
                <a:gd name="connsiteY11" fmla="*/ 1900272 h 3417368"/>
                <a:gd name="connsiteX12" fmla="*/ 1098699 w 2802743"/>
                <a:gd name="connsiteY12" fmla="*/ 1882343 h 3417368"/>
                <a:gd name="connsiteX13" fmla="*/ 1080820 w 2802743"/>
                <a:gd name="connsiteY13" fmla="*/ 1695445 h 3417368"/>
                <a:gd name="connsiteX14" fmla="*/ 730052 w 2802743"/>
                <a:gd name="connsiteY14" fmla="*/ 496037 h 3417368"/>
                <a:gd name="connsiteX15" fmla="*/ 1402937 w 2802743"/>
                <a:gd name="connsiteY15" fmla="*/ 243 h 341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02743" h="3417368">
                  <a:moveTo>
                    <a:pt x="1402937" y="243"/>
                  </a:moveTo>
                  <a:cubicBezTo>
                    <a:pt x="1742027" y="-7674"/>
                    <a:pt x="2088539" y="177383"/>
                    <a:pt x="2120355" y="662293"/>
                  </a:cubicBezTo>
                  <a:cubicBezTo>
                    <a:pt x="2110312" y="982925"/>
                    <a:pt x="2052766" y="1624193"/>
                    <a:pt x="1698337" y="1695445"/>
                  </a:cubicBezTo>
                  <a:cubicBezTo>
                    <a:pt x="1679609" y="1766699"/>
                    <a:pt x="1669787" y="1814200"/>
                    <a:pt x="1673325" y="1857248"/>
                  </a:cubicBezTo>
                  <a:lnTo>
                    <a:pt x="1680957" y="1887831"/>
                  </a:lnTo>
                  <a:lnTo>
                    <a:pt x="2660238" y="2253585"/>
                  </a:lnTo>
                  <a:cubicBezTo>
                    <a:pt x="2763158" y="2281294"/>
                    <a:pt x="2794826" y="2332755"/>
                    <a:pt x="2790867" y="2467342"/>
                  </a:cubicBezTo>
                  <a:lnTo>
                    <a:pt x="2802743" y="3405494"/>
                  </a:lnTo>
                  <a:lnTo>
                    <a:pt x="165" y="3417368"/>
                  </a:lnTo>
                  <a:cubicBezTo>
                    <a:pt x="8082" y="2989856"/>
                    <a:pt x="4124" y="2811726"/>
                    <a:pt x="165" y="2396090"/>
                  </a:cubicBezTo>
                  <a:cubicBezTo>
                    <a:pt x="-3793" y="2245668"/>
                    <a:pt x="63500" y="2214002"/>
                    <a:pt x="178295" y="2182334"/>
                  </a:cubicBezTo>
                  <a:lnTo>
                    <a:pt x="1094905" y="1900272"/>
                  </a:lnTo>
                  <a:lnTo>
                    <a:pt x="1098699" y="1882343"/>
                  </a:lnTo>
                  <a:cubicBezTo>
                    <a:pt x="1104637" y="1845093"/>
                    <a:pt x="1106055" y="1788221"/>
                    <a:pt x="1080820" y="1695445"/>
                  </a:cubicBezTo>
                  <a:cubicBezTo>
                    <a:pt x="740395" y="1602422"/>
                    <a:pt x="705239" y="874068"/>
                    <a:pt x="730052" y="496037"/>
                  </a:cubicBezTo>
                  <a:cubicBezTo>
                    <a:pt x="732179" y="209051"/>
                    <a:pt x="1063847" y="8160"/>
                    <a:pt x="1402937" y="24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b="1" kern="1200">
                <a:solidFill>
                  <a:prstClr val="white"/>
                </a:solidFill>
              </a:endParaRPr>
            </a:p>
          </p:txBody>
        </p:sp>
        <p:sp>
          <p:nvSpPr>
            <p:cNvPr id="289" name="Freeform 141"/>
            <p:cNvSpPr/>
            <p:nvPr/>
          </p:nvSpPr>
          <p:spPr>
            <a:xfrm>
              <a:off x="1551543" y="2759190"/>
              <a:ext cx="2474192" cy="3016766"/>
            </a:xfrm>
            <a:custGeom>
              <a:avLst/>
              <a:gdLst>
                <a:gd name="connsiteX0" fmla="*/ 798780 w 2474192"/>
                <a:gd name="connsiteY0" fmla="*/ 1729140 h 3016766"/>
                <a:gd name="connsiteX1" fmla="*/ 789490 w 2474192"/>
                <a:gd name="connsiteY1" fmla="*/ 1775906 h 3016766"/>
                <a:gd name="connsiteX2" fmla="*/ 787404 w 2474192"/>
                <a:gd name="connsiteY2" fmla="*/ 1834789 h 3016766"/>
                <a:gd name="connsiteX3" fmla="*/ 787404 w 2474192"/>
                <a:gd name="connsiteY3" fmla="*/ 3012220 h 3016766"/>
                <a:gd name="connsiteX4" fmla="*/ 2474177 w 2474192"/>
                <a:gd name="connsiteY4" fmla="*/ 3005074 h 3016766"/>
                <a:gd name="connsiteX5" fmla="*/ 2474192 w 2474192"/>
                <a:gd name="connsiteY5" fmla="*/ 3006284 h 3016766"/>
                <a:gd name="connsiteX6" fmla="*/ 146 w 2474192"/>
                <a:gd name="connsiteY6" fmla="*/ 3016766 h 3016766"/>
                <a:gd name="connsiteX7" fmla="*/ 146 w 2474192"/>
                <a:gd name="connsiteY7" fmla="*/ 2115208 h 3016766"/>
                <a:gd name="connsiteX8" fmla="*/ 157394 w 2474192"/>
                <a:gd name="connsiteY8" fmla="*/ 1926509 h 3016766"/>
                <a:gd name="connsiteX9" fmla="*/ 1238478 w 2474192"/>
                <a:gd name="connsiteY9" fmla="*/ 215 h 3016766"/>
                <a:gd name="connsiteX10" fmla="*/ 1486276 w 2474192"/>
                <a:gd name="connsiteY10" fmla="*/ 36843 h 3016766"/>
                <a:gd name="connsiteX11" fmla="*/ 1530286 w 2474192"/>
                <a:gd name="connsiteY11" fmla="*/ 55399 h 3016766"/>
                <a:gd name="connsiteX12" fmla="*/ 1527526 w 2474192"/>
                <a:gd name="connsiteY12" fmla="*/ 62210 h 3016766"/>
                <a:gd name="connsiteX13" fmla="*/ 1476665 w 2474192"/>
                <a:gd name="connsiteY13" fmla="*/ 399646 h 3016766"/>
                <a:gd name="connsiteX14" fmla="*/ 1762012 w 2474192"/>
                <a:gd name="connsiteY14" fmla="*/ 1118492 h 3016766"/>
                <a:gd name="connsiteX15" fmla="*/ 1793016 w 2474192"/>
                <a:gd name="connsiteY15" fmla="*/ 1141033 h 3016766"/>
                <a:gd name="connsiteX16" fmla="*/ 1777850 w 2474192"/>
                <a:gd name="connsiteY16" fmla="*/ 1191037 h 3016766"/>
                <a:gd name="connsiteX17" fmla="*/ 1688210 w 2474192"/>
                <a:gd name="connsiteY17" fmla="*/ 1367457 h 3016766"/>
                <a:gd name="connsiteX18" fmla="*/ 1680258 w 2474192"/>
                <a:gd name="connsiteY18" fmla="*/ 1376793 h 3016766"/>
                <a:gd name="connsiteX19" fmla="*/ 992771 w 2474192"/>
                <a:gd name="connsiteY19" fmla="*/ 1588349 h 3016766"/>
                <a:gd name="connsiteX20" fmla="*/ 972045 w 2474192"/>
                <a:gd name="connsiteY20" fmla="*/ 1595258 h 3016766"/>
                <a:gd name="connsiteX21" fmla="*/ 966723 w 2474192"/>
                <a:gd name="connsiteY21" fmla="*/ 1552403 h 3016766"/>
                <a:gd name="connsiteX22" fmla="*/ 954121 w 2474192"/>
                <a:gd name="connsiteY22" fmla="*/ 1496696 h 3016766"/>
                <a:gd name="connsiteX23" fmla="*/ 644472 w 2474192"/>
                <a:gd name="connsiteY23" fmla="*/ 437889 h 3016766"/>
                <a:gd name="connsiteX24" fmla="*/ 1238478 w 2474192"/>
                <a:gd name="connsiteY24" fmla="*/ 215 h 301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74192" h="3016766">
                  <a:moveTo>
                    <a:pt x="798780" y="1729140"/>
                  </a:moveTo>
                  <a:lnTo>
                    <a:pt x="789490" y="1775906"/>
                  </a:lnTo>
                  <a:cubicBezTo>
                    <a:pt x="787547" y="1793573"/>
                    <a:pt x="786834" y="1813111"/>
                    <a:pt x="787404" y="1834789"/>
                  </a:cubicBezTo>
                  <a:cubicBezTo>
                    <a:pt x="791969" y="2313975"/>
                    <a:pt x="796532" y="2519341"/>
                    <a:pt x="787404" y="3012220"/>
                  </a:cubicBezTo>
                  <a:lnTo>
                    <a:pt x="2474177" y="3005074"/>
                  </a:lnTo>
                  <a:lnTo>
                    <a:pt x="2474192" y="3006284"/>
                  </a:lnTo>
                  <a:lnTo>
                    <a:pt x="146" y="3016766"/>
                  </a:lnTo>
                  <a:cubicBezTo>
                    <a:pt x="7135" y="2639369"/>
                    <a:pt x="3641" y="2482121"/>
                    <a:pt x="146" y="2115208"/>
                  </a:cubicBezTo>
                  <a:cubicBezTo>
                    <a:pt x="-3348" y="1982419"/>
                    <a:pt x="56056" y="1954465"/>
                    <a:pt x="157394" y="1926509"/>
                  </a:cubicBezTo>
                  <a:close/>
                  <a:moveTo>
                    <a:pt x="1238478" y="215"/>
                  </a:moveTo>
                  <a:cubicBezTo>
                    <a:pt x="1322668" y="-1751"/>
                    <a:pt x="1407376" y="9759"/>
                    <a:pt x="1486276" y="36843"/>
                  </a:cubicBezTo>
                  <a:lnTo>
                    <a:pt x="1530286" y="55399"/>
                  </a:lnTo>
                  <a:lnTo>
                    <a:pt x="1527526" y="62210"/>
                  </a:lnTo>
                  <a:cubicBezTo>
                    <a:pt x="1494775" y="165924"/>
                    <a:pt x="1476665" y="279952"/>
                    <a:pt x="1476665" y="399646"/>
                  </a:cubicBezTo>
                  <a:cubicBezTo>
                    <a:pt x="1476665" y="698881"/>
                    <a:pt x="1589854" y="962704"/>
                    <a:pt x="1762012" y="1118492"/>
                  </a:cubicBezTo>
                  <a:lnTo>
                    <a:pt x="1793016" y="1141033"/>
                  </a:lnTo>
                  <a:lnTo>
                    <a:pt x="1777850" y="1191037"/>
                  </a:lnTo>
                  <a:cubicBezTo>
                    <a:pt x="1754281" y="1257169"/>
                    <a:pt x="1724885" y="1317703"/>
                    <a:pt x="1688210" y="1367457"/>
                  </a:cubicBezTo>
                  <a:lnTo>
                    <a:pt x="1680258" y="1376793"/>
                  </a:lnTo>
                  <a:lnTo>
                    <a:pt x="992771" y="1588349"/>
                  </a:lnTo>
                  <a:lnTo>
                    <a:pt x="972045" y="1595258"/>
                  </a:lnTo>
                  <a:lnTo>
                    <a:pt x="966723" y="1552403"/>
                  </a:lnTo>
                  <a:cubicBezTo>
                    <a:pt x="963789" y="1535665"/>
                    <a:pt x="959690" y="1517171"/>
                    <a:pt x="954121" y="1496696"/>
                  </a:cubicBezTo>
                  <a:cubicBezTo>
                    <a:pt x="653602" y="1414578"/>
                    <a:pt x="622568" y="771605"/>
                    <a:pt x="644472" y="437889"/>
                  </a:cubicBezTo>
                  <a:cubicBezTo>
                    <a:pt x="646350" y="184545"/>
                    <a:pt x="939138" y="7204"/>
                    <a:pt x="1238478" y="2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b="1" kern="1200">
                <a:solidFill>
                  <a:prstClr val="white"/>
                </a:solidFill>
              </a:endParaRPr>
            </a:p>
          </p:txBody>
        </p:sp>
        <p:sp>
          <p:nvSpPr>
            <p:cNvPr id="290" name="Freeform 142"/>
            <p:cNvSpPr/>
            <p:nvPr/>
          </p:nvSpPr>
          <p:spPr>
            <a:xfrm>
              <a:off x="4555156" y="2759190"/>
              <a:ext cx="1784288" cy="3006284"/>
            </a:xfrm>
            <a:custGeom>
              <a:avLst/>
              <a:gdLst>
                <a:gd name="connsiteX0" fmla="*/ 1638440 w 2474046"/>
                <a:gd name="connsiteY0" fmla="*/ 1724302 h 3016766"/>
                <a:gd name="connsiteX1" fmla="*/ 2348246 w 2474046"/>
                <a:gd name="connsiteY1" fmla="*/ 1989408 h 3016766"/>
                <a:gd name="connsiteX2" fmla="*/ 2463562 w 2474046"/>
                <a:gd name="connsiteY2" fmla="*/ 2178107 h 3016766"/>
                <a:gd name="connsiteX3" fmla="*/ 2474046 w 2474046"/>
                <a:gd name="connsiteY3" fmla="*/ 3006284 h 3016766"/>
                <a:gd name="connsiteX4" fmla="*/ 0 w 2474046"/>
                <a:gd name="connsiteY4" fmla="*/ 3016766 h 3016766"/>
                <a:gd name="connsiteX5" fmla="*/ 180 w 2474046"/>
                <a:gd name="connsiteY5" fmla="*/ 3005752 h 3016766"/>
                <a:gd name="connsiteX6" fmla="*/ 1704643 w 2474046"/>
                <a:gd name="connsiteY6" fmla="*/ 2998531 h 3016766"/>
                <a:gd name="connsiteX7" fmla="*/ 1690951 w 2474046"/>
                <a:gd name="connsiteY7" fmla="*/ 1916935 h 3016766"/>
                <a:gd name="connsiteX8" fmla="*/ 1661858 w 2474046"/>
                <a:gd name="connsiteY8" fmla="*/ 1747508 h 3016766"/>
                <a:gd name="connsiteX9" fmla="*/ 1238332 w 2474046"/>
                <a:gd name="connsiteY9" fmla="*/ 215 h 3016766"/>
                <a:gd name="connsiteX10" fmla="*/ 1871651 w 2474046"/>
                <a:gd name="connsiteY10" fmla="*/ 584656 h 3016766"/>
                <a:gd name="connsiteX11" fmla="*/ 1499104 w 2474046"/>
                <a:gd name="connsiteY11" fmla="*/ 1496696 h 3016766"/>
                <a:gd name="connsiteX12" fmla="*/ 1477024 w 2474046"/>
                <a:gd name="connsiteY12" fmla="*/ 1639532 h 3016766"/>
                <a:gd name="connsiteX13" fmla="*/ 1479036 w 2474046"/>
                <a:gd name="connsiteY13" fmla="*/ 1647595 h 3016766"/>
                <a:gd name="connsiteX14" fmla="*/ 814192 w 2474046"/>
                <a:gd name="connsiteY14" fmla="*/ 1399281 h 3016766"/>
                <a:gd name="connsiteX15" fmla="*/ 811929 w 2474046"/>
                <a:gd name="connsiteY15" fmla="*/ 1397088 h 3016766"/>
                <a:gd name="connsiteX16" fmla="*/ 718161 w 2474046"/>
                <a:gd name="connsiteY16" fmla="*/ 1213587 h 3016766"/>
                <a:gd name="connsiteX17" fmla="*/ 689758 w 2474046"/>
                <a:gd name="connsiteY17" fmla="*/ 1105475 h 3016766"/>
                <a:gd name="connsiteX18" fmla="*/ 739911 w 2474046"/>
                <a:gd name="connsiteY18" fmla="*/ 1069012 h 3016766"/>
                <a:gd name="connsiteX19" fmla="*/ 1025257 w 2474046"/>
                <a:gd name="connsiteY19" fmla="*/ 350166 h 3016766"/>
                <a:gd name="connsiteX20" fmla="*/ 1012108 w 2474046"/>
                <a:gd name="connsiteY20" fmla="*/ 175456 h 3016766"/>
                <a:gd name="connsiteX21" fmla="*/ 983063 w 2474046"/>
                <a:gd name="connsiteY21" fmla="*/ 50127 h 3016766"/>
                <a:gd name="connsiteX22" fmla="*/ 1019499 w 2474046"/>
                <a:gd name="connsiteY22" fmla="*/ 35923 h 3016766"/>
                <a:gd name="connsiteX23" fmla="*/ 1238332 w 2474046"/>
                <a:gd name="connsiteY23" fmla="*/ 215 h 3016766"/>
                <a:gd name="connsiteX0" fmla="*/ 1638440 w 2474046"/>
                <a:gd name="connsiteY0" fmla="*/ 1724302 h 3016766"/>
                <a:gd name="connsiteX1" fmla="*/ 2348246 w 2474046"/>
                <a:gd name="connsiteY1" fmla="*/ 1989408 h 3016766"/>
                <a:gd name="connsiteX2" fmla="*/ 2463562 w 2474046"/>
                <a:gd name="connsiteY2" fmla="*/ 2178107 h 3016766"/>
                <a:gd name="connsiteX3" fmla="*/ 2474046 w 2474046"/>
                <a:gd name="connsiteY3" fmla="*/ 3006284 h 3016766"/>
                <a:gd name="connsiteX4" fmla="*/ 0 w 2474046"/>
                <a:gd name="connsiteY4" fmla="*/ 3016766 h 3016766"/>
                <a:gd name="connsiteX5" fmla="*/ 1704643 w 2474046"/>
                <a:gd name="connsiteY5" fmla="*/ 2998531 h 3016766"/>
                <a:gd name="connsiteX6" fmla="*/ 1690951 w 2474046"/>
                <a:gd name="connsiteY6" fmla="*/ 1916935 h 3016766"/>
                <a:gd name="connsiteX7" fmla="*/ 1661858 w 2474046"/>
                <a:gd name="connsiteY7" fmla="*/ 1747508 h 3016766"/>
                <a:gd name="connsiteX8" fmla="*/ 1638440 w 2474046"/>
                <a:gd name="connsiteY8" fmla="*/ 1724302 h 3016766"/>
                <a:gd name="connsiteX9" fmla="*/ 1238332 w 2474046"/>
                <a:gd name="connsiteY9" fmla="*/ 215 h 3016766"/>
                <a:gd name="connsiteX10" fmla="*/ 1871651 w 2474046"/>
                <a:gd name="connsiteY10" fmla="*/ 584656 h 3016766"/>
                <a:gd name="connsiteX11" fmla="*/ 1499104 w 2474046"/>
                <a:gd name="connsiteY11" fmla="*/ 1496696 h 3016766"/>
                <a:gd name="connsiteX12" fmla="*/ 1477024 w 2474046"/>
                <a:gd name="connsiteY12" fmla="*/ 1639532 h 3016766"/>
                <a:gd name="connsiteX13" fmla="*/ 1479036 w 2474046"/>
                <a:gd name="connsiteY13" fmla="*/ 1647595 h 3016766"/>
                <a:gd name="connsiteX14" fmla="*/ 814192 w 2474046"/>
                <a:gd name="connsiteY14" fmla="*/ 1399281 h 3016766"/>
                <a:gd name="connsiteX15" fmla="*/ 811929 w 2474046"/>
                <a:gd name="connsiteY15" fmla="*/ 1397088 h 3016766"/>
                <a:gd name="connsiteX16" fmla="*/ 718161 w 2474046"/>
                <a:gd name="connsiteY16" fmla="*/ 1213587 h 3016766"/>
                <a:gd name="connsiteX17" fmla="*/ 689758 w 2474046"/>
                <a:gd name="connsiteY17" fmla="*/ 1105475 h 3016766"/>
                <a:gd name="connsiteX18" fmla="*/ 739911 w 2474046"/>
                <a:gd name="connsiteY18" fmla="*/ 1069012 h 3016766"/>
                <a:gd name="connsiteX19" fmla="*/ 1025257 w 2474046"/>
                <a:gd name="connsiteY19" fmla="*/ 350166 h 3016766"/>
                <a:gd name="connsiteX20" fmla="*/ 1012108 w 2474046"/>
                <a:gd name="connsiteY20" fmla="*/ 175456 h 3016766"/>
                <a:gd name="connsiteX21" fmla="*/ 983063 w 2474046"/>
                <a:gd name="connsiteY21" fmla="*/ 50127 h 3016766"/>
                <a:gd name="connsiteX22" fmla="*/ 1019499 w 2474046"/>
                <a:gd name="connsiteY22" fmla="*/ 35923 h 3016766"/>
                <a:gd name="connsiteX23" fmla="*/ 1238332 w 2474046"/>
                <a:gd name="connsiteY23" fmla="*/ 215 h 3016766"/>
                <a:gd name="connsiteX0" fmla="*/ 948682 w 1784288"/>
                <a:gd name="connsiteY0" fmla="*/ 1724302 h 3006284"/>
                <a:gd name="connsiteX1" fmla="*/ 1658488 w 1784288"/>
                <a:gd name="connsiteY1" fmla="*/ 1989408 h 3006284"/>
                <a:gd name="connsiteX2" fmla="*/ 1773804 w 1784288"/>
                <a:gd name="connsiteY2" fmla="*/ 2178107 h 3006284"/>
                <a:gd name="connsiteX3" fmla="*/ 1784288 w 1784288"/>
                <a:gd name="connsiteY3" fmla="*/ 3006284 h 3006284"/>
                <a:gd name="connsiteX4" fmla="*/ 1014885 w 1784288"/>
                <a:gd name="connsiteY4" fmla="*/ 2998531 h 3006284"/>
                <a:gd name="connsiteX5" fmla="*/ 1001193 w 1784288"/>
                <a:gd name="connsiteY5" fmla="*/ 1916935 h 3006284"/>
                <a:gd name="connsiteX6" fmla="*/ 972100 w 1784288"/>
                <a:gd name="connsiteY6" fmla="*/ 1747508 h 3006284"/>
                <a:gd name="connsiteX7" fmla="*/ 948682 w 1784288"/>
                <a:gd name="connsiteY7" fmla="*/ 1724302 h 3006284"/>
                <a:gd name="connsiteX8" fmla="*/ 548574 w 1784288"/>
                <a:gd name="connsiteY8" fmla="*/ 215 h 3006284"/>
                <a:gd name="connsiteX9" fmla="*/ 1181893 w 1784288"/>
                <a:gd name="connsiteY9" fmla="*/ 584656 h 3006284"/>
                <a:gd name="connsiteX10" fmla="*/ 809346 w 1784288"/>
                <a:gd name="connsiteY10" fmla="*/ 1496696 h 3006284"/>
                <a:gd name="connsiteX11" fmla="*/ 787266 w 1784288"/>
                <a:gd name="connsiteY11" fmla="*/ 1639532 h 3006284"/>
                <a:gd name="connsiteX12" fmla="*/ 789278 w 1784288"/>
                <a:gd name="connsiteY12" fmla="*/ 1647595 h 3006284"/>
                <a:gd name="connsiteX13" fmla="*/ 124434 w 1784288"/>
                <a:gd name="connsiteY13" fmla="*/ 1399281 h 3006284"/>
                <a:gd name="connsiteX14" fmla="*/ 122171 w 1784288"/>
                <a:gd name="connsiteY14" fmla="*/ 1397088 h 3006284"/>
                <a:gd name="connsiteX15" fmla="*/ 28403 w 1784288"/>
                <a:gd name="connsiteY15" fmla="*/ 1213587 h 3006284"/>
                <a:gd name="connsiteX16" fmla="*/ 0 w 1784288"/>
                <a:gd name="connsiteY16" fmla="*/ 1105475 h 3006284"/>
                <a:gd name="connsiteX17" fmla="*/ 50153 w 1784288"/>
                <a:gd name="connsiteY17" fmla="*/ 1069012 h 3006284"/>
                <a:gd name="connsiteX18" fmla="*/ 335499 w 1784288"/>
                <a:gd name="connsiteY18" fmla="*/ 350166 h 3006284"/>
                <a:gd name="connsiteX19" fmla="*/ 322350 w 1784288"/>
                <a:gd name="connsiteY19" fmla="*/ 175456 h 3006284"/>
                <a:gd name="connsiteX20" fmla="*/ 293305 w 1784288"/>
                <a:gd name="connsiteY20" fmla="*/ 50127 h 3006284"/>
                <a:gd name="connsiteX21" fmla="*/ 329741 w 1784288"/>
                <a:gd name="connsiteY21" fmla="*/ 35923 h 3006284"/>
                <a:gd name="connsiteX22" fmla="*/ 548574 w 1784288"/>
                <a:gd name="connsiteY22" fmla="*/ 215 h 3006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84288" h="3006284">
                  <a:moveTo>
                    <a:pt x="948682" y="1724302"/>
                  </a:moveTo>
                  <a:lnTo>
                    <a:pt x="1658488" y="1989408"/>
                  </a:lnTo>
                  <a:cubicBezTo>
                    <a:pt x="1749343" y="2013869"/>
                    <a:pt x="1777299" y="2059297"/>
                    <a:pt x="1773804" y="2178107"/>
                  </a:cubicBezTo>
                  <a:lnTo>
                    <a:pt x="1784288" y="3006284"/>
                  </a:lnTo>
                  <a:lnTo>
                    <a:pt x="1014885" y="2998531"/>
                  </a:lnTo>
                  <a:lnTo>
                    <a:pt x="1001193" y="1916935"/>
                  </a:lnTo>
                  <a:cubicBezTo>
                    <a:pt x="1003475" y="1839353"/>
                    <a:pt x="995489" y="1785729"/>
                    <a:pt x="972100" y="1747508"/>
                  </a:cubicBezTo>
                  <a:lnTo>
                    <a:pt x="948682" y="1724302"/>
                  </a:lnTo>
                  <a:close/>
                  <a:moveTo>
                    <a:pt x="548574" y="215"/>
                  </a:moveTo>
                  <a:cubicBezTo>
                    <a:pt x="847914" y="-6775"/>
                    <a:pt x="1153807" y="156589"/>
                    <a:pt x="1181893" y="584656"/>
                  </a:cubicBezTo>
                  <a:cubicBezTo>
                    <a:pt x="1173027" y="867701"/>
                    <a:pt x="1122227" y="1433797"/>
                    <a:pt x="809346" y="1496696"/>
                  </a:cubicBezTo>
                  <a:cubicBezTo>
                    <a:pt x="792813" y="1559597"/>
                    <a:pt x="784143" y="1601530"/>
                    <a:pt x="787266" y="1639532"/>
                  </a:cubicBezTo>
                  <a:lnTo>
                    <a:pt x="789278" y="1647595"/>
                  </a:lnTo>
                  <a:lnTo>
                    <a:pt x="124434" y="1399281"/>
                  </a:lnTo>
                  <a:lnTo>
                    <a:pt x="122171" y="1397088"/>
                  </a:lnTo>
                  <a:cubicBezTo>
                    <a:pt x="83344" y="1347991"/>
                    <a:pt x="52564" y="1284912"/>
                    <a:pt x="28403" y="1213587"/>
                  </a:cubicBezTo>
                  <a:lnTo>
                    <a:pt x="0" y="1105475"/>
                  </a:lnTo>
                  <a:lnTo>
                    <a:pt x="50153" y="1069012"/>
                  </a:lnTo>
                  <a:cubicBezTo>
                    <a:pt x="222310" y="913224"/>
                    <a:pt x="335499" y="649401"/>
                    <a:pt x="335499" y="350166"/>
                  </a:cubicBezTo>
                  <a:cubicBezTo>
                    <a:pt x="335499" y="290319"/>
                    <a:pt x="330972" y="231889"/>
                    <a:pt x="322350" y="175456"/>
                  </a:cubicBezTo>
                  <a:lnTo>
                    <a:pt x="293305" y="50127"/>
                  </a:lnTo>
                  <a:lnTo>
                    <a:pt x="329741" y="35923"/>
                  </a:lnTo>
                  <a:cubicBezTo>
                    <a:pt x="399314" y="14356"/>
                    <a:pt x="473739" y="1962"/>
                    <a:pt x="548574" y="2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b="1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91" name="Group 139"/>
          <p:cNvGrpSpPr/>
          <p:nvPr/>
        </p:nvGrpSpPr>
        <p:grpSpPr>
          <a:xfrm>
            <a:off x="6020489" y="3282854"/>
            <a:ext cx="486604" cy="352655"/>
            <a:chOff x="1551543" y="2270912"/>
            <a:chExt cx="4787901" cy="3505044"/>
          </a:xfrm>
          <a:solidFill>
            <a:schemeClr val="bg1"/>
          </a:solidFill>
        </p:grpSpPr>
        <p:sp>
          <p:nvSpPr>
            <p:cNvPr id="292" name="Freeform 140"/>
            <p:cNvSpPr/>
            <p:nvPr/>
          </p:nvSpPr>
          <p:spPr>
            <a:xfrm>
              <a:off x="2541152" y="2270912"/>
              <a:ext cx="2802743" cy="3417368"/>
            </a:xfrm>
            <a:custGeom>
              <a:avLst/>
              <a:gdLst>
                <a:gd name="connsiteX0" fmla="*/ 1402772 w 2802578"/>
                <a:gd name="connsiteY0" fmla="*/ 243 h 3417368"/>
                <a:gd name="connsiteX1" fmla="*/ 2120190 w 2802578"/>
                <a:gd name="connsiteY1" fmla="*/ 662293 h 3417368"/>
                <a:gd name="connsiteX2" fmla="*/ 1698172 w 2802578"/>
                <a:gd name="connsiteY2" fmla="*/ 1695445 h 3417368"/>
                <a:gd name="connsiteX3" fmla="*/ 1673160 w 2802578"/>
                <a:gd name="connsiteY3" fmla="*/ 1857248 h 3417368"/>
                <a:gd name="connsiteX4" fmla="*/ 1680792 w 2802578"/>
                <a:gd name="connsiteY4" fmla="*/ 1887831 h 3417368"/>
                <a:gd name="connsiteX5" fmla="*/ 2660073 w 2802578"/>
                <a:gd name="connsiteY5" fmla="*/ 2253585 h 3417368"/>
                <a:gd name="connsiteX6" fmla="*/ 2790702 w 2802578"/>
                <a:gd name="connsiteY6" fmla="*/ 2467342 h 3417368"/>
                <a:gd name="connsiteX7" fmla="*/ 2802578 w 2802578"/>
                <a:gd name="connsiteY7" fmla="*/ 3405494 h 3417368"/>
                <a:gd name="connsiteX8" fmla="*/ 0 w 2802578"/>
                <a:gd name="connsiteY8" fmla="*/ 3417368 h 3417368"/>
                <a:gd name="connsiteX9" fmla="*/ 0 w 2802578"/>
                <a:gd name="connsiteY9" fmla="*/ 2396090 h 3417368"/>
                <a:gd name="connsiteX10" fmla="*/ 130629 w 2802578"/>
                <a:gd name="connsiteY10" fmla="*/ 2194209 h 3417368"/>
                <a:gd name="connsiteX11" fmla="*/ 1094740 w 2802578"/>
                <a:gd name="connsiteY11" fmla="*/ 1900272 h 3417368"/>
                <a:gd name="connsiteX12" fmla="*/ 1098534 w 2802578"/>
                <a:gd name="connsiteY12" fmla="*/ 1882343 h 3417368"/>
                <a:gd name="connsiteX13" fmla="*/ 1080655 w 2802578"/>
                <a:gd name="connsiteY13" fmla="*/ 1695445 h 3417368"/>
                <a:gd name="connsiteX14" fmla="*/ 729887 w 2802578"/>
                <a:gd name="connsiteY14" fmla="*/ 496037 h 3417368"/>
                <a:gd name="connsiteX15" fmla="*/ 1402772 w 2802578"/>
                <a:gd name="connsiteY15" fmla="*/ 243 h 3417368"/>
                <a:gd name="connsiteX0" fmla="*/ 1402772 w 2802578"/>
                <a:gd name="connsiteY0" fmla="*/ 243 h 3417368"/>
                <a:gd name="connsiteX1" fmla="*/ 2120190 w 2802578"/>
                <a:gd name="connsiteY1" fmla="*/ 662293 h 3417368"/>
                <a:gd name="connsiteX2" fmla="*/ 1698172 w 2802578"/>
                <a:gd name="connsiteY2" fmla="*/ 1695445 h 3417368"/>
                <a:gd name="connsiteX3" fmla="*/ 1673160 w 2802578"/>
                <a:gd name="connsiteY3" fmla="*/ 1857248 h 3417368"/>
                <a:gd name="connsiteX4" fmla="*/ 1680792 w 2802578"/>
                <a:gd name="connsiteY4" fmla="*/ 1887831 h 3417368"/>
                <a:gd name="connsiteX5" fmla="*/ 2660073 w 2802578"/>
                <a:gd name="connsiteY5" fmla="*/ 2253585 h 3417368"/>
                <a:gd name="connsiteX6" fmla="*/ 2790702 w 2802578"/>
                <a:gd name="connsiteY6" fmla="*/ 2467342 h 3417368"/>
                <a:gd name="connsiteX7" fmla="*/ 2802578 w 2802578"/>
                <a:gd name="connsiteY7" fmla="*/ 3405494 h 3417368"/>
                <a:gd name="connsiteX8" fmla="*/ 0 w 2802578"/>
                <a:gd name="connsiteY8" fmla="*/ 3417368 h 3417368"/>
                <a:gd name="connsiteX9" fmla="*/ 0 w 2802578"/>
                <a:gd name="connsiteY9" fmla="*/ 2396090 h 3417368"/>
                <a:gd name="connsiteX10" fmla="*/ 178130 w 2802578"/>
                <a:gd name="connsiteY10" fmla="*/ 2182334 h 3417368"/>
                <a:gd name="connsiteX11" fmla="*/ 1094740 w 2802578"/>
                <a:gd name="connsiteY11" fmla="*/ 1900272 h 3417368"/>
                <a:gd name="connsiteX12" fmla="*/ 1098534 w 2802578"/>
                <a:gd name="connsiteY12" fmla="*/ 1882343 h 3417368"/>
                <a:gd name="connsiteX13" fmla="*/ 1080655 w 2802578"/>
                <a:gd name="connsiteY13" fmla="*/ 1695445 h 3417368"/>
                <a:gd name="connsiteX14" fmla="*/ 729887 w 2802578"/>
                <a:gd name="connsiteY14" fmla="*/ 496037 h 3417368"/>
                <a:gd name="connsiteX15" fmla="*/ 1402772 w 2802578"/>
                <a:gd name="connsiteY15" fmla="*/ 243 h 3417368"/>
                <a:gd name="connsiteX0" fmla="*/ 1402772 w 2802578"/>
                <a:gd name="connsiteY0" fmla="*/ 243 h 3417368"/>
                <a:gd name="connsiteX1" fmla="*/ 2120190 w 2802578"/>
                <a:gd name="connsiteY1" fmla="*/ 662293 h 3417368"/>
                <a:gd name="connsiteX2" fmla="*/ 1698172 w 2802578"/>
                <a:gd name="connsiteY2" fmla="*/ 1695445 h 3417368"/>
                <a:gd name="connsiteX3" fmla="*/ 1673160 w 2802578"/>
                <a:gd name="connsiteY3" fmla="*/ 1857248 h 3417368"/>
                <a:gd name="connsiteX4" fmla="*/ 1680792 w 2802578"/>
                <a:gd name="connsiteY4" fmla="*/ 1887831 h 3417368"/>
                <a:gd name="connsiteX5" fmla="*/ 2660073 w 2802578"/>
                <a:gd name="connsiteY5" fmla="*/ 2253585 h 3417368"/>
                <a:gd name="connsiteX6" fmla="*/ 2790702 w 2802578"/>
                <a:gd name="connsiteY6" fmla="*/ 2467342 h 3417368"/>
                <a:gd name="connsiteX7" fmla="*/ 2802578 w 2802578"/>
                <a:gd name="connsiteY7" fmla="*/ 3405494 h 3417368"/>
                <a:gd name="connsiteX8" fmla="*/ 0 w 2802578"/>
                <a:gd name="connsiteY8" fmla="*/ 3417368 h 3417368"/>
                <a:gd name="connsiteX9" fmla="*/ 0 w 2802578"/>
                <a:gd name="connsiteY9" fmla="*/ 2396090 h 3417368"/>
                <a:gd name="connsiteX10" fmla="*/ 178130 w 2802578"/>
                <a:gd name="connsiteY10" fmla="*/ 2182334 h 3417368"/>
                <a:gd name="connsiteX11" fmla="*/ 1094740 w 2802578"/>
                <a:gd name="connsiteY11" fmla="*/ 1900272 h 3417368"/>
                <a:gd name="connsiteX12" fmla="*/ 1098534 w 2802578"/>
                <a:gd name="connsiteY12" fmla="*/ 1882343 h 3417368"/>
                <a:gd name="connsiteX13" fmla="*/ 1080655 w 2802578"/>
                <a:gd name="connsiteY13" fmla="*/ 1695445 h 3417368"/>
                <a:gd name="connsiteX14" fmla="*/ 729887 w 2802578"/>
                <a:gd name="connsiteY14" fmla="*/ 496037 h 3417368"/>
                <a:gd name="connsiteX15" fmla="*/ 1402772 w 2802578"/>
                <a:gd name="connsiteY15" fmla="*/ 243 h 3417368"/>
                <a:gd name="connsiteX0" fmla="*/ 1402937 w 2802743"/>
                <a:gd name="connsiteY0" fmla="*/ 243 h 3417368"/>
                <a:gd name="connsiteX1" fmla="*/ 2120355 w 2802743"/>
                <a:gd name="connsiteY1" fmla="*/ 662293 h 3417368"/>
                <a:gd name="connsiteX2" fmla="*/ 1698337 w 2802743"/>
                <a:gd name="connsiteY2" fmla="*/ 1695445 h 3417368"/>
                <a:gd name="connsiteX3" fmla="*/ 1673325 w 2802743"/>
                <a:gd name="connsiteY3" fmla="*/ 1857248 h 3417368"/>
                <a:gd name="connsiteX4" fmla="*/ 1680957 w 2802743"/>
                <a:gd name="connsiteY4" fmla="*/ 1887831 h 3417368"/>
                <a:gd name="connsiteX5" fmla="*/ 2660238 w 2802743"/>
                <a:gd name="connsiteY5" fmla="*/ 2253585 h 3417368"/>
                <a:gd name="connsiteX6" fmla="*/ 2790867 w 2802743"/>
                <a:gd name="connsiteY6" fmla="*/ 2467342 h 3417368"/>
                <a:gd name="connsiteX7" fmla="*/ 2802743 w 2802743"/>
                <a:gd name="connsiteY7" fmla="*/ 3405494 h 3417368"/>
                <a:gd name="connsiteX8" fmla="*/ 165 w 2802743"/>
                <a:gd name="connsiteY8" fmla="*/ 3417368 h 3417368"/>
                <a:gd name="connsiteX9" fmla="*/ 165 w 2802743"/>
                <a:gd name="connsiteY9" fmla="*/ 2396090 h 3417368"/>
                <a:gd name="connsiteX10" fmla="*/ 178295 w 2802743"/>
                <a:gd name="connsiteY10" fmla="*/ 2182334 h 3417368"/>
                <a:gd name="connsiteX11" fmla="*/ 1094905 w 2802743"/>
                <a:gd name="connsiteY11" fmla="*/ 1900272 h 3417368"/>
                <a:gd name="connsiteX12" fmla="*/ 1098699 w 2802743"/>
                <a:gd name="connsiteY12" fmla="*/ 1882343 h 3417368"/>
                <a:gd name="connsiteX13" fmla="*/ 1080820 w 2802743"/>
                <a:gd name="connsiteY13" fmla="*/ 1695445 h 3417368"/>
                <a:gd name="connsiteX14" fmla="*/ 730052 w 2802743"/>
                <a:gd name="connsiteY14" fmla="*/ 496037 h 3417368"/>
                <a:gd name="connsiteX15" fmla="*/ 1402937 w 2802743"/>
                <a:gd name="connsiteY15" fmla="*/ 243 h 341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02743" h="3417368">
                  <a:moveTo>
                    <a:pt x="1402937" y="243"/>
                  </a:moveTo>
                  <a:cubicBezTo>
                    <a:pt x="1742027" y="-7674"/>
                    <a:pt x="2088539" y="177383"/>
                    <a:pt x="2120355" y="662293"/>
                  </a:cubicBezTo>
                  <a:cubicBezTo>
                    <a:pt x="2110312" y="982925"/>
                    <a:pt x="2052766" y="1624193"/>
                    <a:pt x="1698337" y="1695445"/>
                  </a:cubicBezTo>
                  <a:cubicBezTo>
                    <a:pt x="1679609" y="1766699"/>
                    <a:pt x="1669787" y="1814200"/>
                    <a:pt x="1673325" y="1857248"/>
                  </a:cubicBezTo>
                  <a:lnTo>
                    <a:pt x="1680957" y="1887831"/>
                  </a:lnTo>
                  <a:lnTo>
                    <a:pt x="2660238" y="2253585"/>
                  </a:lnTo>
                  <a:cubicBezTo>
                    <a:pt x="2763158" y="2281294"/>
                    <a:pt x="2794826" y="2332755"/>
                    <a:pt x="2790867" y="2467342"/>
                  </a:cubicBezTo>
                  <a:lnTo>
                    <a:pt x="2802743" y="3405494"/>
                  </a:lnTo>
                  <a:lnTo>
                    <a:pt x="165" y="3417368"/>
                  </a:lnTo>
                  <a:cubicBezTo>
                    <a:pt x="8082" y="2989856"/>
                    <a:pt x="4124" y="2811726"/>
                    <a:pt x="165" y="2396090"/>
                  </a:cubicBezTo>
                  <a:cubicBezTo>
                    <a:pt x="-3793" y="2245668"/>
                    <a:pt x="63500" y="2214002"/>
                    <a:pt x="178295" y="2182334"/>
                  </a:cubicBezTo>
                  <a:lnTo>
                    <a:pt x="1094905" y="1900272"/>
                  </a:lnTo>
                  <a:lnTo>
                    <a:pt x="1098699" y="1882343"/>
                  </a:lnTo>
                  <a:cubicBezTo>
                    <a:pt x="1104637" y="1845093"/>
                    <a:pt x="1106055" y="1788221"/>
                    <a:pt x="1080820" y="1695445"/>
                  </a:cubicBezTo>
                  <a:cubicBezTo>
                    <a:pt x="740395" y="1602422"/>
                    <a:pt x="705239" y="874068"/>
                    <a:pt x="730052" y="496037"/>
                  </a:cubicBezTo>
                  <a:cubicBezTo>
                    <a:pt x="732179" y="209051"/>
                    <a:pt x="1063847" y="8160"/>
                    <a:pt x="1402937" y="24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b="1" kern="1200">
                <a:solidFill>
                  <a:prstClr val="white"/>
                </a:solidFill>
              </a:endParaRPr>
            </a:p>
          </p:txBody>
        </p:sp>
        <p:sp>
          <p:nvSpPr>
            <p:cNvPr id="293" name="Freeform 141"/>
            <p:cNvSpPr/>
            <p:nvPr/>
          </p:nvSpPr>
          <p:spPr>
            <a:xfrm>
              <a:off x="1551543" y="2759190"/>
              <a:ext cx="2474192" cy="3016766"/>
            </a:xfrm>
            <a:custGeom>
              <a:avLst/>
              <a:gdLst>
                <a:gd name="connsiteX0" fmla="*/ 798780 w 2474192"/>
                <a:gd name="connsiteY0" fmla="*/ 1729140 h 3016766"/>
                <a:gd name="connsiteX1" fmla="*/ 789490 w 2474192"/>
                <a:gd name="connsiteY1" fmla="*/ 1775906 h 3016766"/>
                <a:gd name="connsiteX2" fmla="*/ 787404 w 2474192"/>
                <a:gd name="connsiteY2" fmla="*/ 1834789 h 3016766"/>
                <a:gd name="connsiteX3" fmla="*/ 787404 w 2474192"/>
                <a:gd name="connsiteY3" fmla="*/ 3012220 h 3016766"/>
                <a:gd name="connsiteX4" fmla="*/ 2474177 w 2474192"/>
                <a:gd name="connsiteY4" fmla="*/ 3005074 h 3016766"/>
                <a:gd name="connsiteX5" fmla="*/ 2474192 w 2474192"/>
                <a:gd name="connsiteY5" fmla="*/ 3006284 h 3016766"/>
                <a:gd name="connsiteX6" fmla="*/ 146 w 2474192"/>
                <a:gd name="connsiteY6" fmla="*/ 3016766 h 3016766"/>
                <a:gd name="connsiteX7" fmla="*/ 146 w 2474192"/>
                <a:gd name="connsiteY7" fmla="*/ 2115208 h 3016766"/>
                <a:gd name="connsiteX8" fmla="*/ 157394 w 2474192"/>
                <a:gd name="connsiteY8" fmla="*/ 1926509 h 3016766"/>
                <a:gd name="connsiteX9" fmla="*/ 1238478 w 2474192"/>
                <a:gd name="connsiteY9" fmla="*/ 215 h 3016766"/>
                <a:gd name="connsiteX10" fmla="*/ 1486276 w 2474192"/>
                <a:gd name="connsiteY10" fmla="*/ 36843 h 3016766"/>
                <a:gd name="connsiteX11" fmla="*/ 1530286 w 2474192"/>
                <a:gd name="connsiteY11" fmla="*/ 55399 h 3016766"/>
                <a:gd name="connsiteX12" fmla="*/ 1527526 w 2474192"/>
                <a:gd name="connsiteY12" fmla="*/ 62210 h 3016766"/>
                <a:gd name="connsiteX13" fmla="*/ 1476665 w 2474192"/>
                <a:gd name="connsiteY13" fmla="*/ 399646 h 3016766"/>
                <a:gd name="connsiteX14" fmla="*/ 1762012 w 2474192"/>
                <a:gd name="connsiteY14" fmla="*/ 1118492 h 3016766"/>
                <a:gd name="connsiteX15" fmla="*/ 1793016 w 2474192"/>
                <a:gd name="connsiteY15" fmla="*/ 1141033 h 3016766"/>
                <a:gd name="connsiteX16" fmla="*/ 1777850 w 2474192"/>
                <a:gd name="connsiteY16" fmla="*/ 1191037 h 3016766"/>
                <a:gd name="connsiteX17" fmla="*/ 1688210 w 2474192"/>
                <a:gd name="connsiteY17" fmla="*/ 1367457 h 3016766"/>
                <a:gd name="connsiteX18" fmla="*/ 1680258 w 2474192"/>
                <a:gd name="connsiteY18" fmla="*/ 1376793 h 3016766"/>
                <a:gd name="connsiteX19" fmla="*/ 992771 w 2474192"/>
                <a:gd name="connsiteY19" fmla="*/ 1588349 h 3016766"/>
                <a:gd name="connsiteX20" fmla="*/ 972045 w 2474192"/>
                <a:gd name="connsiteY20" fmla="*/ 1595258 h 3016766"/>
                <a:gd name="connsiteX21" fmla="*/ 966723 w 2474192"/>
                <a:gd name="connsiteY21" fmla="*/ 1552403 h 3016766"/>
                <a:gd name="connsiteX22" fmla="*/ 954121 w 2474192"/>
                <a:gd name="connsiteY22" fmla="*/ 1496696 h 3016766"/>
                <a:gd name="connsiteX23" fmla="*/ 644472 w 2474192"/>
                <a:gd name="connsiteY23" fmla="*/ 437889 h 3016766"/>
                <a:gd name="connsiteX24" fmla="*/ 1238478 w 2474192"/>
                <a:gd name="connsiteY24" fmla="*/ 215 h 301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74192" h="3016766">
                  <a:moveTo>
                    <a:pt x="798780" y="1729140"/>
                  </a:moveTo>
                  <a:lnTo>
                    <a:pt x="789490" y="1775906"/>
                  </a:lnTo>
                  <a:cubicBezTo>
                    <a:pt x="787547" y="1793573"/>
                    <a:pt x="786834" y="1813111"/>
                    <a:pt x="787404" y="1834789"/>
                  </a:cubicBezTo>
                  <a:cubicBezTo>
                    <a:pt x="791969" y="2313975"/>
                    <a:pt x="796532" y="2519341"/>
                    <a:pt x="787404" y="3012220"/>
                  </a:cubicBezTo>
                  <a:lnTo>
                    <a:pt x="2474177" y="3005074"/>
                  </a:lnTo>
                  <a:lnTo>
                    <a:pt x="2474192" y="3006284"/>
                  </a:lnTo>
                  <a:lnTo>
                    <a:pt x="146" y="3016766"/>
                  </a:lnTo>
                  <a:cubicBezTo>
                    <a:pt x="7135" y="2639369"/>
                    <a:pt x="3641" y="2482121"/>
                    <a:pt x="146" y="2115208"/>
                  </a:cubicBezTo>
                  <a:cubicBezTo>
                    <a:pt x="-3348" y="1982419"/>
                    <a:pt x="56056" y="1954465"/>
                    <a:pt x="157394" y="1926509"/>
                  </a:cubicBezTo>
                  <a:close/>
                  <a:moveTo>
                    <a:pt x="1238478" y="215"/>
                  </a:moveTo>
                  <a:cubicBezTo>
                    <a:pt x="1322668" y="-1751"/>
                    <a:pt x="1407376" y="9759"/>
                    <a:pt x="1486276" y="36843"/>
                  </a:cubicBezTo>
                  <a:lnTo>
                    <a:pt x="1530286" y="55399"/>
                  </a:lnTo>
                  <a:lnTo>
                    <a:pt x="1527526" y="62210"/>
                  </a:lnTo>
                  <a:cubicBezTo>
                    <a:pt x="1494775" y="165924"/>
                    <a:pt x="1476665" y="279952"/>
                    <a:pt x="1476665" y="399646"/>
                  </a:cubicBezTo>
                  <a:cubicBezTo>
                    <a:pt x="1476665" y="698881"/>
                    <a:pt x="1589854" y="962704"/>
                    <a:pt x="1762012" y="1118492"/>
                  </a:cubicBezTo>
                  <a:lnTo>
                    <a:pt x="1793016" y="1141033"/>
                  </a:lnTo>
                  <a:lnTo>
                    <a:pt x="1777850" y="1191037"/>
                  </a:lnTo>
                  <a:cubicBezTo>
                    <a:pt x="1754281" y="1257169"/>
                    <a:pt x="1724885" y="1317703"/>
                    <a:pt x="1688210" y="1367457"/>
                  </a:cubicBezTo>
                  <a:lnTo>
                    <a:pt x="1680258" y="1376793"/>
                  </a:lnTo>
                  <a:lnTo>
                    <a:pt x="992771" y="1588349"/>
                  </a:lnTo>
                  <a:lnTo>
                    <a:pt x="972045" y="1595258"/>
                  </a:lnTo>
                  <a:lnTo>
                    <a:pt x="966723" y="1552403"/>
                  </a:lnTo>
                  <a:cubicBezTo>
                    <a:pt x="963789" y="1535665"/>
                    <a:pt x="959690" y="1517171"/>
                    <a:pt x="954121" y="1496696"/>
                  </a:cubicBezTo>
                  <a:cubicBezTo>
                    <a:pt x="653602" y="1414578"/>
                    <a:pt x="622568" y="771605"/>
                    <a:pt x="644472" y="437889"/>
                  </a:cubicBezTo>
                  <a:cubicBezTo>
                    <a:pt x="646350" y="184545"/>
                    <a:pt x="939138" y="7204"/>
                    <a:pt x="1238478" y="2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b="1" kern="1200">
                <a:solidFill>
                  <a:prstClr val="white"/>
                </a:solidFill>
              </a:endParaRPr>
            </a:p>
          </p:txBody>
        </p:sp>
        <p:sp>
          <p:nvSpPr>
            <p:cNvPr id="294" name="Freeform 142"/>
            <p:cNvSpPr/>
            <p:nvPr/>
          </p:nvSpPr>
          <p:spPr>
            <a:xfrm>
              <a:off x="4555156" y="2759190"/>
              <a:ext cx="1784288" cy="3006284"/>
            </a:xfrm>
            <a:custGeom>
              <a:avLst/>
              <a:gdLst>
                <a:gd name="connsiteX0" fmla="*/ 1638440 w 2474046"/>
                <a:gd name="connsiteY0" fmla="*/ 1724302 h 3016766"/>
                <a:gd name="connsiteX1" fmla="*/ 2348246 w 2474046"/>
                <a:gd name="connsiteY1" fmla="*/ 1989408 h 3016766"/>
                <a:gd name="connsiteX2" fmla="*/ 2463562 w 2474046"/>
                <a:gd name="connsiteY2" fmla="*/ 2178107 h 3016766"/>
                <a:gd name="connsiteX3" fmla="*/ 2474046 w 2474046"/>
                <a:gd name="connsiteY3" fmla="*/ 3006284 h 3016766"/>
                <a:gd name="connsiteX4" fmla="*/ 0 w 2474046"/>
                <a:gd name="connsiteY4" fmla="*/ 3016766 h 3016766"/>
                <a:gd name="connsiteX5" fmla="*/ 180 w 2474046"/>
                <a:gd name="connsiteY5" fmla="*/ 3005752 h 3016766"/>
                <a:gd name="connsiteX6" fmla="*/ 1704643 w 2474046"/>
                <a:gd name="connsiteY6" fmla="*/ 2998531 h 3016766"/>
                <a:gd name="connsiteX7" fmla="*/ 1690951 w 2474046"/>
                <a:gd name="connsiteY7" fmla="*/ 1916935 h 3016766"/>
                <a:gd name="connsiteX8" fmla="*/ 1661858 w 2474046"/>
                <a:gd name="connsiteY8" fmla="*/ 1747508 h 3016766"/>
                <a:gd name="connsiteX9" fmla="*/ 1238332 w 2474046"/>
                <a:gd name="connsiteY9" fmla="*/ 215 h 3016766"/>
                <a:gd name="connsiteX10" fmla="*/ 1871651 w 2474046"/>
                <a:gd name="connsiteY10" fmla="*/ 584656 h 3016766"/>
                <a:gd name="connsiteX11" fmla="*/ 1499104 w 2474046"/>
                <a:gd name="connsiteY11" fmla="*/ 1496696 h 3016766"/>
                <a:gd name="connsiteX12" fmla="*/ 1477024 w 2474046"/>
                <a:gd name="connsiteY12" fmla="*/ 1639532 h 3016766"/>
                <a:gd name="connsiteX13" fmla="*/ 1479036 w 2474046"/>
                <a:gd name="connsiteY13" fmla="*/ 1647595 h 3016766"/>
                <a:gd name="connsiteX14" fmla="*/ 814192 w 2474046"/>
                <a:gd name="connsiteY14" fmla="*/ 1399281 h 3016766"/>
                <a:gd name="connsiteX15" fmla="*/ 811929 w 2474046"/>
                <a:gd name="connsiteY15" fmla="*/ 1397088 h 3016766"/>
                <a:gd name="connsiteX16" fmla="*/ 718161 w 2474046"/>
                <a:gd name="connsiteY16" fmla="*/ 1213587 h 3016766"/>
                <a:gd name="connsiteX17" fmla="*/ 689758 w 2474046"/>
                <a:gd name="connsiteY17" fmla="*/ 1105475 h 3016766"/>
                <a:gd name="connsiteX18" fmla="*/ 739911 w 2474046"/>
                <a:gd name="connsiteY18" fmla="*/ 1069012 h 3016766"/>
                <a:gd name="connsiteX19" fmla="*/ 1025257 w 2474046"/>
                <a:gd name="connsiteY19" fmla="*/ 350166 h 3016766"/>
                <a:gd name="connsiteX20" fmla="*/ 1012108 w 2474046"/>
                <a:gd name="connsiteY20" fmla="*/ 175456 h 3016766"/>
                <a:gd name="connsiteX21" fmla="*/ 983063 w 2474046"/>
                <a:gd name="connsiteY21" fmla="*/ 50127 h 3016766"/>
                <a:gd name="connsiteX22" fmla="*/ 1019499 w 2474046"/>
                <a:gd name="connsiteY22" fmla="*/ 35923 h 3016766"/>
                <a:gd name="connsiteX23" fmla="*/ 1238332 w 2474046"/>
                <a:gd name="connsiteY23" fmla="*/ 215 h 3016766"/>
                <a:gd name="connsiteX0" fmla="*/ 1638440 w 2474046"/>
                <a:gd name="connsiteY0" fmla="*/ 1724302 h 3016766"/>
                <a:gd name="connsiteX1" fmla="*/ 2348246 w 2474046"/>
                <a:gd name="connsiteY1" fmla="*/ 1989408 h 3016766"/>
                <a:gd name="connsiteX2" fmla="*/ 2463562 w 2474046"/>
                <a:gd name="connsiteY2" fmla="*/ 2178107 h 3016766"/>
                <a:gd name="connsiteX3" fmla="*/ 2474046 w 2474046"/>
                <a:gd name="connsiteY3" fmla="*/ 3006284 h 3016766"/>
                <a:gd name="connsiteX4" fmla="*/ 0 w 2474046"/>
                <a:gd name="connsiteY4" fmla="*/ 3016766 h 3016766"/>
                <a:gd name="connsiteX5" fmla="*/ 1704643 w 2474046"/>
                <a:gd name="connsiteY5" fmla="*/ 2998531 h 3016766"/>
                <a:gd name="connsiteX6" fmla="*/ 1690951 w 2474046"/>
                <a:gd name="connsiteY6" fmla="*/ 1916935 h 3016766"/>
                <a:gd name="connsiteX7" fmla="*/ 1661858 w 2474046"/>
                <a:gd name="connsiteY7" fmla="*/ 1747508 h 3016766"/>
                <a:gd name="connsiteX8" fmla="*/ 1638440 w 2474046"/>
                <a:gd name="connsiteY8" fmla="*/ 1724302 h 3016766"/>
                <a:gd name="connsiteX9" fmla="*/ 1238332 w 2474046"/>
                <a:gd name="connsiteY9" fmla="*/ 215 h 3016766"/>
                <a:gd name="connsiteX10" fmla="*/ 1871651 w 2474046"/>
                <a:gd name="connsiteY10" fmla="*/ 584656 h 3016766"/>
                <a:gd name="connsiteX11" fmla="*/ 1499104 w 2474046"/>
                <a:gd name="connsiteY11" fmla="*/ 1496696 h 3016766"/>
                <a:gd name="connsiteX12" fmla="*/ 1477024 w 2474046"/>
                <a:gd name="connsiteY12" fmla="*/ 1639532 h 3016766"/>
                <a:gd name="connsiteX13" fmla="*/ 1479036 w 2474046"/>
                <a:gd name="connsiteY13" fmla="*/ 1647595 h 3016766"/>
                <a:gd name="connsiteX14" fmla="*/ 814192 w 2474046"/>
                <a:gd name="connsiteY14" fmla="*/ 1399281 h 3016766"/>
                <a:gd name="connsiteX15" fmla="*/ 811929 w 2474046"/>
                <a:gd name="connsiteY15" fmla="*/ 1397088 h 3016766"/>
                <a:gd name="connsiteX16" fmla="*/ 718161 w 2474046"/>
                <a:gd name="connsiteY16" fmla="*/ 1213587 h 3016766"/>
                <a:gd name="connsiteX17" fmla="*/ 689758 w 2474046"/>
                <a:gd name="connsiteY17" fmla="*/ 1105475 h 3016766"/>
                <a:gd name="connsiteX18" fmla="*/ 739911 w 2474046"/>
                <a:gd name="connsiteY18" fmla="*/ 1069012 h 3016766"/>
                <a:gd name="connsiteX19" fmla="*/ 1025257 w 2474046"/>
                <a:gd name="connsiteY19" fmla="*/ 350166 h 3016766"/>
                <a:gd name="connsiteX20" fmla="*/ 1012108 w 2474046"/>
                <a:gd name="connsiteY20" fmla="*/ 175456 h 3016766"/>
                <a:gd name="connsiteX21" fmla="*/ 983063 w 2474046"/>
                <a:gd name="connsiteY21" fmla="*/ 50127 h 3016766"/>
                <a:gd name="connsiteX22" fmla="*/ 1019499 w 2474046"/>
                <a:gd name="connsiteY22" fmla="*/ 35923 h 3016766"/>
                <a:gd name="connsiteX23" fmla="*/ 1238332 w 2474046"/>
                <a:gd name="connsiteY23" fmla="*/ 215 h 3016766"/>
                <a:gd name="connsiteX0" fmla="*/ 948682 w 1784288"/>
                <a:gd name="connsiteY0" fmla="*/ 1724302 h 3006284"/>
                <a:gd name="connsiteX1" fmla="*/ 1658488 w 1784288"/>
                <a:gd name="connsiteY1" fmla="*/ 1989408 h 3006284"/>
                <a:gd name="connsiteX2" fmla="*/ 1773804 w 1784288"/>
                <a:gd name="connsiteY2" fmla="*/ 2178107 h 3006284"/>
                <a:gd name="connsiteX3" fmla="*/ 1784288 w 1784288"/>
                <a:gd name="connsiteY3" fmla="*/ 3006284 h 3006284"/>
                <a:gd name="connsiteX4" fmla="*/ 1014885 w 1784288"/>
                <a:gd name="connsiteY4" fmla="*/ 2998531 h 3006284"/>
                <a:gd name="connsiteX5" fmla="*/ 1001193 w 1784288"/>
                <a:gd name="connsiteY5" fmla="*/ 1916935 h 3006284"/>
                <a:gd name="connsiteX6" fmla="*/ 972100 w 1784288"/>
                <a:gd name="connsiteY6" fmla="*/ 1747508 h 3006284"/>
                <a:gd name="connsiteX7" fmla="*/ 948682 w 1784288"/>
                <a:gd name="connsiteY7" fmla="*/ 1724302 h 3006284"/>
                <a:gd name="connsiteX8" fmla="*/ 548574 w 1784288"/>
                <a:gd name="connsiteY8" fmla="*/ 215 h 3006284"/>
                <a:gd name="connsiteX9" fmla="*/ 1181893 w 1784288"/>
                <a:gd name="connsiteY9" fmla="*/ 584656 h 3006284"/>
                <a:gd name="connsiteX10" fmla="*/ 809346 w 1784288"/>
                <a:gd name="connsiteY10" fmla="*/ 1496696 h 3006284"/>
                <a:gd name="connsiteX11" fmla="*/ 787266 w 1784288"/>
                <a:gd name="connsiteY11" fmla="*/ 1639532 h 3006284"/>
                <a:gd name="connsiteX12" fmla="*/ 789278 w 1784288"/>
                <a:gd name="connsiteY12" fmla="*/ 1647595 h 3006284"/>
                <a:gd name="connsiteX13" fmla="*/ 124434 w 1784288"/>
                <a:gd name="connsiteY13" fmla="*/ 1399281 h 3006284"/>
                <a:gd name="connsiteX14" fmla="*/ 122171 w 1784288"/>
                <a:gd name="connsiteY14" fmla="*/ 1397088 h 3006284"/>
                <a:gd name="connsiteX15" fmla="*/ 28403 w 1784288"/>
                <a:gd name="connsiteY15" fmla="*/ 1213587 h 3006284"/>
                <a:gd name="connsiteX16" fmla="*/ 0 w 1784288"/>
                <a:gd name="connsiteY16" fmla="*/ 1105475 h 3006284"/>
                <a:gd name="connsiteX17" fmla="*/ 50153 w 1784288"/>
                <a:gd name="connsiteY17" fmla="*/ 1069012 h 3006284"/>
                <a:gd name="connsiteX18" fmla="*/ 335499 w 1784288"/>
                <a:gd name="connsiteY18" fmla="*/ 350166 h 3006284"/>
                <a:gd name="connsiteX19" fmla="*/ 322350 w 1784288"/>
                <a:gd name="connsiteY19" fmla="*/ 175456 h 3006284"/>
                <a:gd name="connsiteX20" fmla="*/ 293305 w 1784288"/>
                <a:gd name="connsiteY20" fmla="*/ 50127 h 3006284"/>
                <a:gd name="connsiteX21" fmla="*/ 329741 w 1784288"/>
                <a:gd name="connsiteY21" fmla="*/ 35923 h 3006284"/>
                <a:gd name="connsiteX22" fmla="*/ 548574 w 1784288"/>
                <a:gd name="connsiteY22" fmla="*/ 215 h 3006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84288" h="3006284">
                  <a:moveTo>
                    <a:pt x="948682" y="1724302"/>
                  </a:moveTo>
                  <a:lnTo>
                    <a:pt x="1658488" y="1989408"/>
                  </a:lnTo>
                  <a:cubicBezTo>
                    <a:pt x="1749343" y="2013869"/>
                    <a:pt x="1777299" y="2059297"/>
                    <a:pt x="1773804" y="2178107"/>
                  </a:cubicBezTo>
                  <a:lnTo>
                    <a:pt x="1784288" y="3006284"/>
                  </a:lnTo>
                  <a:lnTo>
                    <a:pt x="1014885" y="2998531"/>
                  </a:lnTo>
                  <a:lnTo>
                    <a:pt x="1001193" y="1916935"/>
                  </a:lnTo>
                  <a:cubicBezTo>
                    <a:pt x="1003475" y="1839353"/>
                    <a:pt x="995489" y="1785729"/>
                    <a:pt x="972100" y="1747508"/>
                  </a:cubicBezTo>
                  <a:lnTo>
                    <a:pt x="948682" y="1724302"/>
                  </a:lnTo>
                  <a:close/>
                  <a:moveTo>
                    <a:pt x="548574" y="215"/>
                  </a:moveTo>
                  <a:cubicBezTo>
                    <a:pt x="847914" y="-6775"/>
                    <a:pt x="1153807" y="156589"/>
                    <a:pt x="1181893" y="584656"/>
                  </a:cubicBezTo>
                  <a:cubicBezTo>
                    <a:pt x="1173027" y="867701"/>
                    <a:pt x="1122227" y="1433797"/>
                    <a:pt x="809346" y="1496696"/>
                  </a:cubicBezTo>
                  <a:cubicBezTo>
                    <a:pt x="792813" y="1559597"/>
                    <a:pt x="784143" y="1601530"/>
                    <a:pt x="787266" y="1639532"/>
                  </a:cubicBezTo>
                  <a:lnTo>
                    <a:pt x="789278" y="1647595"/>
                  </a:lnTo>
                  <a:lnTo>
                    <a:pt x="124434" y="1399281"/>
                  </a:lnTo>
                  <a:lnTo>
                    <a:pt x="122171" y="1397088"/>
                  </a:lnTo>
                  <a:cubicBezTo>
                    <a:pt x="83344" y="1347991"/>
                    <a:pt x="52564" y="1284912"/>
                    <a:pt x="28403" y="1213587"/>
                  </a:cubicBezTo>
                  <a:lnTo>
                    <a:pt x="0" y="1105475"/>
                  </a:lnTo>
                  <a:lnTo>
                    <a:pt x="50153" y="1069012"/>
                  </a:lnTo>
                  <a:cubicBezTo>
                    <a:pt x="222310" y="913224"/>
                    <a:pt x="335499" y="649401"/>
                    <a:pt x="335499" y="350166"/>
                  </a:cubicBezTo>
                  <a:cubicBezTo>
                    <a:pt x="335499" y="290319"/>
                    <a:pt x="330972" y="231889"/>
                    <a:pt x="322350" y="175456"/>
                  </a:cubicBezTo>
                  <a:lnTo>
                    <a:pt x="293305" y="50127"/>
                  </a:lnTo>
                  <a:lnTo>
                    <a:pt x="329741" y="35923"/>
                  </a:lnTo>
                  <a:cubicBezTo>
                    <a:pt x="399314" y="14356"/>
                    <a:pt x="473739" y="1962"/>
                    <a:pt x="548574" y="2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b="1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95" name="Group 139"/>
          <p:cNvGrpSpPr/>
          <p:nvPr/>
        </p:nvGrpSpPr>
        <p:grpSpPr>
          <a:xfrm>
            <a:off x="5837609" y="2249582"/>
            <a:ext cx="486604" cy="352655"/>
            <a:chOff x="1551543" y="2270912"/>
            <a:chExt cx="4787901" cy="3505044"/>
          </a:xfrm>
          <a:solidFill>
            <a:schemeClr val="bg1"/>
          </a:solidFill>
        </p:grpSpPr>
        <p:sp>
          <p:nvSpPr>
            <p:cNvPr id="296" name="Freeform 140"/>
            <p:cNvSpPr/>
            <p:nvPr/>
          </p:nvSpPr>
          <p:spPr>
            <a:xfrm>
              <a:off x="2541152" y="2270912"/>
              <a:ext cx="2802743" cy="3417368"/>
            </a:xfrm>
            <a:custGeom>
              <a:avLst/>
              <a:gdLst>
                <a:gd name="connsiteX0" fmla="*/ 1402772 w 2802578"/>
                <a:gd name="connsiteY0" fmla="*/ 243 h 3417368"/>
                <a:gd name="connsiteX1" fmla="*/ 2120190 w 2802578"/>
                <a:gd name="connsiteY1" fmla="*/ 662293 h 3417368"/>
                <a:gd name="connsiteX2" fmla="*/ 1698172 w 2802578"/>
                <a:gd name="connsiteY2" fmla="*/ 1695445 h 3417368"/>
                <a:gd name="connsiteX3" fmla="*/ 1673160 w 2802578"/>
                <a:gd name="connsiteY3" fmla="*/ 1857248 h 3417368"/>
                <a:gd name="connsiteX4" fmla="*/ 1680792 w 2802578"/>
                <a:gd name="connsiteY4" fmla="*/ 1887831 h 3417368"/>
                <a:gd name="connsiteX5" fmla="*/ 2660073 w 2802578"/>
                <a:gd name="connsiteY5" fmla="*/ 2253585 h 3417368"/>
                <a:gd name="connsiteX6" fmla="*/ 2790702 w 2802578"/>
                <a:gd name="connsiteY6" fmla="*/ 2467342 h 3417368"/>
                <a:gd name="connsiteX7" fmla="*/ 2802578 w 2802578"/>
                <a:gd name="connsiteY7" fmla="*/ 3405494 h 3417368"/>
                <a:gd name="connsiteX8" fmla="*/ 0 w 2802578"/>
                <a:gd name="connsiteY8" fmla="*/ 3417368 h 3417368"/>
                <a:gd name="connsiteX9" fmla="*/ 0 w 2802578"/>
                <a:gd name="connsiteY9" fmla="*/ 2396090 h 3417368"/>
                <a:gd name="connsiteX10" fmla="*/ 130629 w 2802578"/>
                <a:gd name="connsiteY10" fmla="*/ 2194209 h 3417368"/>
                <a:gd name="connsiteX11" fmla="*/ 1094740 w 2802578"/>
                <a:gd name="connsiteY11" fmla="*/ 1900272 h 3417368"/>
                <a:gd name="connsiteX12" fmla="*/ 1098534 w 2802578"/>
                <a:gd name="connsiteY12" fmla="*/ 1882343 h 3417368"/>
                <a:gd name="connsiteX13" fmla="*/ 1080655 w 2802578"/>
                <a:gd name="connsiteY13" fmla="*/ 1695445 h 3417368"/>
                <a:gd name="connsiteX14" fmla="*/ 729887 w 2802578"/>
                <a:gd name="connsiteY14" fmla="*/ 496037 h 3417368"/>
                <a:gd name="connsiteX15" fmla="*/ 1402772 w 2802578"/>
                <a:gd name="connsiteY15" fmla="*/ 243 h 3417368"/>
                <a:gd name="connsiteX0" fmla="*/ 1402772 w 2802578"/>
                <a:gd name="connsiteY0" fmla="*/ 243 h 3417368"/>
                <a:gd name="connsiteX1" fmla="*/ 2120190 w 2802578"/>
                <a:gd name="connsiteY1" fmla="*/ 662293 h 3417368"/>
                <a:gd name="connsiteX2" fmla="*/ 1698172 w 2802578"/>
                <a:gd name="connsiteY2" fmla="*/ 1695445 h 3417368"/>
                <a:gd name="connsiteX3" fmla="*/ 1673160 w 2802578"/>
                <a:gd name="connsiteY3" fmla="*/ 1857248 h 3417368"/>
                <a:gd name="connsiteX4" fmla="*/ 1680792 w 2802578"/>
                <a:gd name="connsiteY4" fmla="*/ 1887831 h 3417368"/>
                <a:gd name="connsiteX5" fmla="*/ 2660073 w 2802578"/>
                <a:gd name="connsiteY5" fmla="*/ 2253585 h 3417368"/>
                <a:gd name="connsiteX6" fmla="*/ 2790702 w 2802578"/>
                <a:gd name="connsiteY6" fmla="*/ 2467342 h 3417368"/>
                <a:gd name="connsiteX7" fmla="*/ 2802578 w 2802578"/>
                <a:gd name="connsiteY7" fmla="*/ 3405494 h 3417368"/>
                <a:gd name="connsiteX8" fmla="*/ 0 w 2802578"/>
                <a:gd name="connsiteY8" fmla="*/ 3417368 h 3417368"/>
                <a:gd name="connsiteX9" fmla="*/ 0 w 2802578"/>
                <a:gd name="connsiteY9" fmla="*/ 2396090 h 3417368"/>
                <a:gd name="connsiteX10" fmla="*/ 178130 w 2802578"/>
                <a:gd name="connsiteY10" fmla="*/ 2182334 h 3417368"/>
                <a:gd name="connsiteX11" fmla="*/ 1094740 w 2802578"/>
                <a:gd name="connsiteY11" fmla="*/ 1900272 h 3417368"/>
                <a:gd name="connsiteX12" fmla="*/ 1098534 w 2802578"/>
                <a:gd name="connsiteY12" fmla="*/ 1882343 h 3417368"/>
                <a:gd name="connsiteX13" fmla="*/ 1080655 w 2802578"/>
                <a:gd name="connsiteY13" fmla="*/ 1695445 h 3417368"/>
                <a:gd name="connsiteX14" fmla="*/ 729887 w 2802578"/>
                <a:gd name="connsiteY14" fmla="*/ 496037 h 3417368"/>
                <a:gd name="connsiteX15" fmla="*/ 1402772 w 2802578"/>
                <a:gd name="connsiteY15" fmla="*/ 243 h 3417368"/>
                <a:gd name="connsiteX0" fmla="*/ 1402772 w 2802578"/>
                <a:gd name="connsiteY0" fmla="*/ 243 h 3417368"/>
                <a:gd name="connsiteX1" fmla="*/ 2120190 w 2802578"/>
                <a:gd name="connsiteY1" fmla="*/ 662293 h 3417368"/>
                <a:gd name="connsiteX2" fmla="*/ 1698172 w 2802578"/>
                <a:gd name="connsiteY2" fmla="*/ 1695445 h 3417368"/>
                <a:gd name="connsiteX3" fmla="*/ 1673160 w 2802578"/>
                <a:gd name="connsiteY3" fmla="*/ 1857248 h 3417368"/>
                <a:gd name="connsiteX4" fmla="*/ 1680792 w 2802578"/>
                <a:gd name="connsiteY4" fmla="*/ 1887831 h 3417368"/>
                <a:gd name="connsiteX5" fmla="*/ 2660073 w 2802578"/>
                <a:gd name="connsiteY5" fmla="*/ 2253585 h 3417368"/>
                <a:gd name="connsiteX6" fmla="*/ 2790702 w 2802578"/>
                <a:gd name="connsiteY6" fmla="*/ 2467342 h 3417368"/>
                <a:gd name="connsiteX7" fmla="*/ 2802578 w 2802578"/>
                <a:gd name="connsiteY7" fmla="*/ 3405494 h 3417368"/>
                <a:gd name="connsiteX8" fmla="*/ 0 w 2802578"/>
                <a:gd name="connsiteY8" fmla="*/ 3417368 h 3417368"/>
                <a:gd name="connsiteX9" fmla="*/ 0 w 2802578"/>
                <a:gd name="connsiteY9" fmla="*/ 2396090 h 3417368"/>
                <a:gd name="connsiteX10" fmla="*/ 178130 w 2802578"/>
                <a:gd name="connsiteY10" fmla="*/ 2182334 h 3417368"/>
                <a:gd name="connsiteX11" fmla="*/ 1094740 w 2802578"/>
                <a:gd name="connsiteY11" fmla="*/ 1900272 h 3417368"/>
                <a:gd name="connsiteX12" fmla="*/ 1098534 w 2802578"/>
                <a:gd name="connsiteY12" fmla="*/ 1882343 h 3417368"/>
                <a:gd name="connsiteX13" fmla="*/ 1080655 w 2802578"/>
                <a:gd name="connsiteY13" fmla="*/ 1695445 h 3417368"/>
                <a:gd name="connsiteX14" fmla="*/ 729887 w 2802578"/>
                <a:gd name="connsiteY14" fmla="*/ 496037 h 3417368"/>
                <a:gd name="connsiteX15" fmla="*/ 1402772 w 2802578"/>
                <a:gd name="connsiteY15" fmla="*/ 243 h 3417368"/>
                <a:gd name="connsiteX0" fmla="*/ 1402937 w 2802743"/>
                <a:gd name="connsiteY0" fmla="*/ 243 h 3417368"/>
                <a:gd name="connsiteX1" fmla="*/ 2120355 w 2802743"/>
                <a:gd name="connsiteY1" fmla="*/ 662293 h 3417368"/>
                <a:gd name="connsiteX2" fmla="*/ 1698337 w 2802743"/>
                <a:gd name="connsiteY2" fmla="*/ 1695445 h 3417368"/>
                <a:gd name="connsiteX3" fmla="*/ 1673325 w 2802743"/>
                <a:gd name="connsiteY3" fmla="*/ 1857248 h 3417368"/>
                <a:gd name="connsiteX4" fmla="*/ 1680957 w 2802743"/>
                <a:gd name="connsiteY4" fmla="*/ 1887831 h 3417368"/>
                <a:gd name="connsiteX5" fmla="*/ 2660238 w 2802743"/>
                <a:gd name="connsiteY5" fmla="*/ 2253585 h 3417368"/>
                <a:gd name="connsiteX6" fmla="*/ 2790867 w 2802743"/>
                <a:gd name="connsiteY6" fmla="*/ 2467342 h 3417368"/>
                <a:gd name="connsiteX7" fmla="*/ 2802743 w 2802743"/>
                <a:gd name="connsiteY7" fmla="*/ 3405494 h 3417368"/>
                <a:gd name="connsiteX8" fmla="*/ 165 w 2802743"/>
                <a:gd name="connsiteY8" fmla="*/ 3417368 h 3417368"/>
                <a:gd name="connsiteX9" fmla="*/ 165 w 2802743"/>
                <a:gd name="connsiteY9" fmla="*/ 2396090 h 3417368"/>
                <a:gd name="connsiteX10" fmla="*/ 178295 w 2802743"/>
                <a:gd name="connsiteY10" fmla="*/ 2182334 h 3417368"/>
                <a:gd name="connsiteX11" fmla="*/ 1094905 w 2802743"/>
                <a:gd name="connsiteY11" fmla="*/ 1900272 h 3417368"/>
                <a:gd name="connsiteX12" fmla="*/ 1098699 w 2802743"/>
                <a:gd name="connsiteY12" fmla="*/ 1882343 h 3417368"/>
                <a:gd name="connsiteX13" fmla="*/ 1080820 w 2802743"/>
                <a:gd name="connsiteY13" fmla="*/ 1695445 h 3417368"/>
                <a:gd name="connsiteX14" fmla="*/ 730052 w 2802743"/>
                <a:gd name="connsiteY14" fmla="*/ 496037 h 3417368"/>
                <a:gd name="connsiteX15" fmla="*/ 1402937 w 2802743"/>
                <a:gd name="connsiteY15" fmla="*/ 243 h 341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02743" h="3417368">
                  <a:moveTo>
                    <a:pt x="1402937" y="243"/>
                  </a:moveTo>
                  <a:cubicBezTo>
                    <a:pt x="1742027" y="-7674"/>
                    <a:pt x="2088539" y="177383"/>
                    <a:pt x="2120355" y="662293"/>
                  </a:cubicBezTo>
                  <a:cubicBezTo>
                    <a:pt x="2110312" y="982925"/>
                    <a:pt x="2052766" y="1624193"/>
                    <a:pt x="1698337" y="1695445"/>
                  </a:cubicBezTo>
                  <a:cubicBezTo>
                    <a:pt x="1679609" y="1766699"/>
                    <a:pt x="1669787" y="1814200"/>
                    <a:pt x="1673325" y="1857248"/>
                  </a:cubicBezTo>
                  <a:lnTo>
                    <a:pt x="1680957" y="1887831"/>
                  </a:lnTo>
                  <a:lnTo>
                    <a:pt x="2660238" y="2253585"/>
                  </a:lnTo>
                  <a:cubicBezTo>
                    <a:pt x="2763158" y="2281294"/>
                    <a:pt x="2794826" y="2332755"/>
                    <a:pt x="2790867" y="2467342"/>
                  </a:cubicBezTo>
                  <a:lnTo>
                    <a:pt x="2802743" y="3405494"/>
                  </a:lnTo>
                  <a:lnTo>
                    <a:pt x="165" y="3417368"/>
                  </a:lnTo>
                  <a:cubicBezTo>
                    <a:pt x="8082" y="2989856"/>
                    <a:pt x="4124" y="2811726"/>
                    <a:pt x="165" y="2396090"/>
                  </a:cubicBezTo>
                  <a:cubicBezTo>
                    <a:pt x="-3793" y="2245668"/>
                    <a:pt x="63500" y="2214002"/>
                    <a:pt x="178295" y="2182334"/>
                  </a:cubicBezTo>
                  <a:lnTo>
                    <a:pt x="1094905" y="1900272"/>
                  </a:lnTo>
                  <a:lnTo>
                    <a:pt x="1098699" y="1882343"/>
                  </a:lnTo>
                  <a:cubicBezTo>
                    <a:pt x="1104637" y="1845093"/>
                    <a:pt x="1106055" y="1788221"/>
                    <a:pt x="1080820" y="1695445"/>
                  </a:cubicBezTo>
                  <a:cubicBezTo>
                    <a:pt x="740395" y="1602422"/>
                    <a:pt x="705239" y="874068"/>
                    <a:pt x="730052" y="496037"/>
                  </a:cubicBezTo>
                  <a:cubicBezTo>
                    <a:pt x="732179" y="209051"/>
                    <a:pt x="1063847" y="8160"/>
                    <a:pt x="1402937" y="24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b="1" kern="1200">
                <a:solidFill>
                  <a:prstClr val="white"/>
                </a:solidFill>
              </a:endParaRPr>
            </a:p>
          </p:txBody>
        </p:sp>
        <p:sp>
          <p:nvSpPr>
            <p:cNvPr id="297" name="Freeform 141"/>
            <p:cNvSpPr/>
            <p:nvPr/>
          </p:nvSpPr>
          <p:spPr>
            <a:xfrm>
              <a:off x="1551543" y="2759190"/>
              <a:ext cx="2474192" cy="3016766"/>
            </a:xfrm>
            <a:custGeom>
              <a:avLst/>
              <a:gdLst>
                <a:gd name="connsiteX0" fmla="*/ 798780 w 2474192"/>
                <a:gd name="connsiteY0" fmla="*/ 1729140 h 3016766"/>
                <a:gd name="connsiteX1" fmla="*/ 789490 w 2474192"/>
                <a:gd name="connsiteY1" fmla="*/ 1775906 h 3016766"/>
                <a:gd name="connsiteX2" fmla="*/ 787404 w 2474192"/>
                <a:gd name="connsiteY2" fmla="*/ 1834789 h 3016766"/>
                <a:gd name="connsiteX3" fmla="*/ 787404 w 2474192"/>
                <a:gd name="connsiteY3" fmla="*/ 3012220 h 3016766"/>
                <a:gd name="connsiteX4" fmla="*/ 2474177 w 2474192"/>
                <a:gd name="connsiteY4" fmla="*/ 3005074 h 3016766"/>
                <a:gd name="connsiteX5" fmla="*/ 2474192 w 2474192"/>
                <a:gd name="connsiteY5" fmla="*/ 3006284 h 3016766"/>
                <a:gd name="connsiteX6" fmla="*/ 146 w 2474192"/>
                <a:gd name="connsiteY6" fmla="*/ 3016766 h 3016766"/>
                <a:gd name="connsiteX7" fmla="*/ 146 w 2474192"/>
                <a:gd name="connsiteY7" fmla="*/ 2115208 h 3016766"/>
                <a:gd name="connsiteX8" fmla="*/ 157394 w 2474192"/>
                <a:gd name="connsiteY8" fmla="*/ 1926509 h 3016766"/>
                <a:gd name="connsiteX9" fmla="*/ 1238478 w 2474192"/>
                <a:gd name="connsiteY9" fmla="*/ 215 h 3016766"/>
                <a:gd name="connsiteX10" fmla="*/ 1486276 w 2474192"/>
                <a:gd name="connsiteY10" fmla="*/ 36843 h 3016766"/>
                <a:gd name="connsiteX11" fmla="*/ 1530286 w 2474192"/>
                <a:gd name="connsiteY11" fmla="*/ 55399 h 3016766"/>
                <a:gd name="connsiteX12" fmla="*/ 1527526 w 2474192"/>
                <a:gd name="connsiteY12" fmla="*/ 62210 h 3016766"/>
                <a:gd name="connsiteX13" fmla="*/ 1476665 w 2474192"/>
                <a:gd name="connsiteY13" fmla="*/ 399646 h 3016766"/>
                <a:gd name="connsiteX14" fmla="*/ 1762012 w 2474192"/>
                <a:gd name="connsiteY14" fmla="*/ 1118492 h 3016766"/>
                <a:gd name="connsiteX15" fmla="*/ 1793016 w 2474192"/>
                <a:gd name="connsiteY15" fmla="*/ 1141033 h 3016766"/>
                <a:gd name="connsiteX16" fmla="*/ 1777850 w 2474192"/>
                <a:gd name="connsiteY16" fmla="*/ 1191037 h 3016766"/>
                <a:gd name="connsiteX17" fmla="*/ 1688210 w 2474192"/>
                <a:gd name="connsiteY17" fmla="*/ 1367457 h 3016766"/>
                <a:gd name="connsiteX18" fmla="*/ 1680258 w 2474192"/>
                <a:gd name="connsiteY18" fmla="*/ 1376793 h 3016766"/>
                <a:gd name="connsiteX19" fmla="*/ 992771 w 2474192"/>
                <a:gd name="connsiteY19" fmla="*/ 1588349 h 3016766"/>
                <a:gd name="connsiteX20" fmla="*/ 972045 w 2474192"/>
                <a:gd name="connsiteY20" fmla="*/ 1595258 h 3016766"/>
                <a:gd name="connsiteX21" fmla="*/ 966723 w 2474192"/>
                <a:gd name="connsiteY21" fmla="*/ 1552403 h 3016766"/>
                <a:gd name="connsiteX22" fmla="*/ 954121 w 2474192"/>
                <a:gd name="connsiteY22" fmla="*/ 1496696 h 3016766"/>
                <a:gd name="connsiteX23" fmla="*/ 644472 w 2474192"/>
                <a:gd name="connsiteY23" fmla="*/ 437889 h 3016766"/>
                <a:gd name="connsiteX24" fmla="*/ 1238478 w 2474192"/>
                <a:gd name="connsiteY24" fmla="*/ 215 h 301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74192" h="3016766">
                  <a:moveTo>
                    <a:pt x="798780" y="1729140"/>
                  </a:moveTo>
                  <a:lnTo>
                    <a:pt x="789490" y="1775906"/>
                  </a:lnTo>
                  <a:cubicBezTo>
                    <a:pt x="787547" y="1793573"/>
                    <a:pt x="786834" y="1813111"/>
                    <a:pt x="787404" y="1834789"/>
                  </a:cubicBezTo>
                  <a:cubicBezTo>
                    <a:pt x="791969" y="2313975"/>
                    <a:pt x="796532" y="2519341"/>
                    <a:pt x="787404" y="3012220"/>
                  </a:cubicBezTo>
                  <a:lnTo>
                    <a:pt x="2474177" y="3005074"/>
                  </a:lnTo>
                  <a:lnTo>
                    <a:pt x="2474192" y="3006284"/>
                  </a:lnTo>
                  <a:lnTo>
                    <a:pt x="146" y="3016766"/>
                  </a:lnTo>
                  <a:cubicBezTo>
                    <a:pt x="7135" y="2639369"/>
                    <a:pt x="3641" y="2482121"/>
                    <a:pt x="146" y="2115208"/>
                  </a:cubicBezTo>
                  <a:cubicBezTo>
                    <a:pt x="-3348" y="1982419"/>
                    <a:pt x="56056" y="1954465"/>
                    <a:pt x="157394" y="1926509"/>
                  </a:cubicBezTo>
                  <a:close/>
                  <a:moveTo>
                    <a:pt x="1238478" y="215"/>
                  </a:moveTo>
                  <a:cubicBezTo>
                    <a:pt x="1322668" y="-1751"/>
                    <a:pt x="1407376" y="9759"/>
                    <a:pt x="1486276" y="36843"/>
                  </a:cubicBezTo>
                  <a:lnTo>
                    <a:pt x="1530286" y="55399"/>
                  </a:lnTo>
                  <a:lnTo>
                    <a:pt x="1527526" y="62210"/>
                  </a:lnTo>
                  <a:cubicBezTo>
                    <a:pt x="1494775" y="165924"/>
                    <a:pt x="1476665" y="279952"/>
                    <a:pt x="1476665" y="399646"/>
                  </a:cubicBezTo>
                  <a:cubicBezTo>
                    <a:pt x="1476665" y="698881"/>
                    <a:pt x="1589854" y="962704"/>
                    <a:pt x="1762012" y="1118492"/>
                  </a:cubicBezTo>
                  <a:lnTo>
                    <a:pt x="1793016" y="1141033"/>
                  </a:lnTo>
                  <a:lnTo>
                    <a:pt x="1777850" y="1191037"/>
                  </a:lnTo>
                  <a:cubicBezTo>
                    <a:pt x="1754281" y="1257169"/>
                    <a:pt x="1724885" y="1317703"/>
                    <a:pt x="1688210" y="1367457"/>
                  </a:cubicBezTo>
                  <a:lnTo>
                    <a:pt x="1680258" y="1376793"/>
                  </a:lnTo>
                  <a:lnTo>
                    <a:pt x="992771" y="1588349"/>
                  </a:lnTo>
                  <a:lnTo>
                    <a:pt x="972045" y="1595258"/>
                  </a:lnTo>
                  <a:lnTo>
                    <a:pt x="966723" y="1552403"/>
                  </a:lnTo>
                  <a:cubicBezTo>
                    <a:pt x="963789" y="1535665"/>
                    <a:pt x="959690" y="1517171"/>
                    <a:pt x="954121" y="1496696"/>
                  </a:cubicBezTo>
                  <a:cubicBezTo>
                    <a:pt x="653602" y="1414578"/>
                    <a:pt x="622568" y="771605"/>
                    <a:pt x="644472" y="437889"/>
                  </a:cubicBezTo>
                  <a:cubicBezTo>
                    <a:pt x="646350" y="184545"/>
                    <a:pt x="939138" y="7204"/>
                    <a:pt x="1238478" y="2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b="1" kern="1200">
                <a:solidFill>
                  <a:prstClr val="white"/>
                </a:solidFill>
              </a:endParaRPr>
            </a:p>
          </p:txBody>
        </p:sp>
        <p:sp>
          <p:nvSpPr>
            <p:cNvPr id="298" name="Freeform 142"/>
            <p:cNvSpPr/>
            <p:nvPr/>
          </p:nvSpPr>
          <p:spPr>
            <a:xfrm>
              <a:off x="4555156" y="2759190"/>
              <a:ext cx="1784288" cy="3006284"/>
            </a:xfrm>
            <a:custGeom>
              <a:avLst/>
              <a:gdLst>
                <a:gd name="connsiteX0" fmla="*/ 1638440 w 2474046"/>
                <a:gd name="connsiteY0" fmla="*/ 1724302 h 3016766"/>
                <a:gd name="connsiteX1" fmla="*/ 2348246 w 2474046"/>
                <a:gd name="connsiteY1" fmla="*/ 1989408 h 3016766"/>
                <a:gd name="connsiteX2" fmla="*/ 2463562 w 2474046"/>
                <a:gd name="connsiteY2" fmla="*/ 2178107 h 3016766"/>
                <a:gd name="connsiteX3" fmla="*/ 2474046 w 2474046"/>
                <a:gd name="connsiteY3" fmla="*/ 3006284 h 3016766"/>
                <a:gd name="connsiteX4" fmla="*/ 0 w 2474046"/>
                <a:gd name="connsiteY4" fmla="*/ 3016766 h 3016766"/>
                <a:gd name="connsiteX5" fmla="*/ 180 w 2474046"/>
                <a:gd name="connsiteY5" fmla="*/ 3005752 h 3016766"/>
                <a:gd name="connsiteX6" fmla="*/ 1704643 w 2474046"/>
                <a:gd name="connsiteY6" fmla="*/ 2998531 h 3016766"/>
                <a:gd name="connsiteX7" fmla="*/ 1690951 w 2474046"/>
                <a:gd name="connsiteY7" fmla="*/ 1916935 h 3016766"/>
                <a:gd name="connsiteX8" fmla="*/ 1661858 w 2474046"/>
                <a:gd name="connsiteY8" fmla="*/ 1747508 h 3016766"/>
                <a:gd name="connsiteX9" fmla="*/ 1238332 w 2474046"/>
                <a:gd name="connsiteY9" fmla="*/ 215 h 3016766"/>
                <a:gd name="connsiteX10" fmla="*/ 1871651 w 2474046"/>
                <a:gd name="connsiteY10" fmla="*/ 584656 h 3016766"/>
                <a:gd name="connsiteX11" fmla="*/ 1499104 w 2474046"/>
                <a:gd name="connsiteY11" fmla="*/ 1496696 h 3016766"/>
                <a:gd name="connsiteX12" fmla="*/ 1477024 w 2474046"/>
                <a:gd name="connsiteY12" fmla="*/ 1639532 h 3016766"/>
                <a:gd name="connsiteX13" fmla="*/ 1479036 w 2474046"/>
                <a:gd name="connsiteY13" fmla="*/ 1647595 h 3016766"/>
                <a:gd name="connsiteX14" fmla="*/ 814192 w 2474046"/>
                <a:gd name="connsiteY14" fmla="*/ 1399281 h 3016766"/>
                <a:gd name="connsiteX15" fmla="*/ 811929 w 2474046"/>
                <a:gd name="connsiteY15" fmla="*/ 1397088 h 3016766"/>
                <a:gd name="connsiteX16" fmla="*/ 718161 w 2474046"/>
                <a:gd name="connsiteY16" fmla="*/ 1213587 h 3016766"/>
                <a:gd name="connsiteX17" fmla="*/ 689758 w 2474046"/>
                <a:gd name="connsiteY17" fmla="*/ 1105475 h 3016766"/>
                <a:gd name="connsiteX18" fmla="*/ 739911 w 2474046"/>
                <a:gd name="connsiteY18" fmla="*/ 1069012 h 3016766"/>
                <a:gd name="connsiteX19" fmla="*/ 1025257 w 2474046"/>
                <a:gd name="connsiteY19" fmla="*/ 350166 h 3016766"/>
                <a:gd name="connsiteX20" fmla="*/ 1012108 w 2474046"/>
                <a:gd name="connsiteY20" fmla="*/ 175456 h 3016766"/>
                <a:gd name="connsiteX21" fmla="*/ 983063 w 2474046"/>
                <a:gd name="connsiteY21" fmla="*/ 50127 h 3016766"/>
                <a:gd name="connsiteX22" fmla="*/ 1019499 w 2474046"/>
                <a:gd name="connsiteY22" fmla="*/ 35923 h 3016766"/>
                <a:gd name="connsiteX23" fmla="*/ 1238332 w 2474046"/>
                <a:gd name="connsiteY23" fmla="*/ 215 h 3016766"/>
                <a:gd name="connsiteX0" fmla="*/ 1638440 w 2474046"/>
                <a:gd name="connsiteY0" fmla="*/ 1724302 h 3016766"/>
                <a:gd name="connsiteX1" fmla="*/ 2348246 w 2474046"/>
                <a:gd name="connsiteY1" fmla="*/ 1989408 h 3016766"/>
                <a:gd name="connsiteX2" fmla="*/ 2463562 w 2474046"/>
                <a:gd name="connsiteY2" fmla="*/ 2178107 h 3016766"/>
                <a:gd name="connsiteX3" fmla="*/ 2474046 w 2474046"/>
                <a:gd name="connsiteY3" fmla="*/ 3006284 h 3016766"/>
                <a:gd name="connsiteX4" fmla="*/ 0 w 2474046"/>
                <a:gd name="connsiteY4" fmla="*/ 3016766 h 3016766"/>
                <a:gd name="connsiteX5" fmla="*/ 1704643 w 2474046"/>
                <a:gd name="connsiteY5" fmla="*/ 2998531 h 3016766"/>
                <a:gd name="connsiteX6" fmla="*/ 1690951 w 2474046"/>
                <a:gd name="connsiteY6" fmla="*/ 1916935 h 3016766"/>
                <a:gd name="connsiteX7" fmla="*/ 1661858 w 2474046"/>
                <a:gd name="connsiteY7" fmla="*/ 1747508 h 3016766"/>
                <a:gd name="connsiteX8" fmla="*/ 1638440 w 2474046"/>
                <a:gd name="connsiteY8" fmla="*/ 1724302 h 3016766"/>
                <a:gd name="connsiteX9" fmla="*/ 1238332 w 2474046"/>
                <a:gd name="connsiteY9" fmla="*/ 215 h 3016766"/>
                <a:gd name="connsiteX10" fmla="*/ 1871651 w 2474046"/>
                <a:gd name="connsiteY10" fmla="*/ 584656 h 3016766"/>
                <a:gd name="connsiteX11" fmla="*/ 1499104 w 2474046"/>
                <a:gd name="connsiteY11" fmla="*/ 1496696 h 3016766"/>
                <a:gd name="connsiteX12" fmla="*/ 1477024 w 2474046"/>
                <a:gd name="connsiteY12" fmla="*/ 1639532 h 3016766"/>
                <a:gd name="connsiteX13" fmla="*/ 1479036 w 2474046"/>
                <a:gd name="connsiteY13" fmla="*/ 1647595 h 3016766"/>
                <a:gd name="connsiteX14" fmla="*/ 814192 w 2474046"/>
                <a:gd name="connsiteY14" fmla="*/ 1399281 h 3016766"/>
                <a:gd name="connsiteX15" fmla="*/ 811929 w 2474046"/>
                <a:gd name="connsiteY15" fmla="*/ 1397088 h 3016766"/>
                <a:gd name="connsiteX16" fmla="*/ 718161 w 2474046"/>
                <a:gd name="connsiteY16" fmla="*/ 1213587 h 3016766"/>
                <a:gd name="connsiteX17" fmla="*/ 689758 w 2474046"/>
                <a:gd name="connsiteY17" fmla="*/ 1105475 h 3016766"/>
                <a:gd name="connsiteX18" fmla="*/ 739911 w 2474046"/>
                <a:gd name="connsiteY18" fmla="*/ 1069012 h 3016766"/>
                <a:gd name="connsiteX19" fmla="*/ 1025257 w 2474046"/>
                <a:gd name="connsiteY19" fmla="*/ 350166 h 3016766"/>
                <a:gd name="connsiteX20" fmla="*/ 1012108 w 2474046"/>
                <a:gd name="connsiteY20" fmla="*/ 175456 h 3016766"/>
                <a:gd name="connsiteX21" fmla="*/ 983063 w 2474046"/>
                <a:gd name="connsiteY21" fmla="*/ 50127 h 3016766"/>
                <a:gd name="connsiteX22" fmla="*/ 1019499 w 2474046"/>
                <a:gd name="connsiteY22" fmla="*/ 35923 h 3016766"/>
                <a:gd name="connsiteX23" fmla="*/ 1238332 w 2474046"/>
                <a:gd name="connsiteY23" fmla="*/ 215 h 3016766"/>
                <a:gd name="connsiteX0" fmla="*/ 948682 w 1784288"/>
                <a:gd name="connsiteY0" fmla="*/ 1724302 h 3006284"/>
                <a:gd name="connsiteX1" fmla="*/ 1658488 w 1784288"/>
                <a:gd name="connsiteY1" fmla="*/ 1989408 h 3006284"/>
                <a:gd name="connsiteX2" fmla="*/ 1773804 w 1784288"/>
                <a:gd name="connsiteY2" fmla="*/ 2178107 h 3006284"/>
                <a:gd name="connsiteX3" fmla="*/ 1784288 w 1784288"/>
                <a:gd name="connsiteY3" fmla="*/ 3006284 h 3006284"/>
                <a:gd name="connsiteX4" fmla="*/ 1014885 w 1784288"/>
                <a:gd name="connsiteY4" fmla="*/ 2998531 h 3006284"/>
                <a:gd name="connsiteX5" fmla="*/ 1001193 w 1784288"/>
                <a:gd name="connsiteY5" fmla="*/ 1916935 h 3006284"/>
                <a:gd name="connsiteX6" fmla="*/ 972100 w 1784288"/>
                <a:gd name="connsiteY6" fmla="*/ 1747508 h 3006284"/>
                <a:gd name="connsiteX7" fmla="*/ 948682 w 1784288"/>
                <a:gd name="connsiteY7" fmla="*/ 1724302 h 3006284"/>
                <a:gd name="connsiteX8" fmla="*/ 548574 w 1784288"/>
                <a:gd name="connsiteY8" fmla="*/ 215 h 3006284"/>
                <a:gd name="connsiteX9" fmla="*/ 1181893 w 1784288"/>
                <a:gd name="connsiteY9" fmla="*/ 584656 h 3006284"/>
                <a:gd name="connsiteX10" fmla="*/ 809346 w 1784288"/>
                <a:gd name="connsiteY10" fmla="*/ 1496696 h 3006284"/>
                <a:gd name="connsiteX11" fmla="*/ 787266 w 1784288"/>
                <a:gd name="connsiteY11" fmla="*/ 1639532 h 3006284"/>
                <a:gd name="connsiteX12" fmla="*/ 789278 w 1784288"/>
                <a:gd name="connsiteY12" fmla="*/ 1647595 h 3006284"/>
                <a:gd name="connsiteX13" fmla="*/ 124434 w 1784288"/>
                <a:gd name="connsiteY13" fmla="*/ 1399281 h 3006284"/>
                <a:gd name="connsiteX14" fmla="*/ 122171 w 1784288"/>
                <a:gd name="connsiteY14" fmla="*/ 1397088 h 3006284"/>
                <a:gd name="connsiteX15" fmla="*/ 28403 w 1784288"/>
                <a:gd name="connsiteY15" fmla="*/ 1213587 h 3006284"/>
                <a:gd name="connsiteX16" fmla="*/ 0 w 1784288"/>
                <a:gd name="connsiteY16" fmla="*/ 1105475 h 3006284"/>
                <a:gd name="connsiteX17" fmla="*/ 50153 w 1784288"/>
                <a:gd name="connsiteY17" fmla="*/ 1069012 h 3006284"/>
                <a:gd name="connsiteX18" fmla="*/ 335499 w 1784288"/>
                <a:gd name="connsiteY18" fmla="*/ 350166 h 3006284"/>
                <a:gd name="connsiteX19" fmla="*/ 322350 w 1784288"/>
                <a:gd name="connsiteY19" fmla="*/ 175456 h 3006284"/>
                <a:gd name="connsiteX20" fmla="*/ 293305 w 1784288"/>
                <a:gd name="connsiteY20" fmla="*/ 50127 h 3006284"/>
                <a:gd name="connsiteX21" fmla="*/ 329741 w 1784288"/>
                <a:gd name="connsiteY21" fmla="*/ 35923 h 3006284"/>
                <a:gd name="connsiteX22" fmla="*/ 548574 w 1784288"/>
                <a:gd name="connsiteY22" fmla="*/ 215 h 3006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84288" h="3006284">
                  <a:moveTo>
                    <a:pt x="948682" y="1724302"/>
                  </a:moveTo>
                  <a:lnTo>
                    <a:pt x="1658488" y="1989408"/>
                  </a:lnTo>
                  <a:cubicBezTo>
                    <a:pt x="1749343" y="2013869"/>
                    <a:pt x="1777299" y="2059297"/>
                    <a:pt x="1773804" y="2178107"/>
                  </a:cubicBezTo>
                  <a:lnTo>
                    <a:pt x="1784288" y="3006284"/>
                  </a:lnTo>
                  <a:lnTo>
                    <a:pt x="1014885" y="2998531"/>
                  </a:lnTo>
                  <a:lnTo>
                    <a:pt x="1001193" y="1916935"/>
                  </a:lnTo>
                  <a:cubicBezTo>
                    <a:pt x="1003475" y="1839353"/>
                    <a:pt x="995489" y="1785729"/>
                    <a:pt x="972100" y="1747508"/>
                  </a:cubicBezTo>
                  <a:lnTo>
                    <a:pt x="948682" y="1724302"/>
                  </a:lnTo>
                  <a:close/>
                  <a:moveTo>
                    <a:pt x="548574" y="215"/>
                  </a:moveTo>
                  <a:cubicBezTo>
                    <a:pt x="847914" y="-6775"/>
                    <a:pt x="1153807" y="156589"/>
                    <a:pt x="1181893" y="584656"/>
                  </a:cubicBezTo>
                  <a:cubicBezTo>
                    <a:pt x="1173027" y="867701"/>
                    <a:pt x="1122227" y="1433797"/>
                    <a:pt x="809346" y="1496696"/>
                  </a:cubicBezTo>
                  <a:cubicBezTo>
                    <a:pt x="792813" y="1559597"/>
                    <a:pt x="784143" y="1601530"/>
                    <a:pt x="787266" y="1639532"/>
                  </a:cubicBezTo>
                  <a:lnTo>
                    <a:pt x="789278" y="1647595"/>
                  </a:lnTo>
                  <a:lnTo>
                    <a:pt x="124434" y="1399281"/>
                  </a:lnTo>
                  <a:lnTo>
                    <a:pt x="122171" y="1397088"/>
                  </a:lnTo>
                  <a:cubicBezTo>
                    <a:pt x="83344" y="1347991"/>
                    <a:pt x="52564" y="1284912"/>
                    <a:pt x="28403" y="1213587"/>
                  </a:cubicBezTo>
                  <a:lnTo>
                    <a:pt x="0" y="1105475"/>
                  </a:lnTo>
                  <a:lnTo>
                    <a:pt x="50153" y="1069012"/>
                  </a:lnTo>
                  <a:cubicBezTo>
                    <a:pt x="222310" y="913224"/>
                    <a:pt x="335499" y="649401"/>
                    <a:pt x="335499" y="350166"/>
                  </a:cubicBezTo>
                  <a:cubicBezTo>
                    <a:pt x="335499" y="290319"/>
                    <a:pt x="330972" y="231889"/>
                    <a:pt x="322350" y="175456"/>
                  </a:cubicBezTo>
                  <a:lnTo>
                    <a:pt x="293305" y="50127"/>
                  </a:lnTo>
                  <a:lnTo>
                    <a:pt x="329741" y="35923"/>
                  </a:lnTo>
                  <a:cubicBezTo>
                    <a:pt x="399314" y="14356"/>
                    <a:pt x="473739" y="1962"/>
                    <a:pt x="548574" y="21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b="1" kern="1200">
                <a:solidFill>
                  <a:prstClr val="white"/>
                </a:solidFill>
              </a:endParaRPr>
            </a:p>
          </p:txBody>
        </p:sp>
      </p:grpSp>
      <p:sp>
        <p:nvSpPr>
          <p:cNvPr id="119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3600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b="1" kern="1200" dirty="0" err="1" smtClean="0">
                <a:solidFill>
                  <a:prstClr val="black"/>
                </a:solidFill>
                <a:cs typeface="+mn-cs"/>
              </a:rPr>
              <a:t>Fröhlich-Reiterer</a:t>
            </a:r>
            <a:r>
              <a:rPr lang="en-US" sz="1200" b="1" kern="1200" dirty="0" smtClean="0">
                <a:solidFill>
                  <a:prstClr val="black"/>
                </a:solidFill>
                <a:cs typeface="+mn-cs"/>
              </a:rPr>
              <a:t> E </a:t>
            </a:r>
            <a:r>
              <a:rPr lang="en-US" sz="1200" b="1" i="1" kern="1200" dirty="0" smtClean="0">
                <a:solidFill>
                  <a:prstClr val="black"/>
                </a:solidFill>
                <a:cs typeface="+mn-cs"/>
              </a:rPr>
              <a:t>et al</a:t>
            </a:r>
            <a:r>
              <a:rPr lang="en-US" sz="1200" b="1" i="1" kern="1200" dirty="0">
                <a:solidFill>
                  <a:prstClr val="black"/>
                </a:solidFill>
                <a:cs typeface="+mn-cs"/>
              </a:rPr>
              <a:t>. </a:t>
            </a:r>
            <a:r>
              <a:rPr lang="en-US" sz="1200" b="1" kern="1200" dirty="0">
                <a:solidFill>
                  <a:prstClr val="black"/>
                </a:solidFill>
                <a:cs typeface="+mn-cs"/>
              </a:rPr>
              <a:t>ISPAD Clinical Practice Consensus Guidelines </a:t>
            </a:r>
            <a:r>
              <a:rPr lang="en-US" sz="1200" b="1" kern="1200" dirty="0" smtClean="0">
                <a:solidFill>
                  <a:prstClr val="black"/>
                </a:solidFill>
                <a:cs typeface="+mn-cs"/>
              </a:rPr>
              <a:t>2022. </a:t>
            </a:r>
            <a:r>
              <a:rPr lang="pt-BR" sz="1200" b="1" i="1" kern="1200" dirty="0" smtClean="0">
                <a:solidFill>
                  <a:prstClr val="black"/>
                </a:solidFill>
                <a:cs typeface="+mn-cs"/>
              </a:rPr>
              <a:t>Pediatr </a:t>
            </a:r>
            <a:r>
              <a:rPr lang="pt-BR" sz="1200" b="1" i="1" kern="1200" dirty="0">
                <a:solidFill>
                  <a:prstClr val="black"/>
                </a:solidFill>
                <a:cs typeface="+mn-cs"/>
              </a:rPr>
              <a:t>Diabetes. </a:t>
            </a:r>
            <a:r>
              <a:rPr lang="pt-BR" sz="1200" b="1" kern="1200" dirty="0" smtClean="0">
                <a:solidFill>
                  <a:prstClr val="black"/>
                </a:solidFill>
                <a:cs typeface="+mn-cs"/>
              </a:rPr>
              <a:t>2022; 23(8): 1451-1467</a:t>
            </a:r>
            <a:endParaRPr lang="en-US" sz="1200" b="1" kern="1200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90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1">
            <a:extLst>
              <a:ext uri="{FF2B5EF4-FFF2-40B4-BE49-F238E27FC236}">
                <a16:creationId xmlns="" xmlns:a16="http://schemas.microsoft.com/office/drawing/2014/main" id="{FB96D4FF-A486-40B5-8B34-F91E99E6FB2E}"/>
              </a:ext>
            </a:extLst>
          </p:cNvPr>
          <p:cNvSpPr txBox="1">
            <a:spLocks/>
          </p:cNvSpPr>
          <p:nvPr/>
        </p:nvSpPr>
        <p:spPr>
          <a:xfrm>
            <a:off x="0" y="133200"/>
            <a:ext cx="9144000" cy="50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buClrTx/>
              <a:buFontTx/>
              <a:buNone/>
            </a:pPr>
            <a:r>
              <a:rPr lang="el-GR" sz="3000" b="1" dirty="0" smtClean="0">
                <a:solidFill>
                  <a:sysClr val="windowText" lastClr="000000"/>
                </a:solidFill>
              </a:rPr>
              <a:t>ΛΙΠΟΫΠΕΡΤΡΟΦΙΑ </a:t>
            </a:r>
            <a:endParaRPr lang="el-GR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3600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Yu J </a:t>
            </a:r>
            <a:r>
              <a:rPr lang="en-US" sz="1200" b="1" i="1" dirty="0" smtClean="0">
                <a:solidFill>
                  <a:prstClr val="black"/>
                </a:solidFill>
                <a:cs typeface="+mn-cs"/>
              </a:rPr>
              <a:t>et </a:t>
            </a:r>
            <a:r>
              <a:rPr lang="en-US" sz="1200" b="1" i="1" dirty="0">
                <a:solidFill>
                  <a:prstClr val="black"/>
                </a:solidFill>
                <a:cs typeface="+mn-cs"/>
              </a:rPr>
              <a:t>al. Diagnostics</a:t>
            </a:r>
            <a:r>
              <a:rPr lang="en-US" sz="1200" b="1" dirty="0">
                <a:solidFill>
                  <a:prstClr val="black"/>
                </a:solidFill>
                <a:cs typeface="+mn-cs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2023; </a:t>
            </a:r>
            <a:r>
              <a:rPr lang="en-US" sz="1200" b="1" dirty="0">
                <a:solidFill>
                  <a:prstClr val="black"/>
                </a:solidFill>
                <a:cs typeface="+mn-cs"/>
              </a:rPr>
              <a:t>13(9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): 1515                                         </a:t>
            </a:r>
            <a:r>
              <a:rPr lang="en-US" sz="1200" b="1" dirty="0" err="1" smtClean="0">
                <a:solidFill>
                  <a:prstClr val="black"/>
                </a:solidFill>
                <a:cs typeface="+mn-cs"/>
              </a:rPr>
              <a:t>Klimontov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 VV </a:t>
            </a:r>
            <a:r>
              <a:rPr lang="en-US" sz="1200" b="1" i="1" dirty="0">
                <a:solidFill>
                  <a:prstClr val="black"/>
                </a:solidFill>
                <a:cs typeface="+mn-cs"/>
              </a:rPr>
              <a:t>et al. Diabetes mellitus. </a:t>
            </a:r>
            <a:r>
              <a:rPr lang="en-US" sz="1200" b="1" dirty="0">
                <a:solidFill>
                  <a:prstClr val="black"/>
                </a:solidFill>
                <a:cs typeface="+mn-cs"/>
              </a:rPr>
              <a:t>2020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; 23(2): 161-173 </a:t>
            </a:r>
            <a:endParaRPr lang="en-US" sz="1200" b="1" dirty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1026" name="Picture 2" descr="https://pub.mdpi-res.com/diagnostics/diagnostics-13-01515/article_deploy/html/images/diagnostics-13-01515-g005.png?168223291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3"/>
          <a:stretch/>
        </p:blipFill>
        <p:spPr bwMode="auto">
          <a:xfrm>
            <a:off x="246893" y="525979"/>
            <a:ext cx="8680133" cy="276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93" y="3378703"/>
            <a:ext cx="4343395" cy="324561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28" y="3378680"/>
            <a:ext cx="4263397" cy="324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1">
            <a:extLst>
              <a:ext uri="{FF2B5EF4-FFF2-40B4-BE49-F238E27FC236}">
                <a16:creationId xmlns="" xmlns:a16="http://schemas.microsoft.com/office/drawing/2014/main" id="{FB96D4FF-A486-40B5-8B34-F91E99E6FB2E}"/>
              </a:ext>
            </a:extLst>
          </p:cNvPr>
          <p:cNvSpPr txBox="1">
            <a:spLocks/>
          </p:cNvSpPr>
          <p:nvPr/>
        </p:nvSpPr>
        <p:spPr>
          <a:xfrm>
            <a:off x="0" y="133200"/>
            <a:ext cx="9144000" cy="50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buClrTx/>
              <a:buFontTx/>
              <a:buNone/>
            </a:pPr>
            <a:r>
              <a:rPr lang="el-GR" sz="3000" b="1" dirty="0" smtClean="0">
                <a:solidFill>
                  <a:sysClr val="windowText" lastClr="000000"/>
                </a:solidFill>
              </a:rPr>
              <a:t>ΛΙΠΟΑΤΡΟΦΙΑ </a:t>
            </a:r>
            <a:endParaRPr lang="el-GR" sz="3000" b="1" dirty="0">
              <a:solidFill>
                <a:sysClr val="windowText" lastClr="000000"/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7"/>
          <a:stretch/>
        </p:blipFill>
        <p:spPr>
          <a:xfrm>
            <a:off x="1935480" y="626563"/>
            <a:ext cx="5292000" cy="3643685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3903519"/>
            <a:ext cx="66595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b="1" dirty="0" err="1" smtClean="0">
                <a:solidFill>
                  <a:prstClr val="black"/>
                </a:solidFill>
                <a:cs typeface="+mn-cs"/>
              </a:rPr>
              <a:t>Kordonouri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 O </a:t>
            </a:r>
            <a:r>
              <a:rPr lang="en-US" sz="1200" b="1" i="1" dirty="0">
                <a:solidFill>
                  <a:prstClr val="black"/>
                </a:solidFill>
                <a:cs typeface="+mn-cs"/>
              </a:rPr>
              <a:t>et al. J Diabetes </a:t>
            </a:r>
            <a:r>
              <a:rPr lang="en-US" sz="1200" b="1" i="1" dirty="0" err="1">
                <a:solidFill>
                  <a:prstClr val="black"/>
                </a:solidFill>
                <a:cs typeface="+mn-cs"/>
              </a:rPr>
              <a:t>Sci</a:t>
            </a:r>
            <a:r>
              <a:rPr lang="en-US" sz="1200" b="1" i="1" dirty="0">
                <a:solidFill>
                  <a:prstClr val="black"/>
                </a:solidFill>
                <a:cs typeface="+mn-cs"/>
              </a:rPr>
              <a:t> </a:t>
            </a:r>
            <a:r>
              <a:rPr lang="en-US" sz="1200" b="1" i="1" dirty="0" smtClean="0">
                <a:solidFill>
                  <a:prstClr val="black"/>
                </a:solidFill>
                <a:cs typeface="+mn-cs"/>
              </a:rPr>
              <a:t>Technol. 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2015; 9(2): 206-208 </a:t>
            </a:r>
            <a:endParaRPr lang="en-US" sz="1200" b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6573600"/>
            <a:ext cx="66595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b="1" dirty="0" err="1" smtClean="0">
                <a:solidFill>
                  <a:prstClr val="black"/>
                </a:solidFill>
                <a:cs typeface="+mn-cs"/>
              </a:rPr>
              <a:t>Breznik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 V</a:t>
            </a:r>
            <a:r>
              <a:rPr lang="el-GR" sz="1200" b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en-US" sz="1200" b="1" i="1" dirty="0" smtClean="0">
                <a:solidFill>
                  <a:prstClr val="black"/>
                </a:solidFill>
                <a:cs typeface="+mn-cs"/>
              </a:rPr>
              <a:t>et al. </a:t>
            </a:r>
            <a:r>
              <a:rPr lang="it-IT" sz="1200" b="1" i="1" dirty="0">
                <a:solidFill>
                  <a:prstClr val="black"/>
                </a:solidFill>
                <a:cs typeface="+mn-cs"/>
              </a:rPr>
              <a:t>Acta Dermatovenerol Alp Pannonica Adriat. </a:t>
            </a:r>
            <a:r>
              <a:rPr lang="it-IT" sz="1200" b="1" dirty="0" smtClean="0">
                <a:solidFill>
                  <a:prstClr val="black"/>
                </a:solidFill>
                <a:cs typeface="+mn-cs"/>
              </a:rPr>
              <a:t>2013; 22(4): 83-85</a:t>
            </a:r>
            <a:endParaRPr lang="en-US" sz="1200" b="1" dirty="0">
              <a:solidFill>
                <a:prstClr val="black"/>
              </a:solidFill>
              <a:cs typeface="+mn-cs"/>
            </a:endParaRPr>
          </a:p>
        </p:txBody>
      </p:sp>
      <p:grpSp>
        <p:nvGrpSpPr>
          <p:cNvPr id="9" name="Ομάδα 8"/>
          <p:cNvGrpSpPr/>
          <p:nvPr/>
        </p:nvGrpSpPr>
        <p:grpSpPr>
          <a:xfrm>
            <a:off x="0" y="4293156"/>
            <a:ext cx="9135528" cy="2235896"/>
            <a:chOff x="0" y="4293156"/>
            <a:chExt cx="9135528" cy="2235896"/>
          </a:xfrm>
        </p:grpSpPr>
        <p:pic>
          <p:nvPicPr>
            <p:cNvPr id="3" name="Εικόνα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293156"/>
              <a:ext cx="2988000" cy="2235896"/>
            </a:xfrm>
            <a:prstGeom prst="rect">
              <a:avLst/>
            </a:prstGeom>
          </p:spPr>
        </p:pic>
        <p:pic>
          <p:nvPicPr>
            <p:cNvPr id="4" name="Εικόνα 3"/>
            <p:cNvPicPr preferRelativeResize="0"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69819" y="4293156"/>
              <a:ext cx="2988000" cy="2235600"/>
            </a:xfrm>
            <a:prstGeom prst="rect">
              <a:avLst/>
            </a:prstGeom>
          </p:spPr>
        </p:pic>
        <p:pic>
          <p:nvPicPr>
            <p:cNvPr id="5" name="Εικόνα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7953" y="4293156"/>
              <a:ext cx="2987575" cy="2235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43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1">
            <a:extLst>
              <a:ext uri="{FF2B5EF4-FFF2-40B4-BE49-F238E27FC236}">
                <a16:creationId xmlns="" xmlns:a16="http://schemas.microsoft.com/office/drawing/2014/main" id="{FB96D4FF-A486-40B5-8B34-F91E99E6FB2E}"/>
              </a:ext>
            </a:extLst>
          </p:cNvPr>
          <p:cNvSpPr txBox="1">
            <a:spLocks/>
          </p:cNvSpPr>
          <p:nvPr/>
        </p:nvSpPr>
        <p:spPr>
          <a:xfrm>
            <a:off x="0" y="133200"/>
            <a:ext cx="9144000" cy="50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buClrTx/>
              <a:buFontTx/>
              <a:buNone/>
            </a:pPr>
            <a:r>
              <a:rPr lang="el-GR" sz="3000" b="1" dirty="0" smtClean="0">
                <a:solidFill>
                  <a:sysClr val="windowText" lastClr="000000"/>
                </a:solidFill>
              </a:rPr>
              <a:t>ΛΙΠΟΫΠΕΡΤΡΟΦΙΑ ΚΑΙ ΛΙΠΟΑΤΡΟΦΙΑ  </a:t>
            </a:r>
            <a:endParaRPr lang="el-GR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6573600"/>
            <a:ext cx="66595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b="1" dirty="0" err="1" smtClean="0">
                <a:solidFill>
                  <a:prstClr val="black"/>
                </a:solidFill>
                <a:cs typeface="+mn-cs"/>
              </a:rPr>
              <a:t>Singha</a:t>
            </a:r>
            <a:r>
              <a:rPr lang="el-GR" sz="1200" b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A </a:t>
            </a:r>
            <a:r>
              <a:rPr lang="en-US" sz="1200" b="1" i="1" dirty="0" smtClean="0">
                <a:solidFill>
                  <a:prstClr val="black"/>
                </a:solidFill>
                <a:cs typeface="+mn-cs"/>
              </a:rPr>
              <a:t>et </a:t>
            </a:r>
            <a:r>
              <a:rPr lang="en-US" sz="1200" b="1" i="1" dirty="0">
                <a:solidFill>
                  <a:prstClr val="black"/>
                </a:solidFill>
                <a:cs typeface="+mn-cs"/>
              </a:rPr>
              <a:t>al. </a:t>
            </a:r>
            <a:r>
              <a:rPr lang="en-US" sz="1200" b="1" i="1" dirty="0" err="1">
                <a:solidFill>
                  <a:prstClr val="black"/>
                </a:solidFill>
                <a:cs typeface="+mn-cs"/>
              </a:rPr>
              <a:t>Clin</a:t>
            </a:r>
            <a:r>
              <a:rPr lang="en-US" sz="1200" b="1" i="1" dirty="0">
                <a:solidFill>
                  <a:prstClr val="black"/>
                </a:solidFill>
                <a:cs typeface="+mn-cs"/>
              </a:rPr>
              <a:t> </a:t>
            </a:r>
            <a:r>
              <a:rPr lang="en-US" sz="1200" b="1" i="1" dirty="0" smtClean="0">
                <a:solidFill>
                  <a:prstClr val="black"/>
                </a:solidFill>
                <a:cs typeface="+mn-cs"/>
              </a:rPr>
              <a:t>Diabetes. 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2016; 34(1): 51-53 </a:t>
            </a:r>
            <a:endParaRPr lang="en-US" sz="1200" b="1" dirty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0" y="840843"/>
            <a:ext cx="4454100" cy="48235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950" y="840843"/>
            <a:ext cx="4454100" cy="4823500"/>
          </a:xfrm>
          <a:prstGeom prst="rect">
            <a:avLst/>
          </a:prstGeom>
        </p:spPr>
      </p:pic>
      <p:sp>
        <p:nvSpPr>
          <p:cNvPr id="8" name="Oval 661">
            <a:extLst>
              <a:ext uri="{FF2B5EF4-FFF2-40B4-BE49-F238E27FC236}">
                <a16:creationId xmlns="" xmlns:a16="http://schemas.microsoft.com/office/drawing/2014/main" id="{7F813B05-10EC-40EC-9215-B4DEE57FE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1168" y="5799684"/>
            <a:ext cx="9537192" cy="793140"/>
          </a:xfrm>
          <a:prstGeom prst="ellipse">
            <a:avLst/>
          </a:prstGeom>
          <a:gradFill rotWithShape="1">
            <a:gsLst>
              <a:gs pos="63000">
                <a:srgbClr val="FFC000">
                  <a:lumMod val="40000"/>
                  <a:lumOff val="60000"/>
                </a:srgbClr>
              </a:gs>
              <a:gs pos="100000">
                <a:sysClr val="window" lastClr="FFFFFF">
                  <a:gamma/>
                  <a:shade val="46275"/>
                  <a:invGamma/>
                  <a:alpha val="0"/>
                  <a:lumMod val="0"/>
                  <a:lumOff val="100000"/>
                </a:sys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buClrTx/>
              <a:buFontTx/>
              <a:buNone/>
              <a:defRPr/>
            </a:pPr>
            <a:r>
              <a:rPr lang="el-GR" sz="2400" b="1" dirty="0" smtClean="0">
                <a:latin typeface="Arial" panose="020B0604020202020204" pitchFamily="34" charset="0"/>
                <a:ea typeface="+mn-ea"/>
                <a:cs typeface="+mn-cs"/>
              </a:rPr>
              <a:t>Αλλαγή σημείων ενέσεων ινσουλίνης</a:t>
            </a:r>
            <a:endParaRPr lang="el-GR" sz="24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15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="" xmlns:a16="http://schemas.microsoft.com/office/drawing/2014/main" id="{FB96D4FF-A486-40B5-8B34-F91E99E6FB2E}"/>
              </a:ext>
            </a:extLst>
          </p:cNvPr>
          <p:cNvSpPr txBox="1">
            <a:spLocks/>
          </p:cNvSpPr>
          <p:nvPr/>
        </p:nvSpPr>
        <p:spPr>
          <a:xfrm>
            <a:off x="0" y="133200"/>
            <a:ext cx="9144000" cy="50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buClrTx/>
              <a:buFontTx/>
              <a:buNone/>
            </a:pPr>
            <a:r>
              <a:rPr lang="el-GR" sz="3000" b="1" dirty="0" smtClean="0">
                <a:solidFill>
                  <a:sysClr val="windowText" lastClr="000000"/>
                </a:solidFill>
              </a:rPr>
              <a:t>ΔΕΡΜΑΤΙΤΙΔΑ ΑΠΟ ΕΞΟΠΛΙΣΜΟ ΑΣΘΕΝΩΝ ΣΔτ1  </a:t>
            </a:r>
            <a:endParaRPr lang="el-GR" sz="3000" b="1" dirty="0">
              <a:solidFill>
                <a:sysClr val="windowText" lastClr="000000"/>
              </a:solidFill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2"/>
          <a:srcRect r="1093"/>
          <a:stretch/>
        </p:blipFill>
        <p:spPr>
          <a:xfrm>
            <a:off x="1875881" y="622230"/>
            <a:ext cx="5113724" cy="2376000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838" y="2979975"/>
            <a:ext cx="66595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1200" b="1" dirty="0" err="1">
                <a:solidFill>
                  <a:prstClr val="black"/>
                </a:solidFill>
                <a:cs typeface="+mn-cs"/>
              </a:rPr>
              <a:t>Corazza</a:t>
            </a:r>
            <a:r>
              <a:rPr lang="en-US" sz="1200" b="1" dirty="0">
                <a:solidFill>
                  <a:prstClr val="black"/>
                </a:solidFill>
                <a:cs typeface="+mn-cs"/>
              </a:rPr>
              <a:t> M</a:t>
            </a:r>
            <a:r>
              <a:rPr lang="el-GR" sz="1200" b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en-US" sz="1200" b="1" i="1" dirty="0" smtClean="0">
                <a:solidFill>
                  <a:prstClr val="black"/>
                </a:solidFill>
                <a:cs typeface="+mn-cs"/>
              </a:rPr>
              <a:t>et al.</a:t>
            </a:r>
            <a:r>
              <a:rPr lang="fr-FR" sz="1200" b="1" i="1" dirty="0">
                <a:solidFill>
                  <a:prstClr val="black"/>
                </a:solidFill>
                <a:cs typeface="+mn-cs"/>
              </a:rPr>
              <a:t> Contact </a:t>
            </a:r>
            <a:r>
              <a:rPr lang="fr-FR" sz="1200" b="1" i="1" dirty="0" err="1">
                <a:solidFill>
                  <a:prstClr val="black"/>
                </a:solidFill>
                <a:cs typeface="+mn-cs"/>
              </a:rPr>
              <a:t>Dermatitis</a:t>
            </a:r>
            <a:r>
              <a:rPr lang="fr-FR" sz="1200" b="1" i="1" dirty="0">
                <a:solidFill>
                  <a:prstClr val="black"/>
                </a:solidFill>
                <a:cs typeface="+mn-cs"/>
              </a:rPr>
              <a:t>. </a:t>
            </a:r>
            <a:r>
              <a:rPr lang="fr-FR" sz="1200" b="1" dirty="0" smtClean="0">
                <a:solidFill>
                  <a:prstClr val="black"/>
                </a:solidFill>
                <a:cs typeface="+mn-cs"/>
              </a:rPr>
              <a:t>2018; 79(5): 320-321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 </a:t>
            </a:r>
            <a:endParaRPr lang="en-US" sz="1200" b="1" dirty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833" y="3377266"/>
            <a:ext cx="5127371" cy="3204000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934" y="6573600"/>
            <a:ext cx="66595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1200" b="1" dirty="0" err="1" smtClean="0">
                <a:solidFill>
                  <a:prstClr val="black"/>
                </a:solidFill>
                <a:cs typeface="+mn-cs"/>
              </a:rPr>
              <a:t>Ulriksdotter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 J</a:t>
            </a:r>
            <a:r>
              <a:rPr lang="el-GR" sz="1200" b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en-US" sz="1200" b="1" i="1" dirty="0" smtClean="0">
                <a:solidFill>
                  <a:prstClr val="black"/>
                </a:solidFill>
                <a:cs typeface="+mn-cs"/>
              </a:rPr>
              <a:t>et </a:t>
            </a:r>
            <a:r>
              <a:rPr lang="en-US" sz="1200" b="1" i="1" dirty="0">
                <a:solidFill>
                  <a:prstClr val="black"/>
                </a:solidFill>
                <a:cs typeface="+mn-cs"/>
              </a:rPr>
              <a:t>al. Br J </a:t>
            </a:r>
            <a:r>
              <a:rPr lang="en-US" sz="1200" b="1" i="1" dirty="0" smtClean="0">
                <a:solidFill>
                  <a:prstClr val="black"/>
                </a:solidFill>
                <a:cs typeface="+mn-cs"/>
              </a:rPr>
              <a:t>Dermatol. 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2022; 186(2): 334-340</a:t>
            </a:r>
            <a:r>
              <a:rPr lang="fr-FR" sz="1200" b="1" dirty="0" smtClean="0">
                <a:solidFill>
                  <a:prstClr val="black"/>
                </a:solidFill>
                <a:cs typeface="+mn-cs"/>
              </a:rPr>
              <a:t> </a:t>
            </a:r>
            <a:endParaRPr lang="en-US" sz="1200" b="1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96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531"/>
            <a:ext cx="9144000" cy="6244538"/>
          </a:xfrm>
          <a:prstGeom prst="rect">
            <a:avLst/>
          </a:prstGeom>
        </p:spPr>
      </p:pic>
      <p:sp>
        <p:nvSpPr>
          <p:cNvPr id="6" name="Τίτλος 1">
            <a:extLst>
              <a:ext uri="{FF2B5EF4-FFF2-40B4-BE49-F238E27FC236}">
                <a16:creationId xmlns="" xmlns:a16="http://schemas.microsoft.com/office/drawing/2014/main" id="{FB96D4FF-A486-40B5-8B34-F91E99E6FB2E}"/>
              </a:ext>
            </a:extLst>
          </p:cNvPr>
          <p:cNvSpPr txBox="1">
            <a:spLocks/>
          </p:cNvSpPr>
          <p:nvPr/>
        </p:nvSpPr>
        <p:spPr>
          <a:xfrm>
            <a:off x="0" y="133200"/>
            <a:ext cx="9144000" cy="50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buClrTx/>
              <a:buFontTx/>
              <a:buNone/>
            </a:pPr>
            <a:r>
              <a:rPr lang="el-GR" sz="3000" b="1" dirty="0" smtClean="0">
                <a:solidFill>
                  <a:sysClr val="windowText" lastClr="000000"/>
                </a:solidFill>
              </a:rPr>
              <a:t>ΥΠΑΡΧΕΙ ΠΡΟΛΗΨΗ</a:t>
            </a:r>
            <a:r>
              <a:rPr lang="en-US" sz="3000" b="1" dirty="0" smtClean="0">
                <a:solidFill>
                  <a:sysClr val="windowText" lastClr="000000"/>
                </a:solidFill>
              </a:rPr>
              <a:t>;</a:t>
            </a:r>
            <a:r>
              <a:rPr lang="el-GR" sz="3000" b="1" dirty="0" smtClean="0">
                <a:solidFill>
                  <a:sysClr val="windowText" lastClr="000000"/>
                </a:solidFill>
              </a:rPr>
              <a:t>  </a:t>
            </a:r>
            <a:endParaRPr lang="el-GR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6573600"/>
            <a:ext cx="66595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b="1" dirty="0" smtClean="0">
                <a:solidFill>
                  <a:prstClr val="black"/>
                </a:solidFill>
              </a:rPr>
              <a:t>Haller MJ </a:t>
            </a:r>
            <a:r>
              <a:rPr lang="en-US" sz="1200" b="1" i="1" dirty="0" smtClean="0">
                <a:solidFill>
                  <a:prstClr val="black"/>
                </a:solidFill>
              </a:rPr>
              <a:t>et al. </a:t>
            </a:r>
            <a:r>
              <a:rPr lang="pt-BR" sz="1200" b="1" i="1" dirty="0">
                <a:solidFill>
                  <a:prstClr val="black"/>
                </a:solidFill>
              </a:rPr>
              <a:t>Horm Res Paediatr. </a:t>
            </a:r>
            <a:r>
              <a:rPr lang="pt-BR" sz="1200" b="1" dirty="0">
                <a:solidFill>
                  <a:prstClr val="black"/>
                </a:solidFill>
              </a:rPr>
              <a:t>2024</a:t>
            </a:r>
            <a:r>
              <a:rPr lang="pt-BR" sz="1200" b="1" dirty="0" smtClean="0">
                <a:solidFill>
                  <a:prstClr val="black"/>
                </a:solidFill>
              </a:rPr>
              <a:t>; 97(6): 529-545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77125" y="866775"/>
            <a:ext cx="1666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Teplizumab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240372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REAKING NEWS: Teplizumab Approved by FDA : 2022 Reports : Archives Reports  : Report Library : Publications : Juvenile Diabetes Cure Alliance (JDCA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9525"/>
            <a:ext cx="23431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 Anti-CD3 Antibody, Teplizumab, in Relatives at Risk for Type 1 Diabetes  | New England Journal of Medic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57150"/>
            <a:ext cx="4680000" cy="3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world's first! FDA approves new drug for type 1 diabet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5"/>
          <a:stretch/>
        </p:blipFill>
        <p:spPr bwMode="auto">
          <a:xfrm>
            <a:off x="546100" y="3219450"/>
            <a:ext cx="800100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34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3">
            <a:extLst>
              <a:ext uri="{FF2B5EF4-FFF2-40B4-BE49-F238E27FC236}">
                <a16:creationId xmlns="" xmlns:a16="http://schemas.microsoft.com/office/drawing/2014/main" id="{61E127A0-4331-4288-91C5-791350FFB947}"/>
              </a:ext>
            </a:extLst>
          </p:cNvPr>
          <p:cNvGrpSpPr/>
          <p:nvPr/>
        </p:nvGrpSpPr>
        <p:grpSpPr>
          <a:xfrm>
            <a:off x="37966" y="899653"/>
            <a:ext cx="7763192" cy="963131"/>
            <a:chOff x="1832691" y="1242716"/>
            <a:chExt cx="7342062" cy="931817"/>
          </a:xfrm>
        </p:grpSpPr>
        <p:sp>
          <p:nvSpPr>
            <p:cNvPr id="6" name="Rectangle 61">
              <a:extLst>
                <a:ext uri="{FF2B5EF4-FFF2-40B4-BE49-F238E27FC236}">
                  <a16:creationId xmlns="" xmlns:a16="http://schemas.microsoft.com/office/drawing/2014/main" id="{DD37009E-AB06-4624-8939-34FC5F29746D}"/>
                </a:ext>
              </a:extLst>
            </p:cNvPr>
            <p:cNvSpPr/>
            <p:nvPr/>
          </p:nvSpPr>
          <p:spPr>
            <a:xfrm>
              <a:off x="2786631" y="1428295"/>
              <a:ext cx="6388122" cy="560659"/>
            </a:xfrm>
            <a:prstGeom prst="rect">
              <a:avLst/>
            </a:prstGeom>
            <a:gradFill flip="none" rotWithShape="1">
              <a:gsLst>
                <a:gs pos="0">
                  <a:srgbClr val="96F8F6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en-US" sz="1600" kern="1200">
                <a:solidFill>
                  <a:prstClr val="white"/>
                </a:solidFill>
              </a:endParaRPr>
            </a:p>
          </p:txBody>
        </p:sp>
        <p:grpSp>
          <p:nvGrpSpPr>
            <p:cNvPr id="8" name="Group 19">
              <a:extLst>
                <a:ext uri="{FF2B5EF4-FFF2-40B4-BE49-F238E27FC236}">
                  <a16:creationId xmlns="" xmlns:a16="http://schemas.microsoft.com/office/drawing/2014/main" id="{154C0649-30D5-4A5B-A633-C54FE7192CD7}"/>
                </a:ext>
              </a:extLst>
            </p:cNvPr>
            <p:cNvGrpSpPr/>
            <p:nvPr/>
          </p:nvGrpSpPr>
          <p:grpSpPr>
            <a:xfrm>
              <a:off x="1832691" y="1242716"/>
              <a:ext cx="1202977" cy="931817"/>
              <a:chOff x="2064222" y="1216877"/>
              <a:chExt cx="4031778" cy="3122986"/>
            </a:xfrm>
          </p:grpSpPr>
          <p:sp>
            <p:nvSpPr>
              <p:cNvPr id="10" name="Rounded Rectangle 2">
                <a:extLst>
                  <a:ext uri="{FF2B5EF4-FFF2-40B4-BE49-F238E27FC236}">
                    <a16:creationId xmlns="" xmlns:a16="http://schemas.microsoft.com/office/drawing/2014/main" id="{08088870-8D83-46A0-8015-3CF8EE2013D8}"/>
                  </a:ext>
                </a:extLst>
              </p:cNvPr>
              <p:cNvSpPr/>
              <p:nvPr/>
            </p:nvSpPr>
            <p:spPr>
              <a:xfrm rot="21000000">
                <a:off x="2064222" y="2545242"/>
                <a:ext cx="1933898" cy="73950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rgbClr val="888888">
                      <a:alpha val="1000"/>
                    </a:srgbClr>
                  </a:gs>
                  <a:gs pos="43000">
                    <a:srgbClr val="CFCFCF">
                      <a:alpha val="63000"/>
                    </a:srgbClr>
                  </a:gs>
                </a:gsLst>
                <a:lin ang="13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  <a:buFontTx/>
                  <a:buNone/>
                  <a:defRPr/>
                </a:pPr>
                <a:endParaRPr lang="en-US" sz="1600" kern="1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1" name="Group 1">
                <a:extLst>
                  <a:ext uri="{FF2B5EF4-FFF2-40B4-BE49-F238E27FC236}">
                    <a16:creationId xmlns="" xmlns:a16="http://schemas.microsoft.com/office/drawing/2014/main" id="{4B57D363-A7CE-4AB4-A259-E0D250CCAC23}"/>
                  </a:ext>
                </a:extLst>
              </p:cNvPr>
              <p:cNvGrpSpPr/>
              <p:nvPr/>
            </p:nvGrpSpPr>
            <p:grpSpPr>
              <a:xfrm>
                <a:off x="2080259" y="1216877"/>
                <a:ext cx="4015741" cy="3122986"/>
                <a:chOff x="2080259" y="1216877"/>
                <a:chExt cx="4015741" cy="3122986"/>
              </a:xfrm>
            </p:grpSpPr>
            <p:sp>
              <p:nvSpPr>
                <p:cNvPr id="12" name="Freeform 11">
                  <a:extLst>
                    <a:ext uri="{FF2B5EF4-FFF2-40B4-BE49-F238E27FC236}">
                      <a16:creationId xmlns="" xmlns:a16="http://schemas.microsoft.com/office/drawing/2014/main" id="{987F15EF-AAE7-446D-A6B1-A18FDFF5D324}"/>
                    </a:ext>
                  </a:extLst>
                </p:cNvPr>
                <p:cNvSpPr/>
                <p:nvPr/>
              </p:nvSpPr>
              <p:spPr>
                <a:xfrm>
                  <a:off x="2080259" y="1216877"/>
                  <a:ext cx="4015741" cy="3122986"/>
                </a:xfrm>
                <a:custGeom>
                  <a:avLst/>
                  <a:gdLst>
                    <a:gd name="connsiteX0" fmla="*/ 2462635 w 4015741"/>
                    <a:gd name="connsiteY0" fmla="*/ 115 h 3122986"/>
                    <a:gd name="connsiteX1" fmla="*/ 2774117 w 4015741"/>
                    <a:gd name="connsiteY1" fmla="*/ 137484 h 3122986"/>
                    <a:gd name="connsiteX2" fmla="*/ 3859524 w 4015741"/>
                    <a:gd name="connsiteY2" fmla="*/ 1262673 h 3122986"/>
                    <a:gd name="connsiteX3" fmla="*/ 3913660 w 4015741"/>
                    <a:gd name="connsiteY3" fmla="*/ 1850626 h 3122986"/>
                    <a:gd name="connsiteX4" fmla="*/ 2759936 w 4015741"/>
                    <a:gd name="connsiteY4" fmla="*/ 3003826 h 3122986"/>
                    <a:gd name="connsiteX5" fmla="*/ 2113412 w 4015741"/>
                    <a:gd name="connsiteY5" fmla="*/ 2366712 h 3122986"/>
                    <a:gd name="connsiteX6" fmla="*/ 2477909 w 4015741"/>
                    <a:gd name="connsiteY6" fmla="*/ 2000515 h 3122986"/>
                    <a:gd name="connsiteX7" fmla="*/ 443158 w 4015741"/>
                    <a:gd name="connsiteY7" fmla="*/ 2000516 h 3122986"/>
                    <a:gd name="connsiteX8" fmla="*/ 1 w 4015741"/>
                    <a:gd name="connsiteY8" fmla="*/ 1557357 h 3122986"/>
                    <a:gd name="connsiteX9" fmla="*/ 443160 w 4015741"/>
                    <a:gd name="connsiteY9" fmla="*/ 1114199 h 3122986"/>
                    <a:gd name="connsiteX10" fmla="*/ 2477048 w 4015741"/>
                    <a:gd name="connsiteY10" fmla="*/ 1114201 h 3122986"/>
                    <a:gd name="connsiteX11" fmla="*/ 2130996 w 4015741"/>
                    <a:gd name="connsiteY11" fmla="*/ 752099 h 3122986"/>
                    <a:gd name="connsiteX12" fmla="*/ 2145249 w 4015741"/>
                    <a:gd name="connsiteY12" fmla="*/ 123231 h 3122986"/>
                    <a:gd name="connsiteX13" fmla="*/ 2462635 w 4015741"/>
                    <a:gd name="connsiteY13" fmla="*/ 115 h 3122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15741" h="3122986">
                      <a:moveTo>
                        <a:pt x="2462635" y="115"/>
                      </a:moveTo>
                      <a:cubicBezTo>
                        <a:pt x="2576438" y="2694"/>
                        <a:pt x="2689257" y="48688"/>
                        <a:pt x="2774117" y="137484"/>
                      </a:cubicBezTo>
                      <a:lnTo>
                        <a:pt x="3859524" y="1262673"/>
                      </a:lnTo>
                      <a:cubicBezTo>
                        <a:pt x="4051829" y="1442231"/>
                        <a:pt x="4062657" y="1688096"/>
                        <a:pt x="3913660" y="1850626"/>
                      </a:cubicBezTo>
                      <a:lnTo>
                        <a:pt x="2759936" y="3003826"/>
                      </a:lnTo>
                      <a:cubicBezTo>
                        <a:pt x="2282095" y="3381941"/>
                        <a:pt x="1741317" y="2775231"/>
                        <a:pt x="2113412" y="2366712"/>
                      </a:cubicBezTo>
                      <a:lnTo>
                        <a:pt x="2477909" y="2000515"/>
                      </a:lnTo>
                      <a:lnTo>
                        <a:pt x="443158" y="2000516"/>
                      </a:lnTo>
                      <a:cubicBezTo>
                        <a:pt x="198410" y="2000515"/>
                        <a:pt x="0" y="1802106"/>
                        <a:pt x="1" y="1557357"/>
                      </a:cubicBezTo>
                      <a:cubicBezTo>
                        <a:pt x="1" y="1312609"/>
                        <a:pt x="198411" y="1114199"/>
                        <a:pt x="443160" y="1114199"/>
                      </a:cubicBezTo>
                      <a:lnTo>
                        <a:pt x="2477048" y="1114201"/>
                      </a:lnTo>
                      <a:lnTo>
                        <a:pt x="2130996" y="752099"/>
                      </a:lnTo>
                      <a:cubicBezTo>
                        <a:pt x="1961275" y="574506"/>
                        <a:pt x="1967656" y="292952"/>
                        <a:pt x="2145249" y="123231"/>
                      </a:cubicBezTo>
                      <a:cubicBezTo>
                        <a:pt x="2234046" y="38370"/>
                        <a:pt x="2348832" y="-2465"/>
                        <a:pt x="2462635" y="115"/>
                      </a:cubicBezTo>
                      <a:close/>
                    </a:path>
                  </a:pathLst>
                </a:custGeom>
                <a:solidFill>
                  <a:srgbClr val="0BA7A4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  <a:buFontTx/>
                    <a:buNone/>
                    <a:defRPr/>
                  </a:pPr>
                  <a:endParaRPr lang="en-US" sz="1600" kern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Freeform 8">
                  <a:extLst>
                    <a:ext uri="{FF2B5EF4-FFF2-40B4-BE49-F238E27FC236}">
                      <a16:creationId xmlns="" xmlns:a16="http://schemas.microsoft.com/office/drawing/2014/main" id="{E8DCC2DF-E7AA-490B-84F1-8E488B3ABFE4}"/>
                    </a:ext>
                  </a:extLst>
                </p:cNvPr>
                <p:cNvSpPr/>
                <p:nvPr/>
              </p:nvSpPr>
              <p:spPr>
                <a:xfrm>
                  <a:off x="4503272" y="1292718"/>
                  <a:ext cx="1535969" cy="2971305"/>
                </a:xfrm>
                <a:custGeom>
                  <a:avLst/>
                  <a:gdLst>
                    <a:gd name="connsiteX0" fmla="*/ 61212 w 1614318"/>
                    <a:gd name="connsiteY0" fmla="*/ 0 h 3122871"/>
                    <a:gd name="connsiteX1" fmla="*/ 372694 w 1614318"/>
                    <a:gd name="connsiteY1" fmla="*/ 137369 h 3122871"/>
                    <a:gd name="connsiteX2" fmla="*/ 1458101 w 1614318"/>
                    <a:gd name="connsiteY2" fmla="*/ 1262558 h 3122871"/>
                    <a:gd name="connsiteX3" fmla="*/ 1512237 w 1614318"/>
                    <a:gd name="connsiteY3" fmla="*/ 1850511 h 3122871"/>
                    <a:gd name="connsiteX4" fmla="*/ 358513 w 1614318"/>
                    <a:gd name="connsiteY4" fmla="*/ 3003711 h 3122871"/>
                    <a:gd name="connsiteX5" fmla="*/ 3579 w 1614318"/>
                    <a:gd name="connsiteY5" fmla="*/ 3121127 h 3122871"/>
                    <a:gd name="connsiteX6" fmla="*/ 0 w 1614318"/>
                    <a:gd name="connsiteY6" fmla="*/ 3120455 h 3122871"/>
                    <a:gd name="connsiteX7" fmla="*/ 13325 w 1614318"/>
                    <a:gd name="connsiteY7" fmla="*/ 3120331 h 3122871"/>
                    <a:gd name="connsiteX8" fmla="*/ 282316 w 1614318"/>
                    <a:gd name="connsiteY8" fmla="*/ 3003711 h 3122871"/>
                    <a:gd name="connsiteX9" fmla="*/ 1436040 w 1614318"/>
                    <a:gd name="connsiteY9" fmla="*/ 1850511 h 3122871"/>
                    <a:gd name="connsiteX10" fmla="*/ 1381904 w 1614318"/>
                    <a:gd name="connsiteY10" fmla="*/ 1262558 h 3122871"/>
                    <a:gd name="connsiteX11" fmla="*/ 296497 w 1614318"/>
                    <a:gd name="connsiteY11" fmla="*/ 137369 h 3122871"/>
                    <a:gd name="connsiteX12" fmla="*/ 69761 w 1614318"/>
                    <a:gd name="connsiteY12" fmla="*/ 10065 h 3122871"/>
                    <a:gd name="connsiteX13" fmla="*/ 14026 w 1614318"/>
                    <a:gd name="connsiteY13" fmla="*/ 3446 h 3122871"/>
                    <a:gd name="connsiteX14" fmla="*/ 61212 w 1614318"/>
                    <a:gd name="connsiteY14" fmla="*/ 0 h 3122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14318" h="3122871">
                      <a:moveTo>
                        <a:pt x="61212" y="0"/>
                      </a:moveTo>
                      <a:cubicBezTo>
                        <a:pt x="175015" y="2579"/>
                        <a:pt x="287834" y="48573"/>
                        <a:pt x="372694" y="137369"/>
                      </a:cubicBezTo>
                      <a:lnTo>
                        <a:pt x="1458101" y="1262558"/>
                      </a:lnTo>
                      <a:cubicBezTo>
                        <a:pt x="1650406" y="1442116"/>
                        <a:pt x="1661234" y="1687981"/>
                        <a:pt x="1512237" y="1850511"/>
                      </a:cubicBezTo>
                      <a:lnTo>
                        <a:pt x="358513" y="3003711"/>
                      </a:lnTo>
                      <a:cubicBezTo>
                        <a:pt x="239053" y="3098240"/>
                        <a:pt x="115659" y="3131217"/>
                        <a:pt x="3579" y="3121127"/>
                      </a:cubicBezTo>
                      <a:lnTo>
                        <a:pt x="0" y="3120455"/>
                      </a:lnTo>
                      <a:lnTo>
                        <a:pt x="13325" y="3120331"/>
                      </a:lnTo>
                      <a:cubicBezTo>
                        <a:pt x="100913" y="3110882"/>
                        <a:pt x="192721" y="3074608"/>
                        <a:pt x="282316" y="3003711"/>
                      </a:cubicBezTo>
                      <a:lnTo>
                        <a:pt x="1436040" y="1850511"/>
                      </a:lnTo>
                      <a:cubicBezTo>
                        <a:pt x="1585037" y="1687981"/>
                        <a:pt x="1574209" y="1442116"/>
                        <a:pt x="1381904" y="1262558"/>
                      </a:cubicBezTo>
                      <a:lnTo>
                        <a:pt x="296497" y="137369"/>
                      </a:lnTo>
                      <a:cubicBezTo>
                        <a:pt x="232852" y="70772"/>
                        <a:pt x="153480" y="28251"/>
                        <a:pt x="69761" y="10065"/>
                      </a:cubicBezTo>
                      <a:lnTo>
                        <a:pt x="14026" y="3446"/>
                      </a:lnTo>
                      <a:lnTo>
                        <a:pt x="61212" y="0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chemeClr val="bg1">
                        <a:alpha val="41000"/>
                      </a:schemeClr>
                    </a:gs>
                    <a:gs pos="24000">
                      <a:schemeClr val="bg1">
                        <a:alpha val="52000"/>
                      </a:schemeClr>
                    </a:gs>
                  </a:gsLst>
                  <a:lin ang="20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457200">
                    <a:buClrTx/>
                    <a:buFontTx/>
                    <a:buNone/>
                    <a:defRPr/>
                  </a:pPr>
                  <a:endParaRPr lang="en-US" sz="1600" kern="12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14" name="Rectangle 62">
            <a:extLst>
              <a:ext uri="{FF2B5EF4-FFF2-40B4-BE49-F238E27FC236}">
                <a16:creationId xmlns="" xmlns:a16="http://schemas.microsoft.com/office/drawing/2014/main" id="{823CA109-AE29-4086-830A-0843F1E74AE6}"/>
              </a:ext>
            </a:extLst>
          </p:cNvPr>
          <p:cNvSpPr/>
          <p:nvPr/>
        </p:nvSpPr>
        <p:spPr>
          <a:xfrm>
            <a:off x="1311828" y="1055705"/>
            <a:ext cx="7840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buClrTx/>
              <a:buFontTx/>
              <a:buNone/>
              <a:defRPr/>
            </a:pPr>
            <a:r>
              <a:rPr lang="el-GR" sz="1800" kern="1200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Ο Σακχαρώδης Διαβήτης τύπου 1 είναι μια συχνή χρόνια αυτοάνοση νόσος που χαρακτηρίζεται από καταστροφή των β-κυττάρων του παγκρέατος.</a:t>
            </a:r>
            <a:endParaRPr lang="en-US" sz="1800" kern="1200" dirty="0">
              <a:solidFill>
                <a:prstClr val="black"/>
              </a:solidFill>
              <a:latin typeface="Arial" panose="020B0604020202020204" pitchFamily="34" charset="0"/>
              <a:ea typeface="BatangChe" panose="02030609000101010101" pitchFamily="49" charset="-127"/>
              <a:cs typeface="Arial" panose="020B0604020202020204" pitchFamily="34" charset="0"/>
            </a:endParaRPr>
          </a:p>
        </p:txBody>
      </p:sp>
      <p:grpSp>
        <p:nvGrpSpPr>
          <p:cNvPr id="15" name="Group 22">
            <a:extLst>
              <a:ext uri="{FF2B5EF4-FFF2-40B4-BE49-F238E27FC236}">
                <a16:creationId xmlns="" xmlns:a16="http://schemas.microsoft.com/office/drawing/2014/main" id="{897B9CD3-B46C-4BE7-A797-87DF62719ECE}"/>
              </a:ext>
            </a:extLst>
          </p:cNvPr>
          <p:cNvGrpSpPr/>
          <p:nvPr/>
        </p:nvGrpSpPr>
        <p:grpSpPr>
          <a:xfrm>
            <a:off x="37966" y="2776972"/>
            <a:ext cx="9231165" cy="963131"/>
            <a:chOff x="1832691" y="2867715"/>
            <a:chExt cx="8730399" cy="931817"/>
          </a:xfrm>
        </p:grpSpPr>
        <p:sp>
          <p:nvSpPr>
            <p:cNvPr id="16" name="Rectangle 64">
              <a:extLst>
                <a:ext uri="{FF2B5EF4-FFF2-40B4-BE49-F238E27FC236}">
                  <a16:creationId xmlns="" xmlns:a16="http://schemas.microsoft.com/office/drawing/2014/main" id="{146E2AF7-7A34-4953-88C2-BDA0C2E6D920}"/>
                </a:ext>
              </a:extLst>
            </p:cNvPr>
            <p:cNvSpPr/>
            <p:nvPr/>
          </p:nvSpPr>
          <p:spPr>
            <a:xfrm>
              <a:off x="2786631" y="3053294"/>
              <a:ext cx="6388122" cy="560659"/>
            </a:xfrm>
            <a:prstGeom prst="rect">
              <a:avLst/>
            </a:prstGeom>
            <a:gradFill flip="none" rotWithShape="1">
              <a:gsLst>
                <a:gs pos="0">
                  <a:srgbClr val="96F8F6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en-US" sz="1600" kern="1200">
                <a:solidFill>
                  <a:prstClr val="white"/>
                </a:solidFill>
              </a:endParaRPr>
            </a:p>
          </p:txBody>
        </p:sp>
        <p:grpSp>
          <p:nvGrpSpPr>
            <p:cNvPr id="17" name="Group 18">
              <a:extLst>
                <a:ext uri="{FF2B5EF4-FFF2-40B4-BE49-F238E27FC236}">
                  <a16:creationId xmlns="" xmlns:a16="http://schemas.microsoft.com/office/drawing/2014/main" id="{53F474B0-B0C5-4EAF-BEA2-9248EAE7B49B}"/>
                </a:ext>
              </a:extLst>
            </p:cNvPr>
            <p:cNvGrpSpPr/>
            <p:nvPr/>
          </p:nvGrpSpPr>
          <p:grpSpPr>
            <a:xfrm>
              <a:off x="1832691" y="2867715"/>
              <a:ext cx="8730399" cy="931817"/>
              <a:chOff x="1832691" y="2867715"/>
              <a:chExt cx="8730399" cy="931817"/>
            </a:xfrm>
          </p:grpSpPr>
          <p:grpSp>
            <p:nvGrpSpPr>
              <p:cNvPr id="20" name="Group 32">
                <a:extLst>
                  <a:ext uri="{FF2B5EF4-FFF2-40B4-BE49-F238E27FC236}">
                    <a16:creationId xmlns="" xmlns:a16="http://schemas.microsoft.com/office/drawing/2014/main" id="{0FF21BBC-AA08-432E-8CA3-92116B2E46A9}"/>
                  </a:ext>
                </a:extLst>
              </p:cNvPr>
              <p:cNvGrpSpPr/>
              <p:nvPr/>
            </p:nvGrpSpPr>
            <p:grpSpPr>
              <a:xfrm>
                <a:off x="1832691" y="2867715"/>
                <a:ext cx="1202977" cy="931817"/>
                <a:chOff x="2064222" y="1216877"/>
                <a:chExt cx="4031778" cy="3122986"/>
              </a:xfrm>
            </p:grpSpPr>
            <p:sp>
              <p:nvSpPr>
                <p:cNvPr id="22" name="Rounded Rectangle 34">
                  <a:extLst>
                    <a:ext uri="{FF2B5EF4-FFF2-40B4-BE49-F238E27FC236}">
                      <a16:creationId xmlns="" xmlns:a16="http://schemas.microsoft.com/office/drawing/2014/main" id="{8C63B363-F6E5-48A9-8DCC-3FBF4C849488}"/>
                    </a:ext>
                  </a:extLst>
                </p:cNvPr>
                <p:cNvSpPr/>
                <p:nvPr/>
              </p:nvSpPr>
              <p:spPr>
                <a:xfrm rot="21000000">
                  <a:off x="2064222" y="2545242"/>
                  <a:ext cx="1933898" cy="739500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00000">
                      <a:srgbClr val="888888">
                        <a:alpha val="1000"/>
                      </a:srgbClr>
                    </a:gs>
                    <a:gs pos="43000">
                      <a:srgbClr val="CFCFCF">
                        <a:alpha val="63000"/>
                      </a:srgbClr>
                    </a:gs>
                  </a:gsLst>
                  <a:lin ang="132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  <a:buFontTx/>
                    <a:buNone/>
                    <a:defRPr/>
                  </a:pPr>
                  <a:endParaRPr lang="en-US" sz="1600" kern="1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3" name="Group 35">
                  <a:extLst>
                    <a:ext uri="{FF2B5EF4-FFF2-40B4-BE49-F238E27FC236}">
                      <a16:creationId xmlns="" xmlns:a16="http://schemas.microsoft.com/office/drawing/2014/main" id="{A3389DB1-1620-47EC-B06B-FE74AA9EA4DC}"/>
                    </a:ext>
                  </a:extLst>
                </p:cNvPr>
                <p:cNvGrpSpPr/>
                <p:nvPr/>
              </p:nvGrpSpPr>
              <p:grpSpPr>
                <a:xfrm>
                  <a:off x="2080259" y="1216877"/>
                  <a:ext cx="4015741" cy="3122986"/>
                  <a:chOff x="2080259" y="1216877"/>
                  <a:chExt cx="4015741" cy="3122986"/>
                </a:xfrm>
              </p:grpSpPr>
              <p:sp>
                <p:nvSpPr>
                  <p:cNvPr id="24" name="Freeform 36">
                    <a:extLst>
                      <a:ext uri="{FF2B5EF4-FFF2-40B4-BE49-F238E27FC236}">
                        <a16:creationId xmlns="" xmlns:a16="http://schemas.microsoft.com/office/drawing/2014/main" id="{8781D196-BCF7-40D9-BFEB-E4C46C698D00}"/>
                      </a:ext>
                    </a:extLst>
                  </p:cNvPr>
                  <p:cNvSpPr/>
                  <p:nvPr/>
                </p:nvSpPr>
                <p:spPr>
                  <a:xfrm>
                    <a:off x="2080259" y="1216877"/>
                    <a:ext cx="4015741" cy="3122986"/>
                  </a:xfrm>
                  <a:custGeom>
                    <a:avLst/>
                    <a:gdLst>
                      <a:gd name="connsiteX0" fmla="*/ 2462635 w 4015741"/>
                      <a:gd name="connsiteY0" fmla="*/ 115 h 3122986"/>
                      <a:gd name="connsiteX1" fmla="*/ 2774117 w 4015741"/>
                      <a:gd name="connsiteY1" fmla="*/ 137484 h 3122986"/>
                      <a:gd name="connsiteX2" fmla="*/ 3859524 w 4015741"/>
                      <a:gd name="connsiteY2" fmla="*/ 1262673 h 3122986"/>
                      <a:gd name="connsiteX3" fmla="*/ 3913660 w 4015741"/>
                      <a:gd name="connsiteY3" fmla="*/ 1850626 h 3122986"/>
                      <a:gd name="connsiteX4" fmla="*/ 2759936 w 4015741"/>
                      <a:gd name="connsiteY4" fmla="*/ 3003826 h 3122986"/>
                      <a:gd name="connsiteX5" fmla="*/ 2113412 w 4015741"/>
                      <a:gd name="connsiteY5" fmla="*/ 2366712 h 3122986"/>
                      <a:gd name="connsiteX6" fmla="*/ 2477909 w 4015741"/>
                      <a:gd name="connsiteY6" fmla="*/ 2000515 h 3122986"/>
                      <a:gd name="connsiteX7" fmla="*/ 443158 w 4015741"/>
                      <a:gd name="connsiteY7" fmla="*/ 2000516 h 3122986"/>
                      <a:gd name="connsiteX8" fmla="*/ 1 w 4015741"/>
                      <a:gd name="connsiteY8" fmla="*/ 1557357 h 3122986"/>
                      <a:gd name="connsiteX9" fmla="*/ 443160 w 4015741"/>
                      <a:gd name="connsiteY9" fmla="*/ 1114199 h 3122986"/>
                      <a:gd name="connsiteX10" fmla="*/ 2477048 w 4015741"/>
                      <a:gd name="connsiteY10" fmla="*/ 1114201 h 3122986"/>
                      <a:gd name="connsiteX11" fmla="*/ 2130996 w 4015741"/>
                      <a:gd name="connsiteY11" fmla="*/ 752099 h 3122986"/>
                      <a:gd name="connsiteX12" fmla="*/ 2145249 w 4015741"/>
                      <a:gd name="connsiteY12" fmla="*/ 123231 h 3122986"/>
                      <a:gd name="connsiteX13" fmla="*/ 2462635 w 4015741"/>
                      <a:gd name="connsiteY13" fmla="*/ 115 h 3122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4015741" h="3122986">
                        <a:moveTo>
                          <a:pt x="2462635" y="115"/>
                        </a:moveTo>
                        <a:cubicBezTo>
                          <a:pt x="2576438" y="2694"/>
                          <a:pt x="2689257" y="48688"/>
                          <a:pt x="2774117" y="137484"/>
                        </a:cubicBezTo>
                        <a:lnTo>
                          <a:pt x="3859524" y="1262673"/>
                        </a:lnTo>
                        <a:cubicBezTo>
                          <a:pt x="4051829" y="1442231"/>
                          <a:pt x="4062657" y="1688096"/>
                          <a:pt x="3913660" y="1850626"/>
                        </a:cubicBezTo>
                        <a:lnTo>
                          <a:pt x="2759936" y="3003826"/>
                        </a:lnTo>
                        <a:cubicBezTo>
                          <a:pt x="2282095" y="3381941"/>
                          <a:pt x="1741317" y="2775231"/>
                          <a:pt x="2113412" y="2366712"/>
                        </a:cubicBezTo>
                        <a:lnTo>
                          <a:pt x="2477909" y="2000515"/>
                        </a:lnTo>
                        <a:lnTo>
                          <a:pt x="443158" y="2000516"/>
                        </a:lnTo>
                        <a:cubicBezTo>
                          <a:pt x="198410" y="2000515"/>
                          <a:pt x="0" y="1802106"/>
                          <a:pt x="1" y="1557357"/>
                        </a:cubicBezTo>
                        <a:cubicBezTo>
                          <a:pt x="1" y="1312609"/>
                          <a:pt x="198411" y="1114199"/>
                          <a:pt x="443160" y="1114199"/>
                        </a:cubicBezTo>
                        <a:lnTo>
                          <a:pt x="2477048" y="1114201"/>
                        </a:lnTo>
                        <a:lnTo>
                          <a:pt x="2130996" y="752099"/>
                        </a:lnTo>
                        <a:cubicBezTo>
                          <a:pt x="1961275" y="574506"/>
                          <a:pt x="1967656" y="292952"/>
                          <a:pt x="2145249" y="123231"/>
                        </a:cubicBezTo>
                        <a:cubicBezTo>
                          <a:pt x="2234046" y="38370"/>
                          <a:pt x="2348832" y="-2465"/>
                          <a:pt x="2462635" y="115"/>
                        </a:cubicBezTo>
                        <a:close/>
                      </a:path>
                    </a:pathLst>
                  </a:custGeom>
                  <a:solidFill>
                    <a:srgbClr val="0BA7A4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buClrTx/>
                      <a:buFontTx/>
                      <a:buNone/>
                      <a:defRPr/>
                    </a:pPr>
                    <a:endParaRPr lang="en-US" sz="1600" kern="12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" name="Freeform 37">
                    <a:extLst>
                      <a:ext uri="{FF2B5EF4-FFF2-40B4-BE49-F238E27FC236}">
                        <a16:creationId xmlns="" xmlns:a16="http://schemas.microsoft.com/office/drawing/2014/main" id="{38666DA0-50E7-4417-AD66-799D94ED4AA5}"/>
                      </a:ext>
                    </a:extLst>
                  </p:cNvPr>
                  <p:cNvSpPr/>
                  <p:nvPr/>
                </p:nvSpPr>
                <p:spPr>
                  <a:xfrm>
                    <a:off x="4503272" y="1292718"/>
                    <a:ext cx="1535969" cy="2971305"/>
                  </a:xfrm>
                  <a:custGeom>
                    <a:avLst/>
                    <a:gdLst>
                      <a:gd name="connsiteX0" fmla="*/ 61212 w 1614318"/>
                      <a:gd name="connsiteY0" fmla="*/ 0 h 3122871"/>
                      <a:gd name="connsiteX1" fmla="*/ 372694 w 1614318"/>
                      <a:gd name="connsiteY1" fmla="*/ 137369 h 3122871"/>
                      <a:gd name="connsiteX2" fmla="*/ 1458101 w 1614318"/>
                      <a:gd name="connsiteY2" fmla="*/ 1262558 h 3122871"/>
                      <a:gd name="connsiteX3" fmla="*/ 1512237 w 1614318"/>
                      <a:gd name="connsiteY3" fmla="*/ 1850511 h 3122871"/>
                      <a:gd name="connsiteX4" fmla="*/ 358513 w 1614318"/>
                      <a:gd name="connsiteY4" fmla="*/ 3003711 h 3122871"/>
                      <a:gd name="connsiteX5" fmla="*/ 3579 w 1614318"/>
                      <a:gd name="connsiteY5" fmla="*/ 3121127 h 3122871"/>
                      <a:gd name="connsiteX6" fmla="*/ 0 w 1614318"/>
                      <a:gd name="connsiteY6" fmla="*/ 3120455 h 3122871"/>
                      <a:gd name="connsiteX7" fmla="*/ 13325 w 1614318"/>
                      <a:gd name="connsiteY7" fmla="*/ 3120331 h 3122871"/>
                      <a:gd name="connsiteX8" fmla="*/ 282316 w 1614318"/>
                      <a:gd name="connsiteY8" fmla="*/ 3003711 h 3122871"/>
                      <a:gd name="connsiteX9" fmla="*/ 1436040 w 1614318"/>
                      <a:gd name="connsiteY9" fmla="*/ 1850511 h 3122871"/>
                      <a:gd name="connsiteX10" fmla="*/ 1381904 w 1614318"/>
                      <a:gd name="connsiteY10" fmla="*/ 1262558 h 3122871"/>
                      <a:gd name="connsiteX11" fmla="*/ 296497 w 1614318"/>
                      <a:gd name="connsiteY11" fmla="*/ 137369 h 3122871"/>
                      <a:gd name="connsiteX12" fmla="*/ 69761 w 1614318"/>
                      <a:gd name="connsiteY12" fmla="*/ 10065 h 3122871"/>
                      <a:gd name="connsiteX13" fmla="*/ 14026 w 1614318"/>
                      <a:gd name="connsiteY13" fmla="*/ 3446 h 3122871"/>
                      <a:gd name="connsiteX14" fmla="*/ 61212 w 1614318"/>
                      <a:gd name="connsiteY14" fmla="*/ 0 h 3122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14318" h="3122871">
                        <a:moveTo>
                          <a:pt x="61212" y="0"/>
                        </a:moveTo>
                        <a:cubicBezTo>
                          <a:pt x="175015" y="2579"/>
                          <a:pt x="287834" y="48573"/>
                          <a:pt x="372694" y="137369"/>
                        </a:cubicBezTo>
                        <a:lnTo>
                          <a:pt x="1458101" y="1262558"/>
                        </a:lnTo>
                        <a:cubicBezTo>
                          <a:pt x="1650406" y="1442116"/>
                          <a:pt x="1661234" y="1687981"/>
                          <a:pt x="1512237" y="1850511"/>
                        </a:cubicBezTo>
                        <a:lnTo>
                          <a:pt x="358513" y="3003711"/>
                        </a:lnTo>
                        <a:cubicBezTo>
                          <a:pt x="239053" y="3098240"/>
                          <a:pt x="115659" y="3131217"/>
                          <a:pt x="3579" y="3121127"/>
                        </a:cubicBezTo>
                        <a:lnTo>
                          <a:pt x="0" y="3120455"/>
                        </a:lnTo>
                        <a:lnTo>
                          <a:pt x="13325" y="3120331"/>
                        </a:lnTo>
                        <a:cubicBezTo>
                          <a:pt x="100913" y="3110882"/>
                          <a:pt x="192721" y="3074608"/>
                          <a:pt x="282316" y="3003711"/>
                        </a:cubicBezTo>
                        <a:lnTo>
                          <a:pt x="1436040" y="1850511"/>
                        </a:lnTo>
                        <a:cubicBezTo>
                          <a:pt x="1585037" y="1687981"/>
                          <a:pt x="1574209" y="1442116"/>
                          <a:pt x="1381904" y="1262558"/>
                        </a:cubicBezTo>
                        <a:lnTo>
                          <a:pt x="296497" y="137369"/>
                        </a:lnTo>
                        <a:cubicBezTo>
                          <a:pt x="232852" y="70772"/>
                          <a:pt x="153480" y="28251"/>
                          <a:pt x="69761" y="10065"/>
                        </a:cubicBezTo>
                        <a:lnTo>
                          <a:pt x="14026" y="3446"/>
                        </a:lnTo>
                        <a:lnTo>
                          <a:pt x="61212" y="0"/>
                        </a:lnTo>
                        <a:close/>
                      </a:path>
                    </a:pathLst>
                  </a:custGeom>
                  <a:gradFill>
                    <a:gsLst>
                      <a:gs pos="100000">
                        <a:schemeClr val="bg1">
                          <a:alpha val="41000"/>
                        </a:schemeClr>
                      </a:gs>
                      <a:gs pos="24000">
                        <a:schemeClr val="bg1">
                          <a:alpha val="52000"/>
                        </a:schemeClr>
                      </a:gs>
                    </a:gsLst>
                    <a:lin ang="20400000" scaled="0"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 defTabSz="457200">
                      <a:buClrTx/>
                      <a:buFontTx/>
                      <a:buNone/>
                      <a:defRPr/>
                    </a:pPr>
                    <a:endParaRPr lang="en-US" sz="1600" kern="120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19" name="Rectangle 68">
                <a:extLst>
                  <a:ext uri="{FF2B5EF4-FFF2-40B4-BE49-F238E27FC236}">
                    <a16:creationId xmlns="" xmlns:a16="http://schemas.microsoft.com/office/drawing/2014/main" id="{BA5030FE-4CEA-4FE7-A51A-4AC11A8EE948}"/>
                  </a:ext>
                </a:extLst>
              </p:cNvPr>
              <p:cNvSpPr/>
              <p:nvPr/>
            </p:nvSpPr>
            <p:spPr>
              <a:xfrm>
                <a:off x="2975414" y="3161612"/>
                <a:ext cx="7587676" cy="357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r>
                  <a:rPr lang="el-GR" sz="1800" kern="120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Υπάρχει πρόοδος στη θεραπεία και στις μεθόδους χορήγησης της ινσουλίνης</a:t>
                </a:r>
                <a:endParaRPr lang="el-GR" sz="1800" kern="12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6" name="Group 73">
            <a:extLst>
              <a:ext uri="{FF2B5EF4-FFF2-40B4-BE49-F238E27FC236}">
                <a16:creationId xmlns="" xmlns:a16="http://schemas.microsoft.com/office/drawing/2014/main" id="{CA95B1FE-9242-4BAA-8921-03ED0DBC0C9C}"/>
              </a:ext>
            </a:extLst>
          </p:cNvPr>
          <p:cNvGrpSpPr/>
          <p:nvPr/>
        </p:nvGrpSpPr>
        <p:grpSpPr>
          <a:xfrm>
            <a:off x="37966" y="4646053"/>
            <a:ext cx="8700106" cy="963131"/>
            <a:chOff x="1832691" y="4492713"/>
            <a:chExt cx="8228150" cy="931817"/>
          </a:xfrm>
        </p:grpSpPr>
        <p:sp>
          <p:nvSpPr>
            <p:cNvPr id="27" name="Rectangle 66">
              <a:extLst>
                <a:ext uri="{FF2B5EF4-FFF2-40B4-BE49-F238E27FC236}">
                  <a16:creationId xmlns="" xmlns:a16="http://schemas.microsoft.com/office/drawing/2014/main" id="{83C2ABD1-983A-4587-9CC2-8E2CF110B264}"/>
                </a:ext>
              </a:extLst>
            </p:cNvPr>
            <p:cNvSpPr/>
            <p:nvPr/>
          </p:nvSpPr>
          <p:spPr>
            <a:xfrm>
              <a:off x="2786631" y="4678292"/>
              <a:ext cx="6388122" cy="560659"/>
            </a:xfrm>
            <a:prstGeom prst="rect">
              <a:avLst/>
            </a:prstGeom>
            <a:gradFill flip="none" rotWithShape="1">
              <a:gsLst>
                <a:gs pos="0">
                  <a:srgbClr val="96F8F6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en-US" sz="1600" kern="1200">
                <a:solidFill>
                  <a:prstClr val="white"/>
                </a:solidFill>
              </a:endParaRPr>
            </a:p>
          </p:txBody>
        </p:sp>
        <p:grpSp>
          <p:nvGrpSpPr>
            <p:cNvPr id="28" name="Group 72">
              <a:extLst>
                <a:ext uri="{FF2B5EF4-FFF2-40B4-BE49-F238E27FC236}">
                  <a16:creationId xmlns="" xmlns:a16="http://schemas.microsoft.com/office/drawing/2014/main" id="{F2F2C9C3-A995-4DCC-A99B-A6016A3FDABD}"/>
                </a:ext>
              </a:extLst>
            </p:cNvPr>
            <p:cNvGrpSpPr/>
            <p:nvPr/>
          </p:nvGrpSpPr>
          <p:grpSpPr>
            <a:xfrm>
              <a:off x="1832691" y="4492713"/>
              <a:ext cx="8228150" cy="931817"/>
              <a:chOff x="1832691" y="4492713"/>
              <a:chExt cx="8228150" cy="931817"/>
            </a:xfrm>
          </p:grpSpPr>
          <p:grpSp>
            <p:nvGrpSpPr>
              <p:cNvPr id="31" name="Group 39">
                <a:extLst>
                  <a:ext uri="{FF2B5EF4-FFF2-40B4-BE49-F238E27FC236}">
                    <a16:creationId xmlns="" xmlns:a16="http://schemas.microsoft.com/office/drawing/2014/main" id="{20B72256-F289-4272-A43F-BFF143FDAADE}"/>
                  </a:ext>
                </a:extLst>
              </p:cNvPr>
              <p:cNvGrpSpPr/>
              <p:nvPr/>
            </p:nvGrpSpPr>
            <p:grpSpPr>
              <a:xfrm>
                <a:off x="1832691" y="4492713"/>
                <a:ext cx="1202977" cy="931817"/>
                <a:chOff x="2064222" y="1216877"/>
                <a:chExt cx="4031778" cy="3122986"/>
              </a:xfrm>
            </p:grpSpPr>
            <p:sp>
              <p:nvSpPr>
                <p:cNvPr id="33" name="Rounded Rectangle 41">
                  <a:extLst>
                    <a:ext uri="{FF2B5EF4-FFF2-40B4-BE49-F238E27FC236}">
                      <a16:creationId xmlns="" xmlns:a16="http://schemas.microsoft.com/office/drawing/2014/main" id="{B5739B73-FCDD-4066-9C71-DEB097EBD80C}"/>
                    </a:ext>
                  </a:extLst>
                </p:cNvPr>
                <p:cNvSpPr/>
                <p:nvPr/>
              </p:nvSpPr>
              <p:spPr>
                <a:xfrm rot="21000000">
                  <a:off x="2064222" y="2545242"/>
                  <a:ext cx="1933898" cy="739500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00000">
                      <a:srgbClr val="888888">
                        <a:alpha val="1000"/>
                      </a:srgbClr>
                    </a:gs>
                    <a:gs pos="43000">
                      <a:srgbClr val="CFCFCF">
                        <a:alpha val="63000"/>
                      </a:srgbClr>
                    </a:gs>
                  </a:gsLst>
                  <a:lin ang="132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  <a:buFontTx/>
                    <a:buNone/>
                    <a:defRPr/>
                  </a:pPr>
                  <a:endParaRPr lang="en-US" sz="1600" kern="1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34" name="Group 42">
                  <a:extLst>
                    <a:ext uri="{FF2B5EF4-FFF2-40B4-BE49-F238E27FC236}">
                      <a16:creationId xmlns="" xmlns:a16="http://schemas.microsoft.com/office/drawing/2014/main" id="{AFA6F191-495F-4126-9692-DC9ADF2909E6}"/>
                    </a:ext>
                  </a:extLst>
                </p:cNvPr>
                <p:cNvGrpSpPr/>
                <p:nvPr/>
              </p:nvGrpSpPr>
              <p:grpSpPr>
                <a:xfrm>
                  <a:off x="2080259" y="1216877"/>
                  <a:ext cx="4015741" cy="3122986"/>
                  <a:chOff x="2080259" y="1216877"/>
                  <a:chExt cx="4015741" cy="3122986"/>
                </a:xfrm>
              </p:grpSpPr>
              <p:sp>
                <p:nvSpPr>
                  <p:cNvPr id="35" name="Freeform 43">
                    <a:extLst>
                      <a:ext uri="{FF2B5EF4-FFF2-40B4-BE49-F238E27FC236}">
                        <a16:creationId xmlns="" xmlns:a16="http://schemas.microsoft.com/office/drawing/2014/main" id="{382A2079-0FFB-4665-8BF2-2E2358D6CD5F}"/>
                      </a:ext>
                    </a:extLst>
                  </p:cNvPr>
                  <p:cNvSpPr/>
                  <p:nvPr/>
                </p:nvSpPr>
                <p:spPr>
                  <a:xfrm>
                    <a:off x="2080259" y="1216877"/>
                    <a:ext cx="4015741" cy="3122986"/>
                  </a:xfrm>
                  <a:custGeom>
                    <a:avLst/>
                    <a:gdLst>
                      <a:gd name="connsiteX0" fmla="*/ 2462635 w 4015741"/>
                      <a:gd name="connsiteY0" fmla="*/ 115 h 3122986"/>
                      <a:gd name="connsiteX1" fmla="*/ 2774117 w 4015741"/>
                      <a:gd name="connsiteY1" fmla="*/ 137484 h 3122986"/>
                      <a:gd name="connsiteX2" fmla="*/ 3859524 w 4015741"/>
                      <a:gd name="connsiteY2" fmla="*/ 1262673 h 3122986"/>
                      <a:gd name="connsiteX3" fmla="*/ 3913660 w 4015741"/>
                      <a:gd name="connsiteY3" fmla="*/ 1850626 h 3122986"/>
                      <a:gd name="connsiteX4" fmla="*/ 2759936 w 4015741"/>
                      <a:gd name="connsiteY4" fmla="*/ 3003826 h 3122986"/>
                      <a:gd name="connsiteX5" fmla="*/ 2113412 w 4015741"/>
                      <a:gd name="connsiteY5" fmla="*/ 2366712 h 3122986"/>
                      <a:gd name="connsiteX6" fmla="*/ 2477909 w 4015741"/>
                      <a:gd name="connsiteY6" fmla="*/ 2000515 h 3122986"/>
                      <a:gd name="connsiteX7" fmla="*/ 443158 w 4015741"/>
                      <a:gd name="connsiteY7" fmla="*/ 2000516 h 3122986"/>
                      <a:gd name="connsiteX8" fmla="*/ 1 w 4015741"/>
                      <a:gd name="connsiteY8" fmla="*/ 1557357 h 3122986"/>
                      <a:gd name="connsiteX9" fmla="*/ 443160 w 4015741"/>
                      <a:gd name="connsiteY9" fmla="*/ 1114199 h 3122986"/>
                      <a:gd name="connsiteX10" fmla="*/ 2477048 w 4015741"/>
                      <a:gd name="connsiteY10" fmla="*/ 1114201 h 3122986"/>
                      <a:gd name="connsiteX11" fmla="*/ 2130996 w 4015741"/>
                      <a:gd name="connsiteY11" fmla="*/ 752099 h 3122986"/>
                      <a:gd name="connsiteX12" fmla="*/ 2145249 w 4015741"/>
                      <a:gd name="connsiteY12" fmla="*/ 123231 h 3122986"/>
                      <a:gd name="connsiteX13" fmla="*/ 2462635 w 4015741"/>
                      <a:gd name="connsiteY13" fmla="*/ 115 h 3122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4015741" h="3122986">
                        <a:moveTo>
                          <a:pt x="2462635" y="115"/>
                        </a:moveTo>
                        <a:cubicBezTo>
                          <a:pt x="2576438" y="2694"/>
                          <a:pt x="2689257" y="48688"/>
                          <a:pt x="2774117" y="137484"/>
                        </a:cubicBezTo>
                        <a:lnTo>
                          <a:pt x="3859524" y="1262673"/>
                        </a:lnTo>
                        <a:cubicBezTo>
                          <a:pt x="4051829" y="1442231"/>
                          <a:pt x="4062657" y="1688096"/>
                          <a:pt x="3913660" y="1850626"/>
                        </a:cubicBezTo>
                        <a:lnTo>
                          <a:pt x="2759936" y="3003826"/>
                        </a:lnTo>
                        <a:cubicBezTo>
                          <a:pt x="2282095" y="3381941"/>
                          <a:pt x="1741317" y="2775231"/>
                          <a:pt x="2113412" y="2366712"/>
                        </a:cubicBezTo>
                        <a:lnTo>
                          <a:pt x="2477909" y="2000515"/>
                        </a:lnTo>
                        <a:lnTo>
                          <a:pt x="443158" y="2000516"/>
                        </a:lnTo>
                        <a:cubicBezTo>
                          <a:pt x="198410" y="2000515"/>
                          <a:pt x="0" y="1802106"/>
                          <a:pt x="1" y="1557357"/>
                        </a:cubicBezTo>
                        <a:cubicBezTo>
                          <a:pt x="1" y="1312609"/>
                          <a:pt x="198411" y="1114199"/>
                          <a:pt x="443160" y="1114199"/>
                        </a:cubicBezTo>
                        <a:lnTo>
                          <a:pt x="2477048" y="1114201"/>
                        </a:lnTo>
                        <a:lnTo>
                          <a:pt x="2130996" y="752099"/>
                        </a:lnTo>
                        <a:cubicBezTo>
                          <a:pt x="1961275" y="574506"/>
                          <a:pt x="1967656" y="292952"/>
                          <a:pt x="2145249" y="123231"/>
                        </a:cubicBezTo>
                        <a:cubicBezTo>
                          <a:pt x="2234046" y="38370"/>
                          <a:pt x="2348832" y="-2465"/>
                          <a:pt x="2462635" y="115"/>
                        </a:cubicBezTo>
                        <a:close/>
                      </a:path>
                    </a:pathLst>
                  </a:custGeom>
                  <a:solidFill>
                    <a:srgbClr val="0BA7A4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buClrTx/>
                      <a:buFontTx/>
                      <a:buNone/>
                      <a:defRPr/>
                    </a:pPr>
                    <a:endParaRPr lang="en-US" sz="1600" kern="12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" name="Freeform 44">
                    <a:extLst>
                      <a:ext uri="{FF2B5EF4-FFF2-40B4-BE49-F238E27FC236}">
                        <a16:creationId xmlns="" xmlns:a16="http://schemas.microsoft.com/office/drawing/2014/main" id="{3021672E-C2ED-40D5-B271-1BF5B2DFBBF1}"/>
                      </a:ext>
                    </a:extLst>
                  </p:cNvPr>
                  <p:cNvSpPr/>
                  <p:nvPr/>
                </p:nvSpPr>
                <p:spPr>
                  <a:xfrm>
                    <a:off x="4503272" y="1292718"/>
                    <a:ext cx="1535969" cy="2971305"/>
                  </a:xfrm>
                  <a:custGeom>
                    <a:avLst/>
                    <a:gdLst>
                      <a:gd name="connsiteX0" fmla="*/ 61212 w 1614318"/>
                      <a:gd name="connsiteY0" fmla="*/ 0 h 3122871"/>
                      <a:gd name="connsiteX1" fmla="*/ 372694 w 1614318"/>
                      <a:gd name="connsiteY1" fmla="*/ 137369 h 3122871"/>
                      <a:gd name="connsiteX2" fmla="*/ 1458101 w 1614318"/>
                      <a:gd name="connsiteY2" fmla="*/ 1262558 h 3122871"/>
                      <a:gd name="connsiteX3" fmla="*/ 1512237 w 1614318"/>
                      <a:gd name="connsiteY3" fmla="*/ 1850511 h 3122871"/>
                      <a:gd name="connsiteX4" fmla="*/ 358513 w 1614318"/>
                      <a:gd name="connsiteY4" fmla="*/ 3003711 h 3122871"/>
                      <a:gd name="connsiteX5" fmla="*/ 3579 w 1614318"/>
                      <a:gd name="connsiteY5" fmla="*/ 3121127 h 3122871"/>
                      <a:gd name="connsiteX6" fmla="*/ 0 w 1614318"/>
                      <a:gd name="connsiteY6" fmla="*/ 3120455 h 3122871"/>
                      <a:gd name="connsiteX7" fmla="*/ 13325 w 1614318"/>
                      <a:gd name="connsiteY7" fmla="*/ 3120331 h 3122871"/>
                      <a:gd name="connsiteX8" fmla="*/ 282316 w 1614318"/>
                      <a:gd name="connsiteY8" fmla="*/ 3003711 h 3122871"/>
                      <a:gd name="connsiteX9" fmla="*/ 1436040 w 1614318"/>
                      <a:gd name="connsiteY9" fmla="*/ 1850511 h 3122871"/>
                      <a:gd name="connsiteX10" fmla="*/ 1381904 w 1614318"/>
                      <a:gd name="connsiteY10" fmla="*/ 1262558 h 3122871"/>
                      <a:gd name="connsiteX11" fmla="*/ 296497 w 1614318"/>
                      <a:gd name="connsiteY11" fmla="*/ 137369 h 3122871"/>
                      <a:gd name="connsiteX12" fmla="*/ 69761 w 1614318"/>
                      <a:gd name="connsiteY12" fmla="*/ 10065 h 3122871"/>
                      <a:gd name="connsiteX13" fmla="*/ 14026 w 1614318"/>
                      <a:gd name="connsiteY13" fmla="*/ 3446 h 3122871"/>
                      <a:gd name="connsiteX14" fmla="*/ 61212 w 1614318"/>
                      <a:gd name="connsiteY14" fmla="*/ 0 h 3122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14318" h="3122871">
                        <a:moveTo>
                          <a:pt x="61212" y="0"/>
                        </a:moveTo>
                        <a:cubicBezTo>
                          <a:pt x="175015" y="2579"/>
                          <a:pt x="287834" y="48573"/>
                          <a:pt x="372694" y="137369"/>
                        </a:cubicBezTo>
                        <a:lnTo>
                          <a:pt x="1458101" y="1262558"/>
                        </a:lnTo>
                        <a:cubicBezTo>
                          <a:pt x="1650406" y="1442116"/>
                          <a:pt x="1661234" y="1687981"/>
                          <a:pt x="1512237" y="1850511"/>
                        </a:cubicBezTo>
                        <a:lnTo>
                          <a:pt x="358513" y="3003711"/>
                        </a:lnTo>
                        <a:cubicBezTo>
                          <a:pt x="239053" y="3098240"/>
                          <a:pt x="115659" y="3131217"/>
                          <a:pt x="3579" y="3121127"/>
                        </a:cubicBezTo>
                        <a:lnTo>
                          <a:pt x="0" y="3120455"/>
                        </a:lnTo>
                        <a:lnTo>
                          <a:pt x="13325" y="3120331"/>
                        </a:lnTo>
                        <a:cubicBezTo>
                          <a:pt x="100913" y="3110882"/>
                          <a:pt x="192721" y="3074608"/>
                          <a:pt x="282316" y="3003711"/>
                        </a:cubicBezTo>
                        <a:lnTo>
                          <a:pt x="1436040" y="1850511"/>
                        </a:lnTo>
                        <a:cubicBezTo>
                          <a:pt x="1585037" y="1687981"/>
                          <a:pt x="1574209" y="1442116"/>
                          <a:pt x="1381904" y="1262558"/>
                        </a:cubicBezTo>
                        <a:lnTo>
                          <a:pt x="296497" y="137369"/>
                        </a:lnTo>
                        <a:cubicBezTo>
                          <a:pt x="232852" y="70772"/>
                          <a:pt x="153480" y="28251"/>
                          <a:pt x="69761" y="10065"/>
                        </a:cubicBezTo>
                        <a:lnTo>
                          <a:pt x="14026" y="3446"/>
                        </a:lnTo>
                        <a:lnTo>
                          <a:pt x="61212" y="0"/>
                        </a:lnTo>
                        <a:close/>
                      </a:path>
                    </a:pathLst>
                  </a:custGeom>
                  <a:gradFill>
                    <a:gsLst>
                      <a:gs pos="100000">
                        <a:schemeClr val="bg1">
                          <a:alpha val="41000"/>
                        </a:schemeClr>
                      </a:gs>
                      <a:gs pos="24000">
                        <a:schemeClr val="bg1">
                          <a:alpha val="52000"/>
                        </a:schemeClr>
                      </a:gs>
                    </a:gsLst>
                    <a:lin ang="20400000" scaled="0"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 defTabSz="457200">
                      <a:buClrTx/>
                      <a:buFontTx/>
                      <a:buNone/>
                      <a:defRPr/>
                    </a:pPr>
                    <a:endParaRPr lang="en-US" sz="1600" kern="120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30" name="Rectangle 70">
                <a:extLst>
                  <a:ext uri="{FF2B5EF4-FFF2-40B4-BE49-F238E27FC236}">
                    <a16:creationId xmlns="" xmlns:a16="http://schemas.microsoft.com/office/drawing/2014/main" id="{DD38A7A2-4E39-482C-8D6C-8C349586AABB}"/>
                  </a:ext>
                </a:extLst>
              </p:cNvPr>
              <p:cNvSpPr/>
              <p:nvPr/>
            </p:nvSpPr>
            <p:spPr>
              <a:xfrm>
                <a:off x="3035668" y="4791607"/>
                <a:ext cx="7025173" cy="357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r>
                  <a:rPr lang="el-GR" sz="1800" kern="1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Υπάρχει εντατική έρευνα που εστιάζει κυρίως στην πρόληψη του ΣΔτ1.  </a:t>
                </a:r>
                <a:endParaRPr lang="en-US" sz="1800" kern="1200" dirty="0">
                  <a:solidFill>
                    <a:prstClr val="black"/>
                  </a:solidFill>
                  <a:latin typeface="Arial" panose="020B0604020202020204" pitchFamily="34" charset="0"/>
                  <a:ea typeface="BatangChe" panose="02030609000101010101" pitchFamily="49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8" name="Rectangle 60">
            <a:extLst>
              <a:ext uri="{FF2B5EF4-FFF2-40B4-BE49-F238E27FC236}">
                <a16:creationId xmlns="" xmlns:a16="http://schemas.microsoft.com/office/drawing/2014/main" id="{87243F43-FDD4-4C6C-ABCC-3C8B4E833FF7}"/>
              </a:ext>
            </a:extLst>
          </p:cNvPr>
          <p:cNvSpPr/>
          <p:nvPr/>
        </p:nvSpPr>
        <p:spPr>
          <a:xfrm>
            <a:off x="1717157" y="2038366"/>
            <a:ext cx="6754537" cy="579500"/>
          </a:xfrm>
          <a:prstGeom prst="rect">
            <a:avLst/>
          </a:prstGeom>
          <a:gradFill flip="none" rotWithShape="1">
            <a:gsLst>
              <a:gs pos="100000">
                <a:srgbClr val="F7D6BB"/>
              </a:gs>
              <a:gs pos="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  <a:defRPr/>
            </a:pPr>
            <a:endParaRPr lang="en-US" sz="1600" kern="1200">
              <a:solidFill>
                <a:prstClr val="white"/>
              </a:solidFill>
            </a:endParaRPr>
          </a:p>
        </p:txBody>
      </p:sp>
      <p:grpSp>
        <p:nvGrpSpPr>
          <p:cNvPr id="39" name="Group 16">
            <a:extLst>
              <a:ext uri="{FF2B5EF4-FFF2-40B4-BE49-F238E27FC236}">
                <a16:creationId xmlns="" xmlns:a16="http://schemas.microsoft.com/office/drawing/2014/main" id="{72BBE094-5951-427E-BD3D-BCA43E684CBB}"/>
              </a:ext>
            </a:extLst>
          </p:cNvPr>
          <p:cNvGrpSpPr/>
          <p:nvPr/>
        </p:nvGrpSpPr>
        <p:grpSpPr>
          <a:xfrm>
            <a:off x="946052" y="1846551"/>
            <a:ext cx="8267616" cy="963131"/>
            <a:chOff x="2512278" y="2055215"/>
            <a:chExt cx="7819121" cy="931817"/>
          </a:xfrm>
        </p:grpSpPr>
        <p:grpSp>
          <p:nvGrpSpPr>
            <p:cNvPr id="42" name="Group 24">
              <a:extLst>
                <a:ext uri="{FF2B5EF4-FFF2-40B4-BE49-F238E27FC236}">
                  <a16:creationId xmlns="" xmlns:a16="http://schemas.microsoft.com/office/drawing/2014/main" id="{2E4233AD-5135-41FE-9C96-329B624AFBCF}"/>
                </a:ext>
              </a:extLst>
            </p:cNvPr>
            <p:cNvGrpSpPr/>
            <p:nvPr/>
          </p:nvGrpSpPr>
          <p:grpSpPr>
            <a:xfrm>
              <a:off x="2512278" y="2055215"/>
              <a:ext cx="1202977" cy="931817"/>
              <a:chOff x="2064222" y="1216877"/>
              <a:chExt cx="4031778" cy="3122986"/>
            </a:xfrm>
          </p:grpSpPr>
          <p:sp>
            <p:nvSpPr>
              <p:cNvPr id="44" name="Rounded Rectangle 27">
                <a:extLst>
                  <a:ext uri="{FF2B5EF4-FFF2-40B4-BE49-F238E27FC236}">
                    <a16:creationId xmlns="" xmlns:a16="http://schemas.microsoft.com/office/drawing/2014/main" id="{2EF8CFD2-BB21-4989-A65B-4E9E342EF451}"/>
                  </a:ext>
                </a:extLst>
              </p:cNvPr>
              <p:cNvSpPr/>
              <p:nvPr/>
            </p:nvSpPr>
            <p:spPr>
              <a:xfrm rot="21000000">
                <a:off x="2064222" y="2545242"/>
                <a:ext cx="1933898" cy="73950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rgbClr val="888888">
                      <a:alpha val="1000"/>
                    </a:srgbClr>
                  </a:gs>
                  <a:gs pos="43000">
                    <a:srgbClr val="CFCFCF">
                      <a:alpha val="63000"/>
                    </a:srgbClr>
                  </a:gs>
                </a:gsLst>
                <a:lin ang="13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  <a:buFontTx/>
                  <a:buNone/>
                  <a:defRPr/>
                </a:pPr>
                <a:endParaRPr lang="en-US" sz="1600" kern="1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5" name="Group 28">
                <a:extLst>
                  <a:ext uri="{FF2B5EF4-FFF2-40B4-BE49-F238E27FC236}">
                    <a16:creationId xmlns="" xmlns:a16="http://schemas.microsoft.com/office/drawing/2014/main" id="{458D4A3E-E3ED-4718-9C59-55B321A054DC}"/>
                  </a:ext>
                </a:extLst>
              </p:cNvPr>
              <p:cNvGrpSpPr/>
              <p:nvPr/>
            </p:nvGrpSpPr>
            <p:grpSpPr>
              <a:xfrm>
                <a:off x="2080259" y="1216877"/>
                <a:ext cx="4015741" cy="3122986"/>
                <a:chOff x="2080259" y="1216877"/>
                <a:chExt cx="4015741" cy="3122986"/>
              </a:xfrm>
            </p:grpSpPr>
            <p:sp>
              <p:nvSpPr>
                <p:cNvPr id="46" name="Freeform 29">
                  <a:extLst>
                    <a:ext uri="{FF2B5EF4-FFF2-40B4-BE49-F238E27FC236}">
                      <a16:creationId xmlns="" xmlns:a16="http://schemas.microsoft.com/office/drawing/2014/main" id="{B1EECFD1-D26A-45DA-8393-DEE7FD9C9C8D}"/>
                    </a:ext>
                  </a:extLst>
                </p:cNvPr>
                <p:cNvSpPr/>
                <p:nvPr/>
              </p:nvSpPr>
              <p:spPr>
                <a:xfrm>
                  <a:off x="2080259" y="1216877"/>
                  <a:ext cx="4015741" cy="3122986"/>
                </a:xfrm>
                <a:custGeom>
                  <a:avLst/>
                  <a:gdLst>
                    <a:gd name="connsiteX0" fmla="*/ 2462635 w 4015741"/>
                    <a:gd name="connsiteY0" fmla="*/ 115 h 3122986"/>
                    <a:gd name="connsiteX1" fmla="*/ 2774117 w 4015741"/>
                    <a:gd name="connsiteY1" fmla="*/ 137484 h 3122986"/>
                    <a:gd name="connsiteX2" fmla="*/ 3859524 w 4015741"/>
                    <a:gd name="connsiteY2" fmla="*/ 1262673 h 3122986"/>
                    <a:gd name="connsiteX3" fmla="*/ 3913660 w 4015741"/>
                    <a:gd name="connsiteY3" fmla="*/ 1850626 h 3122986"/>
                    <a:gd name="connsiteX4" fmla="*/ 2759936 w 4015741"/>
                    <a:gd name="connsiteY4" fmla="*/ 3003826 h 3122986"/>
                    <a:gd name="connsiteX5" fmla="*/ 2113412 w 4015741"/>
                    <a:gd name="connsiteY5" fmla="*/ 2366712 h 3122986"/>
                    <a:gd name="connsiteX6" fmla="*/ 2477909 w 4015741"/>
                    <a:gd name="connsiteY6" fmla="*/ 2000515 h 3122986"/>
                    <a:gd name="connsiteX7" fmla="*/ 443158 w 4015741"/>
                    <a:gd name="connsiteY7" fmla="*/ 2000516 h 3122986"/>
                    <a:gd name="connsiteX8" fmla="*/ 1 w 4015741"/>
                    <a:gd name="connsiteY8" fmla="*/ 1557357 h 3122986"/>
                    <a:gd name="connsiteX9" fmla="*/ 443160 w 4015741"/>
                    <a:gd name="connsiteY9" fmla="*/ 1114199 h 3122986"/>
                    <a:gd name="connsiteX10" fmla="*/ 2477048 w 4015741"/>
                    <a:gd name="connsiteY10" fmla="*/ 1114201 h 3122986"/>
                    <a:gd name="connsiteX11" fmla="*/ 2130996 w 4015741"/>
                    <a:gd name="connsiteY11" fmla="*/ 752099 h 3122986"/>
                    <a:gd name="connsiteX12" fmla="*/ 2145249 w 4015741"/>
                    <a:gd name="connsiteY12" fmla="*/ 123231 h 3122986"/>
                    <a:gd name="connsiteX13" fmla="*/ 2462635 w 4015741"/>
                    <a:gd name="connsiteY13" fmla="*/ 115 h 3122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15741" h="3122986">
                      <a:moveTo>
                        <a:pt x="2462635" y="115"/>
                      </a:moveTo>
                      <a:cubicBezTo>
                        <a:pt x="2576438" y="2694"/>
                        <a:pt x="2689257" y="48688"/>
                        <a:pt x="2774117" y="137484"/>
                      </a:cubicBezTo>
                      <a:lnTo>
                        <a:pt x="3859524" y="1262673"/>
                      </a:lnTo>
                      <a:cubicBezTo>
                        <a:pt x="4051829" y="1442231"/>
                        <a:pt x="4062657" y="1688096"/>
                        <a:pt x="3913660" y="1850626"/>
                      </a:cubicBezTo>
                      <a:lnTo>
                        <a:pt x="2759936" y="3003826"/>
                      </a:lnTo>
                      <a:cubicBezTo>
                        <a:pt x="2282095" y="3381941"/>
                        <a:pt x="1741317" y="2775231"/>
                        <a:pt x="2113412" y="2366712"/>
                      </a:cubicBezTo>
                      <a:lnTo>
                        <a:pt x="2477909" y="2000515"/>
                      </a:lnTo>
                      <a:lnTo>
                        <a:pt x="443158" y="2000516"/>
                      </a:lnTo>
                      <a:cubicBezTo>
                        <a:pt x="198410" y="2000515"/>
                        <a:pt x="0" y="1802106"/>
                        <a:pt x="1" y="1557357"/>
                      </a:cubicBezTo>
                      <a:cubicBezTo>
                        <a:pt x="1" y="1312609"/>
                        <a:pt x="198411" y="1114199"/>
                        <a:pt x="443160" y="1114199"/>
                      </a:cubicBezTo>
                      <a:lnTo>
                        <a:pt x="2477048" y="1114201"/>
                      </a:lnTo>
                      <a:lnTo>
                        <a:pt x="2130996" y="752099"/>
                      </a:lnTo>
                      <a:cubicBezTo>
                        <a:pt x="1961275" y="574506"/>
                        <a:pt x="1967656" y="292952"/>
                        <a:pt x="2145249" y="123231"/>
                      </a:cubicBezTo>
                      <a:cubicBezTo>
                        <a:pt x="2234046" y="38370"/>
                        <a:pt x="2348832" y="-2465"/>
                        <a:pt x="2462635" y="115"/>
                      </a:cubicBezTo>
                      <a:close/>
                    </a:path>
                  </a:pathLst>
                </a:custGeom>
                <a:solidFill>
                  <a:srgbClr val="E67B24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  <a:buFontTx/>
                    <a:buNone/>
                    <a:defRPr/>
                  </a:pPr>
                  <a:endParaRPr lang="en-US" sz="1600" kern="1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Freeform 30">
                  <a:extLst>
                    <a:ext uri="{FF2B5EF4-FFF2-40B4-BE49-F238E27FC236}">
                      <a16:creationId xmlns="" xmlns:a16="http://schemas.microsoft.com/office/drawing/2014/main" id="{D738F835-8F01-42BD-8869-5B0FCB49A077}"/>
                    </a:ext>
                  </a:extLst>
                </p:cNvPr>
                <p:cNvSpPr/>
                <p:nvPr/>
              </p:nvSpPr>
              <p:spPr>
                <a:xfrm>
                  <a:off x="4503272" y="1292718"/>
                  <a:ext cx="1535969" cy="2971305"/>
                </a:xfrm>
                <a:custGeom>
                  <a:avLst/>
                  <a:gdLst>
                    <a:gd name="connsiteX0" fmla="*/ 61212 w 1614318"/>
                    <a:gd name="connsiteY0" fmla="*/ 0 h 3122871"/>
                    <a:gd name="connsiteX1" fmla="*/ 372694 w 1614318"/>
                    <a:gd name="connsiteY1" fmla="*/ 137369 h 3122871"/>
                    <a:gd name="connsiteX2" fmla="*/ 1458101 w 1614318"/>
                    <a:gd name="connsiteY2" fmla="*/ 1262558 h 3122871"/>
                    <a:gd name="connsiteX3" fmla="*/ 1512237 w 1614318"/>
                    <a:gd name="connsiteY3" fmla="*/ 1850511 h 3122871"/>
                    <a:gd name="connsiteX4" fmla="*/ 358513 w 1614318"/>
                    <a:gd name="connsiteY4" fmla="*/ 3003711 h 3122871"/>
                    <a:gd name="connsiteX5" fmla="*/ 3579 w 1614318"/>
                    <a:gd name="connsiteY5" fmla="*/ 3121127 h 3122871"/>
                    <a:gd name="connsiteX6" fmla="*/ 0 w 1614318"/>
                    <a:gd name="connsiteY6" fmla="*/ 3120455 h 3122871"/>
                    <a:gd name="connsiteX7" fmla="*/ 13325 w 1614318"/>
                    <a:gd name="connsiteY7" fmla="*/ 3120331 h 3122871"/>
                    <a:gd name="connsiteX8" fmla="*/ 282316 w 1614318"/>
                    <a:gd name="connsiteY8" fmla="*/ 3003711 h 3122871"/>
                    <a:gd name="connsiteX9" fmla="*/ 1436040 w 1614318"/>
                    <a:gd name="connsiteY9" fmla="*/ 1850511 h 3122871"/>
                    <a:gd name="connsiteX10" fmla="*/ 1381904 w 1614318"/>
                    <a:gd name="connsiteY10" fmla="*/ 1262558 h 3122871"/>
                    <a:gd name="connsiteX11" fmla="*/ 296497 w 1614318"/>
                    <a:gd name="connsiteY11" fmla="*/ 137369 h 3122871"/>
                    <a:gd name="connsiteX12" fmla="*/ 69761 w 1614318"/>
                    <a:gd name="connsiteY12" fmla="*/ 10065 h 3122871"/>
                    <a:gd name="connsiteX13" fmla="*/ 14026 w 1614318"/>
                    <a:gd name="connsiteY13" fmla="*/ 3446 h 3122871"/>
                    <a:gd name="connsiteX14" fmla="*/ 61212 w 1614318"/>
                    <a:gd name="connsiteY14" fmla="*/ 0 h 3122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14318" h="3122871">
                      <a:moveTo>
                        <a:pt x="61212" y="0"/>
                      </a:moveTo>
                      <a:cubicBezTo>
                        <a:pt x="175015" y="2579"/>
                        <a:pt x="287834" y="48573"/>
                        <a:pt x="372694" y="137369"/>
                      </a:cubicBezTo>
                      <a:lnTo>
                        <a:pt x="1458101" y="1262558"/>
                      </a:lnTo>
                      <a:cubicBezTo>
                        <a:pt x="1650406" y="1442116"/>
                        <a:pt x="1661234" y="1687981"/>
                        <a:pt x="1512237" y="1850511"/>
                      </a:cubicBezTo>
                      <a:lnTo>
                        <a:pt x="358513" y="3003711"/>
                      </a:lnTo>
                      <a:cubicBezTo>
                        <a:pt x="239053" y="3098240"/>
                        <a:pt x="115659" y="3131217"/>
                        <a:pt x="3579" y="3121127"/>
                      </a:cubicBezTo>
                      <a:lnTo>
                        <a:pt x="0" y="3120455"/>
                      </a:lnTo>
                      <a:lnTo>
                        <a:pt x="13325" y="3120331"/>
                      </a:lnTo>
                      <a:cubicBezTo>
                        <a:pt x="100913" y="3110882"/>
                        <a:pt x="192721" y="3074608"/>
                        <a:pt x="282316" y="3003711"/>
                      </a:cubicBezTo>
                      <a:lnTo>
                        <a:pt x="1436040" y="1850511"/>
                      </a:lnTo>
                      <a:cubicBezTo>
                        <a:pt x="1585037" y="1687981"/>
                        <a:pt x="1574209" y="1442116"/>
                        <a:pt x="1381904" y="1262558"/>
                      </a:cubicBezTo>
                      <a:lnTo>
                        <a:pt x="296497" y="137369"/>
                      </a:lnTo>
                      <a:cubicBezTo>
                        <a:pt x="232852" y="70772"/>
                        <a:pt x="153480" y="28251"/>
                        <a:pt x="69761" y="10065"/>
                      </a:cubicBezTo>
                      <a:lnTo>
                        <a:pt x="14026" y="3446"/>
                      </a:lnTo>
                      <a:lnTo>
                        <a:pt x="61212" y="0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chemeClr val="bg1">
                        <a:alpha val="41000"/>
                      </a:schemeClr>
                    </a:gs>
                    <a:gs pos="24000">
                      <a:schemeClr val="bg1">
                        <a:alpha val="52000"/>
                      </a:schemeClr>
                    </a:gs>
                  </a:gsLst>
                  <a:lin ang="20400000" scaled="0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457200">
                    <a:buClrTx/>
                    <a:buFontTx/>
                    <a:buNone/>
                    <a:defRPr/>
                  </a:pPr>
                  <a:endParaRPr lang="en-US" sz="1600" kern="120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41" name="Rectangle 63">
              <a:extLst>
                <a:ext uri="{FF2B5EF4-FFF2-40B4-BE49-F238E27FC236}">
                  <a16:creationId xmlns="" xmlns:a16="http://schemas.microsoft.com/office/drawing/2014/main" id="{AF321CB8-34B9-4EF6-AA6B-88895AE59418}"/>
                </a:ext>
              </a:extLst>
            </p:cNvPr>
            <p:cNvSpPr/>
            <p:nvPr/>
          </p:nvSpPr>
          <p:spPr>
            <a:xfrm>
              <a:off x="3658490" y="2357960"/>
              <a:ext cx="6672909" cy="357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buClrTx/>
                <a:buFontTx/>
                <a:buNone/>
                <a:defRPr/>
              </a:pPr>
              <a:r>
                <a:rPr lang="el-GR" sz="1800" b="1" kern="120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Πολυουρία, πολυδιψία, πολυφαγία και απώλεια βάρους.</a:t>
              </a:r>
              <a:endParaRPr lang="el-GR" sz="1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52">
            <a:extLst>
              <a:ext uri="{FF2B5EF4-FFF2-40B4-BE49-F238E27FC236}">
                <a16:creationId xmlns="" xmlns:a16="http://schemas.microsoft.com/office/drawing/2014/main" id="{D9A84B1B-36F4-42F0-AC5F-E33610FBDC2F}"/>
              </a:ext>
            </a:extLst>
          </p:cNvPr>
          <p:cNvGrpSpPr/>
          <p:nvPr/>
        </p:nvGrpSpPr>
        <p:grpSpPr>
          <a:xfrm>
            <a:off x="946052" y="3707394"/>
            <a:ext cx="8304790" cy="963131"/>
            <a:chOff x="2512278" y="3680214"/>
            <a:chExt cx="7854280" cy="931817"/>
          </a:xfrm>
        </p:grpSpPr>
        <p:sp>
          <p:nvSpPr>
            <p:cNvPr id="49" name="Rectangle 65">
              <a:extLst>
                <a:ext uri="{FF2B5EF4-FFF2-40B4-BE49-F238E27FC236}">
                  <a16:creationId xmlns="" xmlns:a16="http://schemas.microsoft.com/office/drawing/2014/main" id="{14E1053D-45D6-4BA3-906D-5C788BFDC868}"/>
                </a:ext>
              </a:extLst>
            </p:cNvPr>
            <p:cNvSpPr/>
            <p:nvPr/>
          </p:nvSpPr>
          <p:spPr>
            <a:xfrm>
              <a:off x="3241553" y="3865793"/>
              <a:ext cx="6388122" cy="560659"/>
            </a:xfrm>
            <a:prstGeom prst="rect">
              <a:avLst/>
            </a:prstGeom>
            <a:gradFill flip="none" rotWithShape="1">
              <a:gsLst>
                <a:gs pos="100000">
                  <a:srgbClr val="F7D6BB"/>
                </a:gs>
                <a:gs pos="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en-US" sz="1600" kern="1200">
                <a:solidFill>
                  <a:prstClr val="white"/>
                </a:solidFill>
              </a:endParaRPr>
            </a:p>
          </p:txBody>
        </p:sp>
        <p:grpSp>
          <p:nvGrpSpPr>
            <p:cNvPr id="50" name="Group 25">
              <a:extLst>
                <a:ext uri="{FF2B5EF4-FFF2-40B4-BE49-F238E27FC236}">
                  <a16:creationId xmlns="" xmlns:a16="http://schemas.microsoft.com/office/drawing/2014/main" id="{AE5126C5-2207-46E4-877D-0AFA714769F3}"/>
                </a:ext>
              </a:extLst>
            </p:cNvPr>
            <p:cNvGrpSpPr/>
            <p:nvPr/>
          </p:nvGrpSpPr>
          <p:grpSpPr>
            <a:xfrm>
              <a:off x="2512278" y="3680214"/>
              <a:ext cx="7854280" cy="931817"/>
              <a:chOff x="2512278" y="3680214"/>
              <a:chExt cx="7854280" cy="931817"/>
            </a:xfrm>
          </p:grpSpPr>
          <p:grpSp>
            <p:nvGrpSpPr>
              <p:cNvPr id="53" name="Group 46">
                <a:extLst>
                  <a:ext uri="{FF2B5EF4-FFF2-40B4-BE49-F238E27FC236}">
                    <a16:creationId xmlns="" xmlns:a16="http://schemas.microsoft.com/office/drawing/2014/main" id="{BAFAA783-214D-4576-853E-708D94B5E474}"/>
                  </a:ext>
                </a:extLst>
              </p:cNvPr>
              <p:cNvGrpSpPr/>
              <p:nvPr/>
            </p:nvGrpSpPr>
            <p:grpSpPr>
              <a:xfrm>
                <a:off x="2512278" y="3680214"/>
                <a:ext cx="1202977" cy="931817"/>
                <a:chOff x="2064222" y="1216877"/>
                <a:chExt cx="4031778" cy="3122986"/>
              </a:xfrm>
            </p:grpSpPr>
            <p:sp>
              <p:nvSpPr>
                <p:cNvPr id="55" name="Rounded Rectangle 48">
                  <a:extLst>
                    <a:ext uri="{FF2B5EF4-FFF2-40B4-BE49-F238E27FC236}">
                      <a16:creationId xmlns="" xmlns:a16="http://schemas.microsoft.com/office/drawing/2014/main" id="{C6C4B0C4-82DA-4278-8721-8BC597027E8B}"/>
                    </a:ext>
                  </a:extLst>
                </p:cNvPr>
                <p:cNvSpPr/>
                <p:nvPr/>
              </p:nvSpPr>
              <p:spPr>
                <a:xfrm rot="21000000">
                  <a:off x="2064222" y="2545242"/>
                  <a:ext cx="1933898" cy="739500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00000">
                      <a:srgbClr val="888888">
                        <a:alpha val="1000"/>
                      </a:srgbClr>
                    </a:gs>
                    <a:gs pos="43000">
                      <a:srgbClr val="CFCFCF">
                        <a:alpha val="63000"/>
                      </a:srgbClr>
                    </a:gs>
                  </a:gsLst>
                  <a:lin ang="132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  <a:buFontTx/>
                    <a:buNone/>
                    <a:defRPr/>
                  </a:pPr>
                  <a:endParaRPr lang="en-US" sz="1600" kern="1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6" name="Group 49">
                  <a:extLst>
                    <a:ext uri="{FF2B5EF4-FFF2-40B4-BE49-F238E27FC236}">
                      <a16:creationId xmlns="" xmlns:a16="http://schemas.microsoft.com/office/drawing/2014/main" id="{185F891B-ACC9-44DD-80F9-185376CC87B6}"/>
                    </a:ext>
                  </a:extLst>
                </p:cNvPr>
                <p:cNvGrpSpPr/>
                <p:nvPr/>
              </p:nvGrpSpPr>
              <p:grpSpPr>
                <a:xfrm>
                  <a:off x="2080259" y="1216877"/>
                  <a:ext cx="4015741" cy="3122986"/>
                  <a:chOff x="2080259" y="1216877"/>
                  <a:chExt cx="4015741" cy="3122986"/>
                </a:xfrm>
              </p:grpSpPr>
              <p:sp>
                <p:nvSpPr>
                  <p:cNvPr id="57" name="Freeform 50">
                    <a:extLst>
                      <a:ext uri="{FF2B5EF4-FFF2-40B4-BE49-F238E27FC236}">
                        <a16:creationId xmlns="" xmlns:a16="http://schemas.microsoft.com/office/drawing/2014/main" id="{68647021-65EC-4529-B7E0-E6D3E90C3A04}"/>
                      </a:ext>
                    </a:extLst>
                  </p:cNvPr>
                  <p:cNvSpPr/>
                  <p:nvPr/>
                </p:nvSpPr>
                <p:spPr>
                  <a:xfrm>
                    <a:off x="2080259" y="1216877"/>
                    <a:ext cx="4015741" cy="3122986"/>
                  </a:xfrm>
                  <a:custGeom>
                    <a:avLst/>
                    <a:gdLst>
                      <a:gd name="connsiteX0" fmla="*/ 2462635 w 4015741"/>
                      <a:gd name="connsiteY0" fmla="*/ 115 h 3122986"/>
                      <a:gd name="connsiteX1" fmla="*/ 2774117 w 4015741"/>
                      <a:gd name="connsiteY1" fmla="*/ 137484 h 3122986"/>
                      <a:gd name="connsiteX2" fmla="*/ 3859524 w 4015741"/>
                      <a:gd name="connsiteY2" fmla="*/ 1262673 h 3122986"/>
                      <a:gd name="connsiteX3" fmla="*/ 3913660 w 4015741"/>
                      <a:gd name="connsiteY3" fmla="*/ 1850626 h 3122986"/>
                      <a:gd name="connsiteX4" fmla="*/ 2759936 w 4015741"/>
                      <a:gd name="connsiteY4" fmla="*/ 3003826 h 3122986"/>
                      <a:gd name="connsiteX5" fmla="*/ 2113412 w 4015741"/>
                      <a:gd name="connsiteY5" fmla="*/ 2366712 h 3122986"/>
                      <a:gd name="connsiteX6" fmla="*/ 2477909 w 4015741"/>
                      <a:gd name="connsiteY6" fmla="*/ 2000515 h 3122986"/>
                      <a:gd name="connsiteX7" fmla="*/ 443158 w 4015741"/>
                      <a:gd name="connsiteY7" fmla="*/ 2000516 h 3122986"/>
                      <a:gd name="connsiteX8" fmla="*/ 1 w 4015741"/>
                      <a:gd name="connsiteY8" fmla="*/ 1557357 h 3122986"/>
                      <a:gd name="connsiteX9" fmla="*/ 443160 w 4015741"/>
                      <a:gd name="connsiteY9" fmla="*/ 1114199 h 3122986"/>
                      <a:gd name="connsiteX10" fmla="*/ 2477048 w 4015741"/>
                      <a:gd name="connsiteY10" fmla="*/ 1114201 h 3122986"/>
                      <a:gd name="connsiteX11" fmla="*/ 2130996 w 4015741"/>
                      <a:gd name="connsiteY11" fmla="*/ 752099 h 3122986"/>
                      <a:gd name="connsiteX12" fmla="*/ 2145249 w 4015741"/>
                      <a:gd name="connsiteY12" fmla="*/ 123231 h 3122986"/>
                      <a:gd name="connsiteX13" fmla="*/ 2462635 w 4015741"/>
                      <a:gd name="connsiteY13" fmla="*/ 115 h 3122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4015741" h="3122986">
                        <a:moveTo>
                          <a:pt x="2462635" y="115"/>
                        </a:moveTo>
                        <a:cubicBezTo>
                          <a:pt x="2576438" y="2694"/>
                          <a:pt x="2689257" y="48688"/>
                          <a:pt x="2774117" y="137484"/>
                        </a:cubicBezTo>
                        <a:lnTo>
                          <a:pt x="3859524" y="1262673"/>
                        </a:lnTo>
                        <a:cubicBezTo>
                          <a:pt x="4051829" y="1442231"/>
                          <a:pt x="4062657" y="1688096"/>
                          <a:pt x="3913660" y="1850626"/>
                        </a:cubicBezTo>
                        <a:lnTo>
                          <a:pt x="2759936" y="3003826"/>
                        </a:lnTo>
                        <a:cubicBezTo>
                          <a:pt x="2282095" y="3381941"/>
                          <a:pt x="1741317" y="2775231"/>
                          <a:pt x="2113412" y="2366712"/>
                        </a:cubicBezTo>
                        <a:lnTo>
                          <a:pt x="2477909" y="2000515"/>
                        </a:lnTo>
                        <a:lnTo>
                          <a:pt x="443158" y="2000516"/>
                        </a:lnTo>
                        <a:cubicBezTo>
                          <a:pt x="198410" y="2000515"/>
                          <a:pt x="0" y="1802106"/>
                          <a:pt x="1" y="1557357"/>
                        </a:cubicBezTo>
                        <a:cubicBezTo>
                          <a:pt x="1" y="1312609"/>
                          <a:pt x="198411" y="1114199"/>
                          <a:pt x="443160" y="1114199"/>
                        </a:cubicBezTo>
                        <a:lnTo>
                          <a:pt x="2477048" y="1114201"/>
                        </a:lnTo>
                        <a:lnTo>
                          <a:pt x="2130996" y="752099"/>
                        </a:lnTo>
                        <a:cubicBezTo>
                          <a:pt x="1961275" y="574506"/>
                          <a:pt x="1967656" y="292952"/>
                          <a:pt x="2145249" y="123231"/>
                        </a:cubicBezTo>
                        <a:cubicBezTo>
                          <a:pt x="2234046" y="38370"/>
                          <a:pt x="2348832" y="-2465"/>
                          <a:pt x="2462635" y="115"/>
                        </a:cubicBezTo>
                        <a:close/>
                      </a:path>
                    </a:pathLst>
                  </a:custGeom>
                  <a:solidFill>
                    <a:srgbClr val="E67B24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buClrTx/>
                      <a:buFontTx/>
                      <a:buNone/>
                      <a:defRPr/>
                    </a:pPr>
                    <a:endParaRPr lang="en-US" sz="1600" kern="12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8" name="Freeform 51">
                    <a:extLst>
                      <a:ext uri="{FF2B5EF4-FFF2-40B4-BE49-F238E27FC236}">
                        <a16:creationId xmlns="" xmlns:a16="http://schemas.microsoft.com/office/drawing/2014/main" id="{607AEC7C-65D4-4EE4-B917-13C8631BCF2F}"/>
                      </a:ext>
                    </a:extLst>
                  </p:cNvPr>
                  <p:cNvSpPr/>
                  <p:nvPr/>
                </p:nvSpPr>
                <p:spPr>
                  <a:xfrm>
                    <a:off x="4503272" y="1292718"/>
                    <a:ext cx="1535969" cy="2971305"/>
                  </a:xfrm>
                  <a:custGeom>
                    <a:avLst/>
                    <a:gdLst>
                      <a:gd name="connsiteX0" fmla="*/ 61212 w 1614318"/>
                      <a:gd name="connsiteY0" fmla="*/ 0 h 3122871"/>
                      <a:gd name="connsiteX1" fmla="*/ 372694 w 1614318"/>
                      <a:gd name="connsiteY1" fmla="*/ 137369 h 3122871"/>
                      <a:gd name="connsiteX2" fmla="*/ 1458101 w 1614318"/>
                      <a:gd name="connsiteY2" fmla="*/ 1262558 h 3122871"/>
                      <a:gd name="connsiteX3" fmla="*/ 1512237 w 1614318"/>
                      <a:gd name="connsiteY3" fmla="*/ 1850511 h 3122871"/>
                      <a:gd name="connsiteX4" fmla="*/ 358513 w 1614318"/>
                      <a:gd name="connsiteY4" fmla="*/ 3003711 h 3122871"/>
                      <a:gd name="connsiteX5" fmla="*/ 3579 w 1614318"/>
                      <a:gd name="connsiteY5" fmla="*/ 3121127 h 3122871"/>
                      <a:gd name="connsiteX6" fmla="*/ 0 w 1614318"/>
                      <a:gd name="connsiteY6" fmla="*/ 3120455 h 3122871"/>
                      <a:gd name="connsiteX7" fmla="*/ 13325 w 1614318"/>
                      <a:gd name="connsiteY7" fmla="*/ 3120331 h 3122871"/>
                      <a:gd name="connsiteX8" fmla="*/ 282316 w 1614318"/>
                      <a:gd name="connsiteY8" fmla="*/ 3003711 h 3122871"/>
                      <a:gd name="connsiteX9" fmla="*/ 1436040 w 1614318"/>
                      <a:gd name="connsiteY9" fmla="*/ 1850511 h 3122871"/>
                      <a:gd name="connsiteX10" fmla="*/ 1381904 w 1614318"/>
                      <a:gd name="connsiteY10" fmla="*/ 1262558 h 3122871"/>
                      <a:gd name="connsiteX11" fmla="*/ 296497 w 1614318"/>
                      <a:gd name="connsiteY11" fmla="*/ 137369 h 3122871"/>
                      <a:gd name="connsiteX12" fmla="*/ 69761 w 1614318"/>
                      <a:gd name="connsiteY12" fmla="*/ 10065 h 3122871"/>
                      <a:gd name="connsiteX13" fmla="*/ 14026 w 1614318"/>
                      <a:gd name="connsiteY13" fmla="*/ 3446 h 3122871"/>
                      <a:gd name="connsiteX14" fmla="*/ 61212 w 1614318"/>
                      <a:gd name="connsiteY14" fmla="*/ 0 h 3122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14318" h="3122871">
                        <a:moveTo>
                          <a:pt x="61212" y="0"/>
                        </a:moveTo>
                        <a:cubicBezTo>
                          <a:pt x="175015" y="2579"/>
                          <a:pt x="287834" y="48573"/>
                          <a:pt x="372694" y="137369"/>
                        </a:cubicBezTo>
                        <a:lnTo>
                          <a:pt x="1458101" y="1262558"/>
                        </a:lnTo>
                        <a:cubicBezTo>
                          <a:pt x="1650406" y="1442116"/>
                          <a:pt x="1661234" y="1687981"/>
                          <a:pt x="1512237" y="1850511"/>
                        </a:cubicBezTo>
                        <a:lnTo>
                          <a:pt x="358513" y="3003711"/>
                        </a:lnTo>
                        <a:cubicBezTo>
                          <a:pt x="239053" y="3098240"/>
                          <a:pt x="115659" y="3131217"/>
                          <a:pt x="3579" y="3121127"/>
                        </a:cubicBezTo>
                        <a:lnTo>
                          <a:pt x="0" y="3120455"/>
                        </a:lnTo>
                        <a:lnTo>
                          <a:pt x="13325" y="3120331"/>
                        </a:lnTo>
                        <a:cubicBezTo>
                          <a:pt x="100913" y="3110882"/>
                          <a:pt x="192721" y="3074608"/>
                          <a:pt x="282316" y="3003711"/>
                        </a:cubicBezTo>
                        <a:lnTo>
                          <a:pt x="1436040" y="1850511"/>
                        </a:lnTo>
                        <a:cubicBezTo>
                          <a:pt x="1585037" y="1687981"/>
                          <a:pt x="1574209" y="1442116"/>
                          <a:pt x="1381904" y="1262558"/>
                        </a:cubicBezTo>
                        <a:lnTo>
                          <a:pt x="296497" y="137369"/>
                        </a:lnTo>
                        <a:cubicBezTo>
                          <a:pt x="232852" y="70772"/>
                          <a:pt x="153480" y="28251"/>
                          <a:pt x="69761" y="10065"/>
                        </a:cubicBezTo>
                        <a:lnTo>
                          <a:pt x="14026" y="3446"/>
                        </a:lnTo>
                        <a:lnTo>
                          <a:pt x="61212" y="0"/>
                        </a:lnTo>
                        <a:close/>
                      </a:path>
                    </a:pathLst>
                  </a:custGeom>
                  <a:gradFill>
                    <a:gsLst>
                      <a:gs pos="100000">
                        <a:schemeClr val="bg1">
                          <a:alpha val="41000"/>
                        </a:schemeClr>
                      </a:gs>
                      <a:gs pos="24000">
                        <a:schemeClr val="bg1">
                          <a:alpha val="52000"/>
                        </a:schemeClr>
                      </a:gs>
                    </a:gsLst>
                    <a:lin ang="20400000" scaled="0"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 defTabSz="457200">
                      <a:buClrTx/>
                      <a:buFontTx/>
                      <a:buNone/>
                      <a:defRPr/>
                    </a:pPr>
                    <a:endParaRPr lang="en-US" sz="1600" kern="120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52" name="Rectangle 69">
                <a:extLst>
                  <a:ext uri="{FF2B5EF4-FFF2-40B4-BE49-F238E27FC236}">
                    <a16:creationId xmlns="" xmlns:a16="http://schemas.microsoft.com/office/drawing/2014/main" id="{DF2D7980-B02C-4B52-B5C4-3719C835E6FA}"/>
                  </a:ext>
                </a:extLst>
              </p:cNvPr>
              <p:cNvSpPr/>
              <p:nvPr/>
            </p:nvSpPr>
            <p:spPr>
              <a:xfrm>
                <a:off x="3679754" y="3830780"/>
                <a:ext cx="6686804" cy="625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r>
                  <a:rPr lang="el-GR" sz="1800" kern="120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Η καλή γλυκαιμική ρύθμιση (</a:t>
                </a:r>
                <a:r>
                  <a:rPr lang="en-US" sz="1800" kern="120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HbA1c ˂7%</a:t>
                </a:r>
                <a:r>
                  <a:rPr lang="el-GR" sz="1800" kern="120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  <a:r>
                  <a:rPr lang="en-US" sz="1800" kern="120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l-GR" sz="1800" kern="120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μειώνει τον κίνδυνο      των μακροπρόθεσμων επιπλοκών του ΣΔτ1.</a:t>
                </a:r>
                <a:r>
                  <a:rPr lang="el-GR" sz="1800" kern="1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en-US" sz="1800" kern="1200" dirty="0">
                  <a:solidFill>
                    <a:prstClr val="black"/>
                  </a:solidFill>
                  <a:latin typeface="Arial" panose="020B0604020202020204" pitchFamily="34" charset="0"/>
                  <a:ea typeface="BatangChe" panose="02030609000101010101" pitchFamily="49" charset="-127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9" name="Group 75">
            <a:extLst>
              <a:ext uri="{FF2B5EF4-FFF2-40B4-BE49-F238E27FC236}">
                <a16:creationId xmlns="" xmlns:a16="http://schemas.microsoft.com/office/drawing/2014/main" id="{2CAEC392-C266-4979-BA34-C30B44C77719}"/>
              </a:ext>
            </a:extLst>
          </p:cNvPr>
          <p:cNvGrpSpPr/>
          <p:nvPr/>
        </p:nvGrpSpPr>
        <p:grpSpPr>
          <a:xfrm>
            <a:off x="946052" y="5568238"/>
            <a:ext cx="8197948" cy="963131"/>
            <a:chOff x="2512278" y="5305211"/>
            <a:chExt cx="7753233" cy="931817"/>
          </a:xfrm>
        </p:grpSpPr>
        <p:sp>
          <p:nvSpPr>
            <p:cNvPr id="60" name="Rectangle 67">
              <a:extLst>
                <a:ext uri="{FF2B5EF4-FFF2-40B4-BE49-F238E27FC236}">
                  <a16:creationId xmlns="" xmlns:a16="http://schemas.microsoft.com/office/drawing/2014/main" id="{7A8FC613-49C5-4D61-8C56-CB4E35A33A57}"/>
                </a:ext>
              </a:extLst>
            </p:cNvPr>
            <p:cNvSpPr/>
            <p:nvPr/>
          </p:nvSpPr>
          <p:spPr>
            <a:xfrm>
              <a:off x="3241553" y="5490790"/>
              <a:ext cx="6388122" cy="560659"/>
            </a:xfrm>
            <a:prstGeom prst="rect">
              <a:avLst/>
            </a:prstGeom>
            <a:gradFill flip="none" rotWithShape="1">
              <a:gsLst>
                <a:gs pos="100000">
                  <a:srgbClr val="F7D6BB"/>
                </a:gs>
                <a:gs pos="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buClrTx/>
                <a:buFontTx/>
                <a:buNone/>
                <a:defRPr/>
              </a:pPr>
              <a:endParaRPr lang="en-US" sz="1600" kern="1200">
                <a:solidFill>
                  <a:prstClr val="white"/>
                </a:solidFill>
              </a:endParaRPr>
            </a:p>
          </p:txBody>
        </p:sp>
        <p:grpSp>
          <p:nvGrpSpPr>
            <p:cNvPr id="61" name="Group 74">
              <a:extLst>
                <a:ext uri="{FF2B5EF4-FFF2-40B4-BE49-F238E27FC236}">
                  <a16:creationId xmlns="" xmlns:a16="http://schemas.microsoft.com/office/drawing/2014/main" id="{0C4E20F7-AAB2-449B-A21B-9ABADC56A905}"/>
                </a:ext>
              </a:extLst>
            </p:cNvPr>
            <p:cNvGrpSpPr/>
            <p:nvPr/>
          </p:nvGrpSpPr>
          <p:grpSpPr>
            <a:xfrm>
              <a:off x="2512278" y="5305211"/>
              <a:ext cx="7753233" cy="931817"/>
              <a:chOff x="2512278" y="5305211"/>
              <a:chExt cx="7753233" cy="931817"/>
            </a:xfrm>
          </p:grpSpPr>
          <p:grpSp>
            <p:nvGrpSpPr>
              <p:cNvPr id="64" name="Group 54">
                <a:extLst>
                  <a:ext uri="{FF2B5EF4-FFF2-40B4-BE49-F238E27FC236}">
                    <a16:creationId xmlns="" xmlns:a16="http://schemas.microsoft.com/office/drawing/2014/main" id="{BB1E670C-F348-4826-B847-CBCCFF7BBE7E}"/>
                  </a:ext>
                </a:extLst>
              </p:cNvPr>
              <p:cNvGrpSpPr/>
              <p:nvPr/>
            </p:nvGrpSpPr>
            <p:grpSpPr>
              <a:xfrm>
                <a:off x="2512278" y="5305211"/>
                <a:ext cx="1202977" cy="931817"/>
                <a:chOff x="2064222" y="1216877"/>
                <a:chExt cx="4031778" cy="3122986"/>
              </a:xfrm>
            </p:grpSpPr>
            <p:sp>
              <p:nvSpPr>
                <p:cNvPr id="66" name="Rounded Rectangle 56">
                  <a:extLst>
                    <a:ext uri="{FF2B5EF4-FFF2-40B4-BE49-F238E27FC236}">
                      <a16:creationId xmlns="" xmlns:a16="http://schemas.microsoft.com/office/drawing/2014/main" id="{BC378BCD-576E-4566-8010-71AFC1A62C8E}"/>
                    </a:ext>
                  </a:extLst>
                </p:cNvPr>
                <p:cNvSpPr/>
                <p:nvPr/>
              </p:nvSpPr>
              <p:spPr>
                <a:xfrm rot="21000000">
                  <a:off x="2064222" y="2545242"/>
                  <a:ext cx="1933898" cy="739500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100000">
                      <a:srgbClr val="888888">
                        <a:alpha val="1000"/>
                      </a:srgbClr>
                    </a:gs>
                    <a:gs pos="43000">
                      <a:srgbClr val="CFCFCF">
                        <a:alpha val="63000"/>
                      </a:srgbClr>
                    </a:gs>
                  </a:gsLst>
                  <a:lin ang="132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>
                    <a:buClrTx/>
                    <a:buFontTx/>
                    <a:buNone/>
                    <a:defRPr/>
                  </a:pPr>
                  <a:endParaRPr lang="en-US" sz="1600" kern="12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67" name="Group 57">
                  <a:extLst>
                    <a:ext uri="{FF2B5EF4-FFF2-40B4-BE49-F238E27FC236}">
                      <a16:creationId xmlns="" xmlns:a16="http://schemas.microsoft.com/office/drawing/2014/main" id="{2B889BEB-2267-4FE1-A244-7C9184E6519C}"/>
                    </a:ext>
                  </a:extLst>
                </p:cNvPr>
                <p:cNvGrpSpPr/>
                <p:nvPr/>
              </p:nvGrpSpPr>
              <p:grpSpPr>
                <a:xfrm>
                  <a:off x="2080259" y="1216877"/>
                  <a:ext cx="4015741" cy="3122986"/>
                  <a:chOff x="2080259" y="1216877"/>
                  <a:chExt cx="4015741" cy="3122986"/>
                </a:xfrm>
              </p:grpSpPr>
              <p:sp>
                <p:nvSpPr>
                  <p:cNvPr id="68" name="Freeform 58">
                    <a:extLst>
                      <a:ext uri="{FF2B5EF4-FFF2-40B4-BE49-F238E27FC236}">
                        <a16:creationId xmlns="" xmlns:a16="http://schemas.microsoft.com/office/drawing/2014/main" id="{ABE42496-9B91-42A6-B5DB-9EAC016B0524}"/>
                      </a:ext>
                    </a:extLst>
                  </p:cNvPr>
                  <p:cNvSpPr/>
                  <p:nvPr/>
                </p:nvSpPr>
                <p:spPr>
                  <a:xfrm>
                    <a:off x="2080259" y="1216877"/>
                    <a:ext cx="4015741" cy="3122986"/>
                  </a:xfrm>
                  <a:custGeom>
                    <a:avLst/>
                    <a:gdLst>
                      <a:gd name="connsiteX0" fmla="*/ 2462635 w 4015741"/>
                      <a:gd name="connsiteY0" fmla="*/ 115 h 3122986"/>
                      <a:gd name="connsiteX1" fmla="*/ 2774117 w 4015741"/>
                      <a:gd name="connsiteY1" fmla="*/ 137484 h 3122986"/>
                      <a:gd name="connsiteX2" fmla="*/ 3859524 w 4015741"/>
                      <a:gd name="connsiteY2" fmla="*/ 1262673 h 3122986"/>
                      <a:gd name="connsiteX3" fmla="*/ 3913660 w 4015741"/>
                      <a:gd name="connsiteY3" fmla="*/ 1850626 h 3122986"/>
                      <a:gd name="connsiteX4" fmla="*/ 2759936 w 4015741"/>
                      <a:gd name="connsiteY4" fmla="*/ 3003826 h 3122986"/>
                      <a:gd name="connsiteX5" fmla="*/ 2113412 w 4015741"/>
                      <a:gd name="connsiteY5" fmla="*/ 2366712 h 3122986"/>
                      <a:gd name="connsiteX6" fmla="*/ 2477909 w 4015741"/>
                      <a:gd name="connsiteY6" fmla="*/ 2000515 h 3122986"/>
                      <a:gd name="connsiteX7" fmla="*/ 443158 w 4015741"/>
                      <a:gd name="connsiteY7" fmla="*/ 2000516 h 3122986"/>
                      <a:gd name="connsiteX8" fmla="*/ 1 w 4015741"/>
                      <a:gd name="connsiteY8" fmla="*/ 1557357 h 3122986"/>
                      <a:gd name="connsiteX9" fmla="*/ 443160 w 4015741"/>
                      <a:gd name="connsiteY9" fmla="*/ 1114199 h 3122986"/>
                      <a:gd name="connsiteX10" fmla="*/ 2477048 w 4015741"/>
                      <a:gd name="connsiteY10" fmla="*/ 1114201 h 3122986"/>
                      <a:gd name="connsiteX11" fmla="*/ 2130996 w 4015741"/>
                      <a:gd name="connsiteY11" fmla="*/ 752099 h 3122986"/>
                      <a:gd name="connsiteX12" fmla="*/ 2145249 w 4015741"/>
                      <a:gd name="connsiteY12" fmla="*/ 123231 h 3122986"/>
                      <a:gd name="connsiteX13" fmla="*/ 2462635 w 4015741"/>
                      <a:gd name="connsiteY13" fmla="*/ 115 h 3122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4015741" h="3122986">
                        <a:moveTo>
                          <a:pt x="2462635" y="115"/>
                        </a:moveTo>
                        <a:cubicBezTo>
                          <a:pt x="2576438" y="2694"/>
                          <a:pt x="2689257" y="48688"/>
                          <a:pt x="2774117" y="137484"/>
                        </a:cubicBezTo>
                        <a:lnTo>
                          <a:pt x="3859524" y="1262673"/>
                        </a:lnTo>
                        <a:cubicBezTo>
                          <a:pt x="4051829" y="1442231"/>
                          <a:pt x="4062657" y="1688096"/>
                          <a:pt x="3913660" y="1850626"/>
                        </a:cubicBezTo>
                        <a:lnTo>
                          <a:pt x="2759936" y="3003826"/>
                        </a:lnTo>
                        <a:cubicBezTo>
                          <a:pt x="2282095" y="3381941"/>
                          <a:pt x="1741317" y="2775231"/>
                          <a:pt x="2113412" y="2366712"/>
                        </a:cubicBezTo>
                        <a:lnTo>
                          <a:pt x="2477909" y="2000515"/>
                        </a:lnTo>
                        <a:lnTo>
                          <a:pt x="443158" y="2000516"/>
                        </a:lnTo>
                        <a:cubicBezTo>
                          <a:pt x="198410" y="2000515"/>
                          <a:pt x="0" y="1802106"/>
                          <a:pt x="1" y="1557357"/>
                        </a:cubicBezTo>
                        <a:cubicBezTo>
                          <a:pt x="1" y="1312609"/>
                          <a:pt x="198411" y="1114199"/>
                          <a:pt x="443160" y="1114199"/>
                        </a:cubicBezTo>
                        <a:lnTo>
                          <a:pt x="2477048" y="1114201"/>
                        </a:lnTo>
                        <a:lnTo>
                          <a:pt x="2130996" y="752099"/>
                        </a:lnTo>
                        <a:cubicBezTo>
                          <a:pt x="1961275" y="574506"/>
                          <a:pt x="1967656" y="292952"/>
                          <a:pt x="2145249" y="123231"/>
                        </a:cubicBezTo>
                        <a:cubicBezTo>
                          <a:pt x="2234046" y="38370"/>
                          <a:pt x="2348832" y="-2465"/>
                          <a:pt x="2462635" y="115"/>
                        </a:cubicBezTo>
                        <a:close/>
                      </a:path>
                    </a:pathLst>
                  </a:custGeom>
                  <a:solidFill>
                    <a:srgbClr val="E67B24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>
                      <a:buClrTx/>
                      <a:buFontTx/>
                      <a:buNone/>
                      <a:defRPr/>
                    </a:pPr>
                    <a:endParaRPr lang="en-US" sz="1600" kern="12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9" name="Freeform 59">
                    <a:extLst>
                      <a:ext uri="{FF2B5EF4-FFF2-40B4-BE49-F238E27FC236}">
                        <a16:creationId xmlns="" xmlns:a16="http://schemas.microsoft.com/office/drawing/2014/main" id="{A93F74E4-34C7-4FD9-947F-6F388B2BC67A}"/>
                      </a:ext>
                    </a:extLst>
                  </p:cNvPr>
                  <p:cNvSpPr/>
                  <p:nvPr/>
                </p:nvSpPr>
                <p:spPr>
                  <a:xfrm>
                    <a:off x="4503272" y="1292718"/>
                    <a:ext cx="1535969" cy="2971305"/>
                  </a:xfrm>
                  <a:custGeom>
                    <a:avLst/>
                    <a:gdLst>
                      <a:gd name="connsiteX0" fmla="*/ 61212 w 1614318"/>
                      <a:gd name="connsiteY0" fmla="*/ 0 h 3122871"/>
                      <a:gd name="connsiteX1" fmla="*/ 372694 w 1614318"/>
                      <a:gd name="connsiteY1" fmla="*/ 137369 h 3122871"/>
                      <a:gd name="connsiteX2" fmla="*/ 1458101 w 1614318"/>
                      <a:gd name="connsiteY2" fmla="*/ 1262558 h 3122871"/>
                      <a:gd name="connsiteX3" fmla="*/ 1512237 w 1614318"/>
                      <a:gd name="connsiteY3" fmla="*/ 1850511 h 3122871"/>
                      <a:gd name="connsiteX4" fmla="*/ 358513 w 1614318"/>
                      <a:gd name="connsiteY4" fmla="*/ 3003711 h 3122871"/>
                      <a:gd name="connsiteX5" fmla="*/ 3579 w 1614318"/>
                      <a:gd name="connsiteY5" fmla="*/ 3121127 h 3122871"/>
                      <a:gd name="connsiteX6" fmla="*/ 0 w 1614318"/>
                      <a:gd name="connsiteY6" fmla="*/ 3120455 h 3122871"/>
                      <a:gd name="connsiteX7" fmla="*/ 13325 w 1614318"/>
                      <a:gd name="connsiteY7" fmla="*/ 3120331 h 3122871"/>
                      <a:gd name="connsiteX8" fmla="*/ 282316 w 1614318"/>
                      <a:gd name="connsiteY8" fmla="*/ 3003711 h 3122871"/>
                      <a:gd name="connsiteX9" fmla="*/ 1436040 w 1614318"/>
                      <a:gd name="connsiteY9" fmla="*/ 1850511 h 3122871"/>
                      <a:gd name="connsiteX10" fmla="*/ 1381904 w 1614318"/>
                      <a:gd name="connsiteY10" fmla="*/ 1262558 h 3122871"/>
                      <a:gd name="connsiteX11" fmla="*/ 296497 w 1614318"/>
                      <a:gd name="connsiteY11" fmla="*/ 137369 h 3122871"/>
                      <a:gd name="connsiteX12" fmla="*/ 69761 w 1614318"/>
                      <a:gd name="connsiteY12" fmla="*/ 10065 h 3122871"/>
                      <a:gd name="connsiteX13" fmla="*/ 14026 w 1614318"/>
                      <a:gd name="connsiteY13" fmla="*/ 3446 h 3122871"/>
                      <a:gd name="connsiteX14" fmla="*/ 61212 w 1614318"/>
                      <a:gd name="connsiteY14" fmla="*/ 0 h 3122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14318" h="3122871">
                        <a:moveTo>
                          <a:pt x="61212" y="0"/>
                        </a:moveTo>
                        <a:cubicBezTo>
                          <a:pt x="175015" y="2579"/>
                          <a:pt x="287834" y="48573"/>
                          <a:pt x="372694" y="137369"/>
                        </a:cubicBezTo>
                        <a:lnTo>
                          <a:pt x="1458101" y="1262558"/>
                        </a:lnTo>
                        <a:cubicBezTo>
                          <a:pt x="1650406" y="1442116"/>
                          <a:pt x="1661234" y="1687981"/>
                          <a:pt x="1512237" y="1850511"/>
                        </a:cubicBezTo>
                        <a:lnTo>
                          <a:pt x="358513" y="3003711"/>
                        </a:lnTo>
                        <a:cubicBezTo>
                          <a:pt x="239053" y="3098240"/>
                          <a:pt x="115659" y="3131217"/>
                          <a:pt x="3579" y="3121127"/>
                        </a:cubicBezTo>
                        <a:lnTo>
                          <a:pt x="0" y="3120455"/>
                        </a:lnTo>
                        <a:lnTo>
                          <a:pt x="13325" y="3120331"/>
                        </a:lnTo>
                        <a:cubicBezTo>
                          <a:pt x="100913" y="3110882"/>
                          <a:pt x="192721" y="3074608"/>
                          <a:pt x="282316" y="3003711"/>
                        </a:cubicBezTo>
                        <a:lnTo>
                          <a:pt x="1436040" y="1850511"/>
                        </a:lnTo>
                        <a:cubicBezTo>
                          <a:pt x="1585037" y="1687981"/>
                          <a:pt x="1574209" y="1442116"/>
                          <a:pt x="1381904" y="1262558"/>
                        </a:cubicBezTo>
                        <a:lnTo>
                          <a:pt x="296497" y="137369"/>
                        </a:lnTo>
                        <a:cubicBezTo>
                          <a:pt x="232852" y="70772"/>
                          <a:pt x="153480" y="28251"/>
                          <a:pt x="69761" y="10065"/>
                        </a:cubicBezTo>
                        <a:lnTo>
                          <a:pt x="14026" y="3446"/>
                        </a:lnTo>
                        <a:lnTo>
                          <a:pt x="61212" y="0"/>
                        </a:lnTo>
                        <a:close/>
                      </a:path>
                    </a:pathLst>
                  </a:custGeom>
                  <a:gradFill>
                    <a:gsLst>
                      <a:gs pos="100000">
                        <a:schemeClr val="bg1">
                          <a:alpha val="41000"/>
                        </a:schemeClr>
                      </a:gs>
                      <a:gs pos="24000">
                        <a:schemeClr val="bg1">
                          <a:alpha val="52000"/>
                        </a:schemeClr>
                      </a:gs>
                    </a:gsLst>
                    <a:lin ang="20400000" scaled="0"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 defTabSz="457200">
                      <a:buClrTx/>
                      <a:buFontTx/>
                      <a:buNone/>
                      <a:defRPr/>
                    </a:pPr>
                    <a:endParaRPr lang="en-US" sz="1600" kern="120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63" name="Rectangle 71">
                <a:extLst>
                  <a:ext uri="{FF2B5EF4-FFF2-40B4-BE49-F238E27FC236}">
                    <a16:creationId xmlns="" xmlns:a16="http://schemas.microsoft.com/office/drawing/2014/main" id="{D64167B2-C087-4EBE-97E1-CC3F41A0D801}"/>
                  </a:ext>
                </a:extLst>
              </p:cNvPr>
              <p:cNvSpPr/>
              <p:nvPr/>
            </p:nvSpPr>
            <p:spPr>
              <a:xfrm>
                <a:off x="3715255" y="5587101"/>
                <a:ext cx="6550256" cy="357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buClrTx/>
                  <a:buFontTx/>
                  <a:buNone/>
                  <a:defRPr/>
                </a:pPr>
                <a:r>
                  <a:rPr lang="el-GR" sz="1800" kern="1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Δ</a:t>
                </a:r>
                <a:r>
                  <a:rPr lang="el-GR" sz="1800" kern="120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ιεξαγωγή ερευνητικών πρωτοκόλλων για τον ΣΔτ1 στην Κύπρο.</a:t>
                </a:r>
                <a:r>
                  <a:rPr lang="el-GR" sz="1800" kern="1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en-US" sz="1800" kern="1200" dirty="0">
                  <a:solidFill>
                    <a:prstClr val="black"/>
                  </a:solidFill>
                  <a:latin typeface="Arial" panose="020B0604020202020204" pitchFamily="34" charset="0"/>
                  <a:ea typeface="BatangChe" panose="02030609000101010101" pitchFamily="49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0EC3FB17-8303-4CB1-B4B4-8E148B7457BC}"/>
              </a:ext>
            </a:extLst>
          </p:cNvPr>
          <p:cNvSpPr txBox="1"/>
          <p:nvPr/>
        </p:nvSpPr>
        <p:spPr>
          <a:xfrm>
            <a:off x="0" y="18720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l-GR" sz="30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ΣΥΜΠΕΡΑΣΜΑΤΑ</a:t>
            </a:r>
            <a:endParaRPr lang="en-US" sz="30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99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0" name="Google Shape;2680;p38"/>
          <p:cNvSpPr txBox="1"/>
          <p:nvPr/>
        </p:nvSpPr>
        <p:spPr>
          <a:xfrm>
            <a:off x="3111960" y="2350200"/>
            <a:ext cx="551305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  <a:buFont typeface="Calibri"/>
              <a:buNone/>
            </a:pPr>
            <a:r>
              <a:rPr lang="el-GR" sz="3200" b="1">
                <a:latin typeface="Calibri"/>
                <a:ea typeface="Calibri"/>
                <a:cs typeface="Calibri"/>
                <a:sym typeface="Calibri"/>
              </a:rPr>
              <a:t>Οὐκ ἔνι ἱατρικὴν εἰδέναι, </a:t>
            </a:r>
            <a:endParaRPr/>
          </a:p>
          <a:p>
            <a:pPr>
              <a:buSzPts val="3200"/>
              <a:buFont typeface="Calibri"/>
              <a:buNone/>
            </a:pPr>
            <a:r>
              <a:rPr lang="el-GR" sz="3200" b="1">
                <a:latin typeface="Calibri"/>
                <a:ea typeface="Calibri"/>
                <a:cs typeface="Calibri"/>
                <a:sym typeface="Calibri"/>
              </a:rPr>
              <a:t>ὅστις μὴ οἶδεν </a:t>
            </a:r>
            <a:endParaRPr sz="3200" b="1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3200"/>
              <a:buFont typeface="Calibri"/>
              <a:buNone/>
            </a:pPr>
            <a:r>
              <a:rPr lang="el-GR" sz="3200" b="1">
                <a:latin typeface="Calibri"/>
                <a:ea typeface="Calibri"/>
                <a:cs typeface="Calibri"/>
                <a:sym typeface="Calibri"/>
              </a:rPr>
              <a:t>ὅ τι ἐστὶν ἄνθρωπος</a:t>
            </a:r>
            <a:endParaRPr/>
          </a:p>
        </p:txBody>
      </p:sp>
      <p:grpSp>
        <p:nvGrpSpPr>
          <p:cNvPr id="2681" name="Google Shape;2681;p38"/>
          <p:cNvGrpSpPr/>
          <p:nvPr/>
        </p:nvGrpSpPr>
        <p:grpSpPr>
          <a:xfrm>
            <a:off x="2687825" y="2321860"/>
            <a:ext cx="436109" cy="324506"/>
            <a:chOff x="4111447" y="1909175"/>
            <a:chExt cx="395083" cy="324506"/>
          </a:xfrm>
        </p:grpSpPr>
        <p:sp>
          <p:nvSpPr>
            <p:cNvPr id="2682" name="Google Shape;2682;p38"/>
            <p:cNvSpPr/>
            <p:nvPr/>
          </p:nvSpPr>
          <p:spPr>
            <a:xfrm rot="10780392">
              <a:off x="4112361" y="1912304"/>
              <a:ext cx="179714" cy="320867"/>
            </a:xfrm>
            <a:custGeom>
              <a:avLst/>
              <a:gdLst/>
              <a:ahLst/>
              <a:cxnLst/>
              <a:rect l="l" t="t" r="r" b="b"/>
              <a:pathLst>
                <a:path w="889995" h="1637169" extrusionOk="0">
                  <a:moveTo>
                    <a:pt x="1706" y="26797"/>
                  </a:moveTo>
                  <a:cubicBezTo>
                    <a:pt x="1706" y="11997"/>
                    <a:pt x="13703" y="0"/>
                    <a:pt x="28503" y="0"/>
                  </a:cubicBezTo>
                  <a:lnTo>
                    <a:pt x="863198" y="0"/>
                  </a:lnTo>
                  <a:cubicBezTo>
                    <a:pt x="877998" y="0"/>
                    <a:pt x="889995" y="11997"/>
                    <a:pt x="889995" y="26797"/>
                  </a:cubicBezTo>
                  <a:lnTo>
                    <a:pt x="889995" y="791428"/>
                  </a:lnTo>
                  <a:cubicBezTo>
                    <a:pt x="845845" y="1424978"/>
                    <a:pt x="271627" y="1603845"/>
                    <a:pt x="203424" y="1637169"/>
                  </a:cubicBezTo>
                  <a:cubicBezTo>
                    <a:pt x="95599" y="1431464"/>
                    <a:pt x="71113" y="1393253"/>
                    <a:pt x="0" y="1265089"/>
                  </a:cubicBezTo>
                  <a:cubicBezTo>
                    <a:pt x="199743" y="1144753"/>
                    <a:pt x="409698" y="1057350"/>
                    <a:pt x="425547" y="843097"/>
                  </a:cubicBezTo>
                  <a:cubicBezTo>
                    <a:pt x="446866" y="722110"/>
                    <a:pt x="72631" y="908495"/>
                    <a:pt x="1706" y="791428"/>
                  </a:cubicBezTo>
                  <a:lnTo>
                    <a:pt x="1706" y="26797"/>
                  </a:lnTo>
                  <a:close/>
                </a:path>
              </a:pathLst>
            </a:custGeom>
            <a:solidFill>
              <a:srgbClr val="7F7F7F">
                <a:alpha val="6862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3" name="Google Shape;2683;p38"/>
            <p:cNvSpPr/>
            <p:nvPr/>
          </p:nvSpPr>
          <p:spPr>
            <a:xfrm rot="10780392">
              <a:off x="4325903" y="1909685"/>
              <a:ext cx="179714" cy="320867"/>
            </a:xfrm>
            <a:custGeom>
              <a:avLst/>
              <a:gdLst/>
              <a:ahLst/>
              <a:cxnLst/>
              <a:rect l="l" t="t" r="r" b="b"/>
              <a:pathLst>
                <a:path w="889995" h="1637169" extrusionOk="0">
                  <a:moveTo>
                    <a:pt x="1706" y="26797"/>
                  </a:moveTo>
                  <a:cubicBezTo>
                    <a:pt x="1706" y="11997"/>
                    <a:pt x="13703" y="0"/>
                    <a:pt x="28503" y="0"/>
                  </a:cubicBezTo>
                  <a:lnTo>
                    <a:pt x="863198" y="0"/>
                  </a:lnTo>
                  <a:cubicBezTo>
                    <a:pt x="877998" y="0"/>
                    <a:pt x="889995" y="11997"/>
                    <a:pt x="889995" y="26797"/>
                  </a:cubicBezTo>
                  <a:lnTo>
                    <a:pt x="889995" y="791428"/>
                  </a:lnTo>
                  <a:cubicBezTo>
                    <a:pt x="845845" y="1424978"/>
                    <a:pt x="271627" y="1603845"/>
                    <a:pt x="203424" y="1637169"/>
                  </a:cubicBezTo>
                  <a:cubicBezTo>
                    <a:pt x="95599" y="1431464"/>
                    <a:pt x="71113" y="1393253"/>
                    <a:pt x="0" y="1265089"/>
                  </a:cubicBezTo>
                  <a:cubicBezTo>
                    <a:pt x="199743" y="1144753"/>
                    <a:pt x="409698" y="1057350"/>
                    <a:pt x="425547" y="843097"/>
                  </a:cubicBezTo>
                  <a:cubicBezTo>
                    <a:pt x="446866" y="722110"/>
                    <a:pt x="72631" y="908495"/>
                    <a:pt x="1706" y="791428"/>
                  </a:cubicBezTo>
                  <a:lnTo>
                    <a:pt x="1706" y="26797"/>
                  </a:lnTo>
                  <a:close/>
                </a:path>
              </a:pathLst>
            </a:custGeom>
            <a:solidFill>
              <a:srgbClr val="7F7F7F">
                <a:alpha val="6862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84" name="Google Shape;2684;p38"/>
          <p:cNvSpPr txBox="1"/>
          <p:nvPr/>
        </p:nvSpPr>
        <p:spPr>
          <a:xfrm>
            <a:off x="5199663" y="4398669"/>
            <a:ext cx="307885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 algn="ctr">
              <a:buSzPts val="2400"/>
              <a:buFont typeface="Arial"/>
              <a:buChar char="-"/>
            </a:pPr>
            <a:r>
              <a:rPr lang="el-GR" sz="2400" dirty="0"/>
              <a:t>Ιπποκράτης </a:t>
            </a:r>
            <a:endParaRPr lang="el-GR" sz="2400" dirty="0" smtClean="0"/>
          </a:p>
          <a:p>
            <a:pPr algn="ctr">
              <a:buSzPts val="2400"/>
            </a:pPr>
            <a:r>
              <a:rPr lang="el-GR" sz="2400" dirty="0" smtClean="0"/>
              <a:t>ο </a:t>
            </a:r>
            <a:r>
              <a:rPr lang="el-GR" sz="2400" dirty="0"/>
              <a:t>Κώος</a:t>
            </a:r>
            <a:endParaRPr dirty="0"/>
          </a:p>
          <a:p>
            <a:pPr algn="ctr">
              <a:buSzPts val="2400"/>
            </a:pPr>
            <a:r>
              <a:rPr lang="el-GR" sz="2400" dirty="0"/>
              <a:t>460-377 π.Χ.</a:t>
            </a:r>
            <a:endParaRPr sz="2400" dirty="0"/>
          </a:p>
        </p:txBody>
      </p:sp>
      <p:grpSp>
        <p:nvGrpSpPr>
          <p:cNvPr id="2685" name="Google Shape;2685;p38"/>
          <p:cNvGrpSpPr/>
          <p:nvPr/>
        </p:nvGrpSpPr>
        <p:grpSpPr>
          <a:xfrm rot="10800000">
            <a:off x="6701991" y="3577653"/>
            <a:ext cx="436109" cy="324506"/>
            <a:chOff x="4111447" y="1909175"/>
            <a:chExt cx="395083" cy="324506"/>
          </a:xfrm>
        </p:grpSpPr>
        <p:sp>
          <p:nvSpPr>
            <p:cNvPr id="2686" name="Google Shape;2686;p38"/>
            <p:cNvSpPr/>
            <p:nvPr/>
          </p:nvSpPr>
          <p:spPr>
            <a:xfrm rot="10780392">
              <a:off x="4112361" y="1912304"/>
              <a:ext cx="179714" cy="320867"/>
            </a:xfrm>
            <a:custGeom>
              <a:avLst/>
              <a:gdLst/>
              <a:ahLst/>
              <a:cxnLst/>
              <a:rect l="l" t="t" r="r" b="b"/>
              <a:pathLst>
                <a:path w="889995" h="1637169" extrusionOk="0">
                  <a:moveTo>
                    <a:pt x="1706" y="26797"/>
                  </a:moveTo>
                  <a:cubicBezTo>
                    <a:pt x="1706" y="11997"/>
                    <a:pt x="13703" y="0"/>
                    <a:pt x="28503" y="0"/>
                  </a:cubicBezTo>
                  <a:lnTo>
                    <a:pt x="863198" y="0"/>
                  </a:lnTo>
                  <a:cubicBezTo>
                    <a:pt x="877998" y="0"/>
                    <a:pt x="889995" y="11997"/>
                    <a:pt x="889995" y="26797"/>
                  </a:cubicBezTo>
                  <a:lnTo>
                    <a:pt x="889995" y="791428"/>
                  </a:lnTo>
                  <a:cubicBezTo>
                    <a:pt x="845845" y="1424978"/>
                    <a:pt x="271627" y="1603845"/>
                    <a:pt x="203424" y="1637169"/>
                  </a:cubicBezTo>
                  <a:cubicBezTo>
                    <a:pt x="95599" y="1431464"/>
                    <a:pt x="71113" y="1393253"/>
                    <a:pt x="0" y="1265089"/>
                  </a:cubicBezTo>
                  <a:cubicBezTo>
                    <a:pt x="199743" y="1144753"/>
                    <a:pt x="409698" y="1057350"/>
                    <a:pt x="425547" y="843097"/>
                  </a:cubicBezTo>
                  <a:cubicBezTo>
                    <a:pt x="446866" y="722110"/>
                    <a:pt x="72631" y="908495"/>
                    <a:pt x="1706" y="791428"/>
                  </a:cubicBezTo>
                  <a:lnTo>
                    <a:pt x="1706" y="26797"/>
                  </a:lnTo>
                  <a:close/>
                </a:path>
              </a:pathLst>
            </a:custGeom>
            <a:solidFill>
              <a:srgbClr val="7F7F7F">
                <a:alpha val="6862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7" name="Google Shape;2687;p38"/>
            <p:cNvSpPr/>
            <p:nvPr/>
          </p:nvSpPr>
          <p:spPr>
            <a:xfrm rot="10780392">
              <a:off x="4325903" y="1909685"/>
              <a:ext cx="179714" cy="320867"/>
            </a:xfrm>
            <a:custGeom>
              <a:avLst/>
              <a:gdLst/>
              <a:ahLst/>
              <a:cxnLst/>
              <a:rect l="l" t="t" r="r" b="b"/>
              <a:pathLst>
                <a:path w="889995" h="1637169" extrusionOk="0">
                  <a:moveTo>
                    <a:pt x="1706" y="26797"/>
                  </a:moveTo>
                  <a:cubicBezTo>
                    <a:pt x="1706" y="11997"/>
                    <a:pt x="13703" y="0"/>
                    <a:pt x="28503" y="0"/>
                  </a:cubicBezTo>
                  <a:lnTo>
                    <a:pt x="863198" y="0"/>
                  </a:lnTo>
                  <a:cubicBezTo>
                    <a:pt x="877998" y="0"/>
                    <a:pt x="889995" y="11997"/>
                    <a:pt x="889995" y="26797"/>
                  </a:cubicBezTo>
                  <a:lnTo>
                    <a:pt x="889995" y="791428"/>
                  </a:lnTo>
                  <a:cubicBezTo>
                    <a:pt x="845845" y="1424978"/>
                    <a:pt x="271627" y="1603845"/>
                    <a:pt x="203424" y="1637169"/>
                  </a:cubicBezTo>
                  <a:cubicBezTo>
                    <a:pt x="95599" y="1431464"/>
                    <a:pt x="71113" y="1393253"/>
                    <a:pt x="0" y="1265089"/>
                  </a:cubicBezTo>
                  <a:cubicBezTo>
                    <a:pt x="199743" y="1144753"/>
                    <a:pt x="409698" y="1057350"/>
                    <a:pt x="425547" y="843097"/>
                  </a:cubicBezTo>
                  <a:cubicBezTo>
                    <a:pt x="446866" y="722110"/>
                    <a:pt x="72631" y="908495"/>
                    <a:pt x="1706" y="791428"/>
                  </a:cubicBezTo>
                  <a:lnTo>
                    <a:pt x="1706" y="26797"/>
                  </a:lnTo>
                  <a:close/>
                </a:path>
              </a:pathLst>
            </a:custGeom>
            <a:solidFill>
              <a:srgbClr val="7F7F7F">
                <a:alpha val="6862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88" name="Google Shape;2688;p38" descr="Hippocrate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343" y="1863881"/>
            <a:ext cx="1562100" cy="2296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99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0">
              <a:schemeClr val="bg1">
                <a:lumMod val="95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ounded Rectangle 64"/>
          <p:cNvSpPr/>
          <p:nvPr/>
        </p:nvSpPr>
        <p:spPr>
          <a:xfrm rot="5400000">
            <a:off x="3929320" y="-2679003"/>
            <a:ext cx="1224000" cy="8439003"/>
          </a:xfrm>
          <a:prstGeom prst="roundRect">
            <a:avLst>
              <a:gd name="adj" fmla="val 7102"/>
            </a:avLst>
          </a:prstGeom>
          <a:gradFill flip="none" rotWithShape="1">
            <a:gsLst>
              <a:gs pos="100000">
                <a:schemeClr val="bg2">
                  <a:lumMod val="85000"/>
                </a:schemeClr>
              </a:gs>
              <a:gs pos="0">
                <a:schemeClr val="bg2">
                  <a:lumMod val="95000"/>
                </a:schemeClr>
              </a:gs>
            </a:gsLst>
            <a:lin ang="13500000" scaled="1"/>
            <a:tileRect/>
          </a:gradFill>
          <a:ln>
            <a:gradFill flip="none" rotWithShape="1">
              <a:gsLst>
                <a:gs pos="0">
                  <a:schemeClr val="bg2">
                    <a:lumMod val="85000"/>
                  </a:schemeClr>
                </a:gs>
                <a:gs pos="100000">
                  <a:schemeClr val="bg2"/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596072" y="1057517"/>
            <a:ext cx="716475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el-GR" sz="19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Κορίτσι ηλικίας 8 ετών προσκομίζεται λόγω </a:t>
            </a:r>
            <a:r>
              <a:rPr lang="el-GR" sz="1900" b="1" kern="12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πολυουρίας και πολυδιψίας</a:t>
            </a:r>
            <a:r>
              <a:rPr lang="el-GR" sz="19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από 7ημέρου με συνοδό </a:t>
            </a:r>
            <a:r>
              <a:rPr lang="el-GR" sz="1900" b="1" kern="12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κοιλιακό άλγος</a:t>
            </a:r>
            <a:r>
              <a:rPr lang="el-GR" sz="19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algn="just">
              <a:buClrTx/>
              <a:buFontTx/>
              <a:buNone/>
            </a:pPr>
            <a:r>
              <a:rPr lang="el-GR" sz="19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Αναφέρεται </a:t>
            </a:r>
            <a:r>
              <a:rPr lang="el-GR" sz="1900" b="1" kern="12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απώλεια βάρους 3 κιλών από μηνός </a:t>
            </a:r>
            <a:r>
              <a:rPr lang="el-GR" sz="19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(ΒΣ</a:t>
            </a:r>
            <a:r>
              <a:rPr lang="en-US" sz="19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32 kg</a:t>
            </a:r>
            <a:r>
              <a:rPr lang="el-GR" sz="19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endParaRPr lang="el-GR" sz="19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152456" y="767020"/>
            <a:ext cx="1353310" cy="1498640"/>
            <a:chOff x="202570" y="1030375"/>
            <a:chExt cx="1353310" cy="1498640"/>
          </a:xfrm>
        </p:grpSpPr>
        <p:sp>
          <p:nvSpPr>
            <p:cNvPr id="110" name="Oval 3"/>
            <p:cNvSpPr/>
            <p:nvPr/>
          </p:nvSpPr>
          <p:spPr>
            <a:xfrm rot="21238514">
              <a:off x="202570" y="1030375"/>
              <a:ext cx="1264225" cy="1494425"/>
            </a:xfrm>
            <a:custGeom>
              <a:avLst/>
              <a:gdLst>
                <a:gd name="connsiteX0" fmla="*/ 0 w 688963"/>
                <a:gd name="connsiteY0" fmla="*/ 344482 h 688963"/>
                <a:gd name="connsiteX1" fmla="*/ 344482 w 688963"/>
                <a:gd name="connsiteY1" fmla="*/ 0 h 688963"/>
                <a:gd name="connsiteX2" fmla="*/ 688964 w 688963"/>
                <a:gd name="connsiteY2" fmla="*/ 344482 h 688963"/>
                <a:gd name="connsiteX3" fmla="*/ 344482 w 688963"/>
                <a:gd name="connsiteY3" fmla="*/ 688964 h 688963"/>
                <a:gd name="connsiteX4" fmla="*/ 0 w 688963"/>
                <a:gd name="connsiteY4" fmla="*/ 344482 h 688963"/>
                <a:gd name="connsiteX0" fmla="*/ 0 w 688964"/>
                <a:gd name="connsiteY0" fmla="*/ 344482 h 688964"/>
                <a:gd name="connsiteX1" fmla="*/ 344482 w 688964"/>
                <a:gd name="connsiteY1" fmla="*/ 0 h 688964"/>
                <a:gd name="connsiteX2" fmla="*/ 688964 w 688964"/>
                <a:gd name="connsiteY2" fmla="*/ 344482 h 688964"/>
                <a:gd name="connsiteX3" fmla="*/ 344482 w 688964"/>
                <a:gd name="connsiteY3" fmla="*/ 688964 h 688964"/>
                <a:gd name="connsiteX4" fmla="*/ 0 w 688964"/>
                <a:gd name="connsiteY4" fmla="*/ 344482 h 688964"/>
                <a:gd name="connsiteX0" fmla="*/ 0 w 688964"/>
                <a:gd name="connsiteY0" fmla="*/ 344482 h 688964"/>
                <a:gd name="connsiteX1" fmla="*/ 344482 w 688964"/>
                <a:gd name="connsiteY1" fmla="*/ 0 h 688964"/>
                <a:gd name="connsiteX2" fmla="*/ 688964 w 688964"/>
                <a:gd name="connsiteY2" fmla="*/ 344482 h 688964"/>
                <a:gd name="connsiteX3" fmla="*/ 344482 w 688964"/>
                <a:gd name="connsiteY3" fmla="*/ 688964 h 688964"/>
                <a:gd name="connsiteX4" fmla="*/ 0 w 688964"/>
                <a:gd name="connsiteY4" fmla="*/ 344482 h 688964"/>
                <a:gd name="connsiteX0" fmla="*/ 0 w 688964"/>
                <a:gd name="connsiteY0" fmla="*/ 344482 h 688964"/>
                <a:gd name="connsiteX1" fmla="*/ 344482 w 688964"/>
                <a:gd name="connsiteY1" fmla="*/ 0 h 688964"/>
                <a:gd name="connsiteX2" fmla="*/ 688964 w 688964"/>
                <a:gd name="connsiteY2" fmla="*/ 344482 h 688964"/>
                <a:gd name="connsiteX3" fmla="*/ 344482 w 688964"/>
                <a:gd name="connsiteY3" fmla="*/ 688964 h 688964"/>
                <a:gd name="connsiteX4" fmla="*/ 0 w 688964"/>
                <a:gd name="connsiteY4" fmla="*/ 344482 h 688964"/>
                <a:gd name="connsiteX0" fmla="*/ 0 w 688964"/>
                <a:gd name="connsiteY0" fmla="*/ 344482 h 688964"/>
                <a:gd name="connsiteX1" fmla="*/ 344482 w 688964"/>
                <a:gd name="connsiteY1" fmla="*/ 0 h 688964"/>
                <a:gd name="connsiteX2" fmla="*/ 688964 w 688964"/>
                <a:gd name="connsiteY2" fmla="*/ 344482 h 688964"/>
                <a:gd name="connsiteX3" fmla="*/ 344482 w 688964"/>
                <a:gd name="connsiteY3" fmla="*/ 688964 h 688964"/>
                <a:gd name="connsiteX4" fmla="*/ 0 w 688964"/>
                <a:gd name="connsiteY4" fmla="*/ 344482 h 688964"/>
                <a:gd name="connsiteX0" fmla="*/ 5577 w 694541"/>
                <a:gd name="connsiteY0" fmla="*/ 344482 h 708898"/>
                <a:gd name="connsiteX1" fmla="*/ 350059 w 694541"/>
                <a:gd name="connsiteY1" fmla="*/ 0 h 708898"/>
                <a:gd name="connsiteX2" fmla="*/ 694541 w 694541"/>
                <a:gd name="connsiteY2" fmla="*/ 344482 h 708898"/>
                <a:gd name="connsiteX3" fmla="*/ 350059 w 694541"/>
                <a:gd name="connsiteY3" fmla="*/ 688964 h 708898"/>
                <a:gd name="connsiteX4" fmla="*/ 151940 w 694541"/>
                <a:gd name="connsiteY4" fmla="*/ 632821 h 708898"/>
                <a:gd name="connsiteX5" fmla="*/ 5577 w 694541"/>
                <a:gd name="connsiteY5" fmla="*/ 344482 h 708898"/>
                <a:gd name="connsiteX0" fmla="*/ 5577 w 694541"/>
                <a:gd name="connsiteY0" fmla="*/ 344482 h 708898"/>
                <a:gd name="connsiteX1" fmla="*/ 350059 w 694541"/>
                <a:gd name="connsiteY1" fmla="*/ 0 h 708898"/>
                <a:gd name="connsiteX2" fmla="*/ 694541 w 694541"/>
                <a:gd name="connsiteY2" fmla="*/ 344482 h 708898"/>
                <a:gd name="connsiteX3" fmla="*/ 350059 w 694541"/>
                <a:gd name="connsiteY3" fmla="*/ 688964 h 708898"/>
                <a:gd name="connsiteX4" fmla="*/ 151940 w 694541"/>
                <a:gd name="connsiteY4" fmla="*/ 632821 h 708898"/>
                <a:gd name="connsiteX5" fmla="*/ 5577 w 694541"/>
                <a:gd name="connsiteY5" fmla="*/ 344482 h 708898"/>
                <a:gd name="connsiteX0" fmla="*/ 0 w 688964"/>
                <a:gd name="connsiteY0" fmla="*/ 344482 h 708898"/>
                <a:gd name="connsiteX1" fmla="*/ 344482 w 688964"/>
                <a:gd name="connsiteY1" fmla="*/ 0 h 708898"/>
                <a:gd name="connsiteX2" fmla="*/ 688964 w 688964"/>
                <a:gd name="connsiteY2" fmla="*/ 344482 h 708898"/>
                <a:gd name="connsiteX3" fmla="*/ 344482 w 688964"/>
                <a:gd name="connsiteY3" fmla="*/ 688964 h 708898"/>
                <a:gd name="connsiteX4" fmla="*/ 146363 w 688964"/>
                <a:gd name="connsiteY4" fmla="*/ 632821 h 708898"/>
                <a:gd name="connsiteX5" fmla="*/ 0 w 688964"/>
                <a:gd name="connsiteY5" fmla="*/ 344482 h 708898"/>
                <a:gd name="connsiteX0" fmla="*/ 0 w 688964"/>
                <a:gd name="connsiteY0" fmla="*/ 344482 h 718931"/>
                <a:gd name="connsiteX1" fmla="*/ 344482 w 688964"/>
                <a:gd name="connsiteY1" fmla="*/ 0 h 718931"/>
                <a:gd name="connsiteX2" fmla="*/ 688964 w 688964"/>
                <a:gd name="connsiteY2" fmla="*/ 344482 h 718931"/>
                <a:gd name="connsiteX3" fmla="*/ 344482 w 688964"/>
                <a:gd name="connsiteY3" fmla="*/ 688964 h 718931"/>
                <a:gd name="connsiteX4" fmla="*/ 220182 w 688964"/>
                <a:gd name="connsiteY4" fmla="*/ 694733 h 718931"/>
                <a:gd name="connsiteX5" fmla="*/ 146363 w 688964"/>
                <a:gd name="connsiteY5" fmla="*/ 632821 h 718931"/>
                <a:gd name="connsiteX6" fmla="*/ 0 w 688964"/>
                <a:gd name="connsiteY6" fmla="*/ 344482 h 718931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58770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58770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3796"/>
                <a:gd name="connsiteX1" fmla="*/ 344482 w 688964"/>
                <a:gd name="connsiteY1" fmla="*/ 0 h 813796"/>
                <a:gd name="connsiteX2" fmla="*/ 688964 w 688964"/>
                <a:gd name="connsiteY2" fmla="*/ 344482 h 813796"/>
                <a:gd name="connsiteX3" fmla="*/ 358770 w 688964"/>
                <a:gd name="connsiteY3" fmla="*/ 688964 h 813796"/>
                <a:gd name="connsiteX4" fmla="*/ 296382 w 688964"/>
                <a:gd name="connsiteY4" fmla="*/ 813796 h 813796"/>
                <a:gd name="connsiteX5" fmla="*/ 146363 w 688964"/>
                <a:gd name="connsiteY5" fmla="*/ 632821 h 813796"/>
                <a:gd name="connsiteX6" fmla="*/ 0 w 688964"/>
                <a:gd name="connsiteY6" fmla="*/ 344482 h 813796"/>
                <a:gd name="connsiteX0" fmla="*/ 0 w 688964"/>
                <a:gd name="connsiteY0" fmla="*/ 344482 h 813796"/>
                <a:gd name="connsiteX1" fmla="*/ 344482 w 688964"/>
                <a:gd name="connsiteY1" fmla="*/ 0 h 813796"/>
                <a:gd name="connsiteX2" fmla="*/ 688964 w 688964"/>
                <a:gd name="connsiteY2" fmla="*/ 344482 h 813796"/>
                <a:gd name="connsiteX3" fmla="*/ 358770 w 688964"/>
                <a:gd name="connsiteY3" fmla="*/ 688964 h 813796"/>
                <a:gd name="connsiteX4" fmla="*/ 296382 w 688964"/>
                <a:gd name="connsiteY4" fmla="*/ 813796 h 813796"/>
                <a:gd name="connsiteX5" fmla="*/ 146363 w 688964"/>
                <a:gd name="connsiteY5" fmla="*/ 632821 h 813796"/>
                <a:gd name="connsiteX6" fmla="*/ 0 w 688964"/>
                <a:gd name="connsiteY6" fmla="*/ 344482 h 813796"/>
                <a:gd name="connsiteX0" fmla="*/ 0 w 688964"/>
                <a:gd name="connsiteY0" fmla="*/ 344482 h 813796"/>
                <a:gd name="connsiteX1" fmla="*/ 344482 w 688964"/>
                <a:gd name="connsiteY1" fmla="*/ 0 h 813796"/>
                <a:gd name="connsiteX2" fmla="*/ 688964 w 688964"/>
                <a:gd name="connsiteY2" fmla="*/ 344482 h 813796"/>
                <a:gd name="connsiteX3" fmla="*/ 358770 w 688964"/>
                <a:gd name="connsiteY3" fmla="*/ 688964 h 813796"/>
                <a:gd name="connsiteX4" fmla="*/ 296382 w 688964"/>
                <a:gd name="connsiteY4" fmla="*/ 813796 h 813796"/>
                <a:gd name="connsiteX5" fmla="*/ 146363 w 688964"/>
                <a:gd name="connsiteY5" fmla="*/ 632821 h 813796"/>
                <a:gd name="connsiteX6" fmla="*/ 0 w 688964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6363 w 688986"/>
                <a:gd name="connsiteY5" fmla="*/ 632821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4168"/>
                <a:gd name="connsiteX1" fmla="*/ 344482 w 688986"/>
                <a:gd name="connsiteY1" fmla="*/ 0 h 814168"/>
                <a:gd name="connsiteX2" fmla="*/ 688964 w 688986"/>
                <a:gd name="connsiteY2" fmla="*/ 344482 h 814168"/>
                <a:gd name="connsiteX3" fmla="*/ 358770 w 688986"/>
                <a:gd name="connsiteY3" fmla="*/ 688964 h 814168"/>
                <a:gd name="connsiteX4" fmla="*/ 296382 w 688986"/>
                <a:gd name="connsiteY4" fmla="*/ 813796 h 814168"/>
                <a:gd name="connsiteX5" fmla="*/ 141601 w 688986"/>
                <a:gd name="connsiteY5" fmla="*/ 625677 h 814168"/>
                <a:gd name="connsiteX6" fmla="*/ 0 w 688986"/>
                <a:gd name="connsiteY6" fmla="*/ 344482 h 814168"/>
                <a:gd name="connsiteX0" fmla="*/ 0 w 688986"/>
                <a:gd name="connsiteY0" fmla="*/ 344482 h 814168"/>
                <a:gd name="connsiteX1" fmla="*/ 344482 w 688986"/>
                <a:gd name="connsiteY1" fmla="*/ 0 h 814168"/>
                <a:gd name="connsiteX2" fmla="*/ 688964 w 688986"/>
                <a:gd name="connsiteY2" fmla="*/ 344482 h 814168"/>
                <a:gd name="connsiteX3" fmla="*/ 358770 w 688986"/>
                <a:gd name="connsiteY3" fmla="*/ 688964 h 814168"/>
                <a:gd name="connsiteX4" fmla="*/ 296382 w 688986"/>
                <a:gd name="connsiteY4" fmla="*/ 813796 h 814168"/>
                <a:gd name="connsiteX5" fmla="*/ 141601 w 688986"/>
                <a:gd name="connsiteY5" fmla="*/ 625677 h 814168"/>
                <a:gd name="connsiteX6" fmla="*/ 0 w 688986"/>
                <a:gd name="connsiteY6" fmla="*/ 344482 h 814168"/>
                <a:gd name="connsiteX0" fmla="*/ 0 w 688986"/>
                <a:gd name="connsiteY0" fmla="*/ 344482 h 814199"/>
                <a:gd name="connsiteX1" fmla="*/ 344482 w 688986"/>
                <a:gd name="connsiteY1" fmla="*/ 0 h 814199"/>
                <a:gd name="connsiteX2" fmla="*/ 688964 w 688986"/>
                <a:gd name="connsiteY2" fmla="*/ 344482 h 814199"/>
                <a:gd name="connsiteX3" fmla="*/ 358770 w 688986"/>
                <a:gd name="connsiteY3" fmla="*/ 688964 h 814199"/>
                <a:gd name="connsiteX4" fmla="*/ 296382 w 688986"/>
                <a:gd name="connsiteY4" fmla="*/ 813796 h 814199"/>
                <a:gd name="connsiteX5" fmla="*/ 141601 w 688986"/>
                <a:gd name="connsiteY5" fmla="*/ 625677 h 814199"/>
                <a:gd name="connsiteX6" fmla="*/ 0 w 688986"/>
                <a:gd name="connsiteY6" fmla="*/ 344482 h 814199"/>
                <a:gd name="connsiteX0" fmla="*/ 0 w 688986"/>
                <a:gd name="connsiteY0" fmla="*/ 344482 h 809377"/>
                <a:gd name="connsiteX1" fmla="*/ 344482 w 688986"/>
                <a:gd name="connsiteY1" fmla="*/ 0 h 809377"/>
                <a:gd name="connsiteX2" fmla="*/ 688964 w 688986"/>
                <a:gd name="connsiteY2" fmla="*/ 344482 h 809377"/>
                <a:gd name="connsiteX3" fmla="*/ 358770 w 688986"/>
                <a:gd name="connsiteY3" fmla="*/ 688964 h 809377"/>
                <a:gd name="connsiteX4" fmla="*/ 292461 w 688986"/>
                <a:gd name="connsiteY4" fmla="*/ 808950 h 809377"/>
                <a:gd name="connsiteX5" fmla="*/ 141601 w 688986"/>
                <a:gd name="connsiteY5" fmla="*/ 625677 h 809377"/>
                <a:gd name="connsiteX6" fmla="*/ 0 w 688986"/>
                <a:gd name="connsiteY6" fmla="*/ 344482 h 809377"/>
                <a:gd name="connsiteX0" fmla="*/ 0 w 688986"/>
                <a:gd name="connsiteY0" fmla="*/ 344482 h 809317"/>
                <a:gd name="connsiteX1" fmla="*/ 344482 w 688986"/>
                <a:gd name="connsiteY1" fmla="*/ 0 h 809317"/>
                <a:gd name="connsiteX2" fmla="*/ 688964 w 688986"/>
                <a:gd name="connsiteY2" fmla="*/ 344482 h 809317"/>
                <a:gd name="connsiteX3" fmla="*/ 358770 w 688986"/>
                <a:gd name="connsiteY3" fmla="*/ 688964 h 809317"/>
                <a:gd name="connsiteX4" fmla="*/ 292461 w 688986"/>
                <a:gd name="connsiteY4" fmla="*/ 808950 h 809317"/>
                <a:gd name="connsiteX5" fmla="*/ 141601 w 688986"/>
                <a:gd name="connsiteY5" fmla="*/ 625677 h 809317"/>
                <a:gd name="connsiteX6" fmla="*/ 0 w 688986"/>
                <a:gd name="connsiteY6" fmla="*/ 344482 h 809317"/>
                <a:gd name="connsiteX0" fmla="*/ 0 w 688986"/>
                <a:gd name="connsiteY0" fmla="*/ 344482 h 809309"/>
                <a:gd name="connsiteX1" fmla="*/ 344482 w 688986"/>
                <a:gd name="connsiteY1" fmla="*/ 0 h 809309"/>
                <a:gd name="connsiteX2" fmla="*/ 688964 w 688986"/>
                <a:gd name="connsiteY2" fmla="*/ 344482 h 809309"/>
                <a:gd name="connsiteX3" fmla="*/ 358770 w 688986"/>
                <a:gd name="connsiteY3" fmla="*/ 688964 h 809309"/>
                <a:gd name="connsiteX4" fmla="*/ 292461 w 688986"/>
                <a:gd name="connsiteY4" fmla="*/ 808950 h 809309"/>
                <a:gd name="connsiteX5" fmla="*/ 150925 w 688986"/>
                <a:gd name="connsiteY5" fmla="*/ 623626 h 809309"/>
                <a:gd name="connsiteX6" fmla="*/ 0 w 688986"/>
                <a:gd name="connsiteY6" fmla="*/ 344482 h 809309"/>
                <a:gd name="connsiteX0" fmla="*/ 0 w 688986"/>
                <a:gd name="connsiteY0" fmla="*/ 344482 h 808950"/>
                <a:gd name="connsiteX1" fmla="*/ 344482 w 688986"/>
                <a:gd name="connsiteY1" fmla="*/ 0 h 808950"/>
                <a:gd name="connsiteX2" fmla="*/ 688964 w 688986"/>
                <a:gd name="connsiteY2" fmla="*/ 344482 h 808950"/>
                <a:gd name="connsiteX3" fmla="*/ 358770 w 688986"/>
                <a:gd name="connsiteY3" fmla="*/ 688964 h 808950"/>
                <a:gd name="connsiteX4" fmla="*/ 292461 w 688986"/>
                <a:gd name="connsiteY4" fmla="*/ 808950 h 808950"/>
                <a:gd name="connsiteX5" fmla="*/ 150925 w 688986"/>
                <a:gd name="connsiteY5" fmla="*/ 623626 h 808950"/>
                <a:gd name="connsiteX6" fmla="*/ 0 w 688986"/>
                <a:gd name="connsiteY6" fmla="*/ 344482 h 808950"/>
                <a:gd name="connsiteX0" fmla="*/ 0 w 688986"/>
                <a:gd name="connsiteY0" fmla="*/ 344482 h 808950"/>
                <a:gd name="connsiteX1" fmla="*/ 344482 w 688986"/>
                <a:gd name="connsiteY1" fmla="*/ 0 h 808950"/>
                <a:gd name="connsiteX2" fmla="*/ 688964 w 688986"/>
                <a:gd name="connsiteY2" fmla="*/ 344482 h 808950"/>
                <a:gd name="connsiteX3" fmla="*/ 358770 w 688986"/>
                <a:gd name="connsiteY3" fmla="*/ 688964 h 808950"/>
                <a:gd name="connsiteX4" fmla="*/ 292461 w 688986"/>
                <a:gd name="connsiteY4" fmla="*/ 808950 h 808950"/>
                <a:gd name="connsiteX5" fmla="*/ 150925 w 688986"/>
                <a:gd name="connsiteY5" fmla="*/ 623626 h 808950"/>
                <a:gd name="connsiteX6" fmla="*/ 0 w 688986"/>
                <a:gd name="connsiteY6" fmla="*/ 344482 h 808950"/>
                <a:gd name="connsiteX0" fmla="*/ 0 w 688986"/>
                <a:gd name="connsiteY0" fmla="*/ 344482 h 815271"/>
                <a:gd name="connsiteX1" fmla="*/ 344482 w 688986"/>
                <a:gd name="connsiteY1" fmla="*/ 0 h 815271"/>
                <a:gd name="connsiteX2" fmla="*/ 688964 w 688986"/>
                <a:gd name="connsiteY2" fmla="*/ 344482 h 815271"/>
                <a:gd name="connsiteX3" fmla="*/ 358770 w 688986"/>
                <a:gd name="connsiteY3" fmla="*/ 688964 h 815271"/>
                <a:gd name="connsiteX4" fmla="*/ 294830 w 688986"/>
                <a:gd name="connsiteY4" fmla="*/ 815271 h 815271"/>
                <a:gd name="connsiteX5" fmla="*/ 150925 w 688986"/>
                <a:gd name="connsiteY5" fmla="*/ 623626 h 815271"/>
                <a:gd name="connsiteX6" fmla="*/ 0 w 688986"/>
                <a:gd name="connsiteY6" fmla="*/ 344482 h 815271"/>
                <a:gd name="connsiteX0" fmla="*/ 0 w 688986"/>
                <a:gd name="connsiteY0" fmla="*/ 344482 h 815271"/>
                <a:gd name="connsiteX1" fmla="*/ 344482 w 688986"/>
                <a:gd name="connsiteY1" fmla="*/ 0 h 815271"/>
                <a:gd name="connsiteX2" fmla="*/ 688964 w 688986"/>
                <a:gd name="connsiteY2" fmla="*/ 344482 h 815271"/>
                <a:gd name="connsiteX3" fmla="*/ 358770 w 688986"/>
                <a:gd name="connsiteY3" fmla="*/ 688964 h 815271"/>
                <a:gd name="connsiteX4" fmla="*/ 294830 w 688986"/>
                <a:gd name="connsiteY4" fmla="*/ 815271 h 815271"/>
                <a:gd name="connsiteX5" fmla="*/ 150925 w 688986"/>
                <a:gd name="connsiteY5" fmla="*/ 623626 h 815271"/>
                <a:gd name="connsiteX6" fmla="*/ 0 w 688986"/>
                <a:gd name="connsiteY6" fmla="*/ 344482 h 815271"/>
                <a:gd name="connsiteX0" fmla="*/ 0 w 688986"/>
                <a:gd name="connsiteY0" fmla="*/ 344482 h 814403"/>
                <a:gd name="connsiteX1" fmla="*/ 344482 w 688986"/>
                <a:gd name="connsiteY1" fmla="*/ 0 h 814403"/>
                <a:gd name="connsiteX2" fmla="*/ 688964 w 688986"/>
                <a:gd name="connsiteY2" fmla="*/ 344482 h 814403"/>
                <a:gd name="connsiteX3" fmla="*/ 358770 w 688986"/>
                <a:gd name="connsiteY3" fmla="*/ 688964 h 814403"/>
                <a:gd name="connsiteX4" fmla="*/ 300994 w 688986"/>
                <a:gd name="connsiteY4" fmla="*/ 814403 h 814403"/>
                <a:gd name="connsiteX5" fmla="*/ 150925 w 688986"/>
                <a:gd name="connsiteY5" fmla="*/ 623626 h 814403"/>
                <a:gd name="connsiteX6" fmla="*/ 0 w 688986"/>
                <a:gd name="connsiteY6" fmla="*/ 344482 h 814403"/>
                <a:gd name="connsiteX0" fmla="*/ 0 w 688986"/>
                <a:gd name="connsiteY0" fmla="*/ 344482 h 814443"/>
                <a:gd name="connsiteX1" fmla="*/ 344482 w 688986"/>
                <a:gd name="connsiteY1" fmla="*/ 0 h 814443"/>
                <a:gd name="connsiteX2" fmla="*/ 688964 w 688986"/>
                <a:gd name="connsiteY2" fmla="*/ 344482 h 814443"/>
                <a:gd name="connsiteX3" fmla="*/ 358770 w 688986"/>
                <a:gd name="connsiteY3" fmla="*/ 688964 h 814443"/>
                <a:gd name="connsiteX4" fmla="*/ 300994 w 688986"/>
                <a:gd name="connsiteY4" fmla="*/ 814403 h 814443"/>
                <a:gd name="connsiteX5" fmla="*/ 150925 w 688986"/>
                <a:gd name="connsiteY5" fmla="*/ 623626 h 814443"/>
                <a:gd name="connsiteX6" fmla="*/ 0 w 688986"/>
                <a:gd name="connsiteY6" fmla="*/ 344482 h 81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8986" h="814443">
                  <a:moveTo>
                    <a:pt x="0" y="344482"/>
                  </a:moveTo>
                  <a:cubicBezTo>
                    <a:pt x="0" y="154230"/>
                    <a:pt x="154230" y="0"/>
                    <a:pt x="344482" y="0"/>
                  </a:cubicBezTo>
                  <a:cubicBezTo>
                    <a:pt x="534734" y="0"/>
                    <a:pt x="688964" y="154230"/>
                    <a:pt x="688964" y="344482"/>
                  </a:cubicBezTo>
                  <a:cubicBezTo>
                    <a:pt x="691345" y="551402"/>
                    <a:pt x="505957" y="690120"/>
                    <a:pt x="358770" y="688964"/>
                  </a:cubicBezTo>
                  <a:cubicBezTo>
                    <a:pt x="304530" y="717765"/>
                    <a:pt x="305439" y="808627"/>
                    <a:pt x="300994" y="814403"/>
                  </a:cubicBezTo>
                  <a:cubicBezTo>
                    <a:pt x="250814" y="816517"/>
                    <a:pt x="161317" y="735413"/>
                    <a:pt x="150925" y="623626"/>
                  </a:cubicBezTo>
                  <a:cubicBezTo>
                    <a:pt x="91898" y="579118"/>
                    <a:pt x="12224" y="492814"/>
                    <a:pt x="0" y="344482"/>
                  </a:cubicBezTo>
                  <a:close/>
                </a:path>
              </a:pathLst>
            </a:custGeom>
            <a:gradFill flip="none" rotWithShape="1">
              <a:gsLst>
                <a:gs pos="87000">
                  <a:schemeClr val="bg2">
                    <a:lumMod val="65000"/>
                  </a:schemeClr>
                </a:gs>
                <a:gs pos="23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111" name="Oval 3"/>
            <p:cNvSpPr/>
            <p:nvPr/>
          </p:nvSpPr>
          <p:spPr>
            <a:xfrm>
              <a:off x="291655" y="1035095"/>
              <a:ext cx="1264225" cy="1493920"/>
            </a:xfrm>
            <a:custGeom>
              <a:avLst/>
              <a:gdLst>
                <a:gd name="connsiteX0" fmla="*/ 0 w 688963"/>
                <a:gd name="connsiteY0" fmla="*/ 344482 h 688963"/>
                <a:gd name="connsiteX1" fmla="*/ 344482 w 688963"/>
                <a:gd name="connsiteY1" fmla="*/ 0 h 688963"/>
                <a:gd name="connsiteX2" fmla="*/ 688964 w 688963"/>
                <a:gd name="connsiteY2" fmla="*/ 344482 h 688963"/>
                <a:gd name="connsiteX3" fmla="*/ 344482 w 688963"/>
                <a:gd name="connsiteY3" fmla="*/ 688964 h 688963"/>
                <a:gd name="connsiteX4" fmla="*/ 0 w 688963"/>
                <a:gd name="connsiteY4" fmla="*/ 344482 h 688963"/>
                <a:gd name="connsiteX0" fmla="*/ 0 w 688964"/>
                <a:gd name="connsiteY0" fmla="*/ 344482 h 688964"/>
                <a:gd name="connsiteX1" fmla="*/ 344482 w 688964"/>
                <a:gd name="connsiteY1" fmla="*/ 0 h 688964"/>
                <a:gd name="connsiteX2" fmla="*/ 688964 w 688964"/>
                <a:gd name="connsiteY2" fmla="*/ 344482 h 688964"/>
                <a:gd name="connsiteX3" fmla="*/ 344482 w 688964"/>
                <a:gd name="connsiteY3" fmla="*/ 688964 h 688964"/>
                <a:gd name="connsiteX4" fmla="*/ 0 w 688964"/>
                <a:gd name="connsiteY4" fmla="*/ 344482 h 688964"/>
                <a:gd name="connsiteX0" fmla="*/ 0 w 688964"/>
                <a:gd name="connsiteY0" fmla="*/ 344482 h 688964"/>
                <a:gd name="connsiteX1" fmla="*/ 344482 w 688964"/>
                <a:gd name="connsiteY1" fmla="*/ 0 h 688964"/>
                <a:gd name="connsiteX2" fmla="*/ 688964 w 688964"/>
                <a:gd name="connsiteY2" fmla="*/ 344482 h 688964"/>
                <a:gd name="connsiteX3" fmla="*/ 344482 w 688964"/>
                <a:gd name="connsiteY3" fmla="*/ 688964 h 688964"/>
                <a:gd name="connsiteX4" fmla="*/ 0 w 688964"/>
                <a:gd name="connsiteY4" fmla="*/ 344482 h 688964"/>
                <a:gd name="connsiteX0" fmla="*/ 0 w 688964"/>
                <a:gd name="connsiteY0" fmla="*/ 344482 h 688964"/>
                <a:gd name="connsiteX1" fmla="*/ 344482 w 688964"/>
                <a:gd name="connsiteY1" fmla="*/ 0 h 688964"/>
                <a:gd name="connsiteX2" fmla="*/ 688964 w 688964"/>
                <a:gd name="connsiteY2" fmla="*/ 344482 h 688964"/>
                <a:gd name="connsiteX3" fmla="*/ 344482 w 688964"/>
                <a:gd name="connsiteY3" fmla="*/ 688964 h 688964"/>
                <a:gd name="connsiteX4" fmla="*/ 0 w 688964"/>
                <a:gd name="connsiteY4" fmla="*/ 344482 h 688964"/>
                <a:gd name="connsiteX0" fmla="*/ 0 w 688964"/>
                <a:gd name="connsiteY0" fmla="*/ 344482 h 688964"/>
                <a:gd name="connsiteX1" fmla="*/ 344482 w 688964"/>
                <a:gd name="connsiteY1" fmla="*/ 0 h 688964"/>
                <a:gd name="connsiteX2" fmla="*/ 688964 w 688964"/>
                <a:gd name="connsiteY2" fmla="*/ 344482 h 688964"/>
                <a:gd name="connsiteX3" fmla="*/ 344482 w 688964"/>
                <a:gd name="connsiteY3" fmla="*/ 688964 h 688964"/>
                <a:gd name="connsiteX4" fmla="*/ 0 w 688964"/>
                <a:gd name="connsiteY4" fmla="*/ 344482 h 688964"/>
                <a:gd name="connsiteX0" fmla="*/ 5577 w 694541"/>
                <a:gd name="connsiteY0" fmla="*/ 344482 h 708898"/>
                <a:gd name="connsiteX1" fmla="*/ 350059 w 694541"/>
                <a:gd name="connsiteY1" fmla="*/ 0 h 708898"/>
                <a:gd name="connsiteX2" fmla="*/ 694541 w 694541"/>
                <a:gd name="connsiteY2" fmla="*/ 344482 h 708898"/>
                <a:gd name="connsiteX3" fmla="*/ 350059 w 694541"/>
                <a:gd name="connsiteY3" fmla="*/ 688964 h 708898"/>
                <a:gd name="connsiteX4" fmla="*/ 151940 w 694541"/>
                <a:gd name="connsiteY4" fmla="*/ 632821 h 708898"/>
                <a:gd name="connsiteX5" fmla="*/ 5577 w 694541"/>
                <a:gd name="connsiteY5" fmla="*/ 344482 h 708898"/>
                <a:gd name="connsiteX0" fmla="*/ 5577 w 694541"/>
                <a:gd name="connsiteY0" fmla="*/ 344482 h 708898"/>
                <a:gd name="connsiteX1" fmla="*/ 350059 w 694541"/>
                <a:gd name="connsiteY1" fmla="*/ 0 h 708898"/>
                <a:gd name="connsiteX2" fmla="*/ 694541 w 694541"/>
                <a:gd name="connsiteY2" fmla="*/ 344482 h 708898"/>
                <a:gd name="connsiteX3" fmla="*/ 350059 w 694541"/>
                <a:gd name="connsiteY3" fmla="*/ 688964 h 708898"/>
                <a:gd name="connsiteX4" fmla="*/ 151940 w 694541"/>
                <a:gd name="connsiteY4" fmla="*/ 632821 h 708898"/>
                <a:gd name="connsiteX5" fmla="*/ 5577 w 694541"/>
                <a:gd name="connsiteY5" fmla="*/ 344482 h 708898"/>
                <a:gd name="connsiteX0" fmla="*/ 0 w 688964"/>
                <a:gd name="connsiteY0" fmla="*/ 344482 h 708898"/>
                <a:gd name="connsiteX1" fmla="*/ 344482 w 688964"/>
                <a:gd name="connsiteY1" fmla="*/ 0 h 708898"/>
                <a:gd name="connsiteX2" fmla="*/ 688964 w 688964"/>
                <a:gd name="connsiteY2" fmla="*/ 344482 h 708898"/>
                <a:gd name="connsiteX3" fmla="*/ 344482 w 688964"/>
                <a:gd name="connsiteY3" fmla="*/ 688964 h 708898"/>
                <a:gd name="connsiteX4" fmla="*/ 146363 w 688964"/>
                <a:gd name="connsiteY4" fmla="*/ 632821 h 708898"/>
                <a:gd name="connsiteX5" fmla="*/ 0 w 688964"/>
                <a:gd name="connsiteY5" fmla="*/ 344482 h 708898"/>
                <a:gd name="connsiteX0" fmla="*/ 0 w 688964"/>
                <a:gd name="connsiteY0" fmla="*/ 344482 h 718931"/>
                <a:gd name="connsiteX1" fmla="*/ 344482 w 688964"/>
                <a:gd name="connsiteY1" fmla="*/ 0 h 718931"/>
                <a:gd name="connsiteX2" fmla="*/ 688964 w 688964"/>
                <a:gd name="connsiteY2" fmla="*/ 344482 h 718931"/>
                <a:gd name="connsiteX3" fmla="*/ 344482 w 688964"/>
                <a:gd name="connsiteY3" fmla="*/ 688964 h 718931"/>
                <a:gd name="connsiteX4" fmla="*/ 220182 w 688964"/>
                <a:gd name="connsiteY4" fmla="*/ 694733 h 718931"/>
                <a:gd name="connsiteX5" fmla="*/ 146363 w 688964"/>
                <a:gd name="connsiteY5" fmla="*/ 632821 h 718931"/>
                <a:gd name="connsiteX6" fmla="*/ 0 w 688964"/>
                <a:gd name="connsiteY6" fmla="*/ 344482 h 718931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58770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58770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3796"/>
                <a:gd name="connsiteX1" fmla="*/ 344482 w 688964"/>
                <a:gd name="connsiteY1" fmla="*/ 0 h 813796"/>
                <a:gd name="connsiteX2" fmla="*/ 688964 w 688964"/>
                <a:gd name="connsiteY2" fmla="*/ 344482 h 813796"/>
                <a:gd name="connsiteX3" fmla="*/ 358770 w 688964"/>
                <a:gd name="connsiteY3" fmla="*/ 688964 h 813796"/>
                <a:gd name="connsiteX4" fmla="*/ 296382 w 688964"/>
                <a:gd name="connsiteY4" fmla="*/ 813796 h 813796"/>
                <a:gd name="connsiteX5" fmla="*/ 146363 w 688964"/>
                <a:gd name="connsiteY5" fmla="*/ 632821 h 813796"/>
                <a:gd name="connsiteX6" fmla="*/ 0 w 688964"/>
                <a:gd name="connsiteY6" fmla="*/ 344482 h 813796"/>
                <a:gd name="connsiteX0" fmla="*/ 0 w 688964"/>
                <a:gd name="connsiteY0" fmla="*/ 344482 h 813796"/>
                <a:gd name="connsiteX1" fmla="*/ 344482 w 688964"/>
                <a:gd name="connsiteY1" fmla="*/ 0 h 813796"/>
                <a:gd name="connsiteX2" fmla="*/ 688964 w 688964"/>
                <a:gd name="connsiteY2" fmla="*/ 344482 h 813796"/>
                <a:gd name="connsiteX3" fmla="*/ 358770 w 688964"/>
                <a:gd name="connsiteY3" fmla="*/ 688964 h 813796"/>
                <a:gd name="connsiteX4" fmla="*/ 296382 w 688964"/>
                <a:gd name="connsiteY4" fmla="*/ 813796 h 813796"/>
                <a:gd name="connsiteX5" fmla="*/ 146363 w 688964"/>
                <a:gd name="connsiteY5" fmla="*/ 632821 h 813796"/>
                <a:gd name="connsiteX6" fmla="*/ 0 w 688964"/>
                <a:gd name="connsiteY6" fmla="*/ 344482 h 813796"/>
                <a:gd name="connsiteX0" fmla="*/ 0 w 688964"/>
                <a:gd name="connsiteY0" fmla="*/ 344482 h 813796"/>
                <a:gd name="connsiteX1" fmla="*/ 344482 w 688964"/>
                <a:gd name="connsiteY1" fmla="*/ 0 h 813796"/>
                <a:gd name="connsiteX2" fmla="*/ 688964 w 688964"/>
                <a:gd name="connsiteY2" fmla="*/ 344482 h 813796"/>
                <a:gd name="connsiteX3" fmla="*/ 358770 w 688964"/>
                <a:gd name="connsiteY3" fmla="*/ 688964 h 813796"/>
                <a:gd name="connsiteX4" fmla="*/ 296382 w 688964"/>
                <a:gd name="connsiteY4" fmla="*/ 813796 h 813796"/>
                <a:gd name="connsiteX5" fmla="*/ 146363 w 688964"/>
                <a:gd name="connsiteY5" fmla="*/ 632821 h 813796"/>
                <a:gd name="connsiteX6" fmla="*/ 0 w 688964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6363 w 688986"/>
                <a:gd name="connsiteY5" fmla="*/ 632821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4168"/>
                <a:gd name="connsiteX1" fmla="*/ 344482 w 688986"/>
                <a:gd name="connsiteY1" fmla="*/ 0 h 814168"/>
                <a:gd name="connsiteX2" fmla="*/ 688964 w 688986"/>
                <a:gd name="connsiteY2" fmla="*/ 344482 h 814168"/>
                <a:gd name="connsiteX3" fmla="*/ 358770 w 688986"/>
                <a:gd name="connsiteY3" fmla="*/ 688964 h 814168"/>
                <a:gd name="connsiteX4" fmla="*/ 296382 w 688986"/>
                <a:gd name="connsiteY4" fmla="*/ 813796 h 814168"/>
                <a:gd name="connsiteX5" fmla="*/ 141601 w 688986"/>
                <a:gd name="connsiteY5" fmla="*/ 625677 h 814168"/>
                <a:gd name="connsiteX6" fmla="*/ 0 w 688986"/>
                <a:gd name="connsiteY6" fmla="*/ 344482 h 814168"/>
                <a:gd name="connsiteX0" fmla="*/ 0 w 688986"/>
                <a:gd name="connsiteY0" fmla="*/ 344482 h 814168"/>
                <a:gd name="connsiteX1" fmla="*/ 344482 w 688986"/>
                <a:gd name="connsiteY1" fmla="*/ 0 h 814168"/>
                <a:gd name="connsiteX2" fmla="*/ 688964 w 688986"/>
                <a:gd name="connsiteY2" fmla="*/ 344482 h 814168"/>
                <a:gd name="connsiteX3" fmla="*/ 358770 w 688986"/>
                <a:gd name="connsiteY3" fmla="*/ 688964 h 814168"/>
                <a:gd name="connsiteX4" fmla="*/ 296382 w 688986"/>
                <a:gd name="connsiteY4" fmla="*/ 813796 h 814168"/>
                <a:gd name="connsiteX5" fmla="*/ 141601 w 688986"/>
                <a:gd name="connsiteY5" fmla="*/ 625677 h 814168"/>
                <a:gd name="connsiteX6" fmla="*/ 0 w 688986"/>
                <a:gd name="connsiteY6" fmla="*/ 344482 h 81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8986" h="814168">
                  <a:moveTo>
                    <a:pt x="0" y="344482"/>
                  </a:moveTo>
                  <a:cubicBezTo>
                    <a:pt x="0" y="154230"/>
                    <a:pt x="154230" y="0"/>
                    <a:pt x="344482" y="0"/>
                  </a:cubicBezTo>
                  <a:cubicBezTo>
                    <a:pt x="534734" y="0"/>
                    <a:pt x="688964" y="154230"/>
                    <a:pt x="688964" y="344482"/>
                  </a:cubicBezTo>
                  <a:cubicBezTo>
                    <a:pt x="691345" y="551402"/>
                    <a:pt x="505957" y="690120"/>
                    <a:pt x="358770" y="688964"/>
                  </a:cubicBezTo>
                  <a:cubicBezTo>
                    <a:pt x="304530" y="717765"/>
                    <a:pt x="300827" y="808020"/>
                    <a:pt x="296382" y="813796"/>
                  </a:cubicBezTo>
                  <a:cubicBezTo>
                    <a:pt x="247229" y="820572"/>
                    <a:pt x="164011" y="734058"/>
                    <a:pt x="141601" y="625677"/>
                  </a:cubicBezTo>
                  <a:cubicBezTo>
                    <a:pt x="82574" y="581169"/>
                    <a:pt x="12224" y="492814"/>
                    <a:pt x="0" y="344482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74000">
                  <a:srgbClr val="B4B4B4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395256" y="1132044"/>
              <a:ext cx="1057024" cy="105702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88900" dist="508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80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372" name="Group 14"/>
          <p:cNvGrpSpPr>
            <a:grpSpLocks noChangeAspect="1"/>
          </p:cNvGrpSpPr>
          <p:nvPr/>
        </p:nvGrpSpPr>
        <p:grpSpPr>
          <a:xfrm>
            <a:off x="483997" y="973446"/>
            <a:ext cx="805101" cy="855030"/>
            <a:chOff x="2257545" y="1159137"/>
            <a:chExt cx="4772697" cy="5068662"/>
          </a:xfrm>
        </p:grpSpPr>
        <p:pic>
          <p:nvPicPr>
            <p:cNvPr id="373" name="Picture 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32" t="25428" r="1432" b="25810"/>
            <a:stretch/>
          </p:blipFill>
          <p:spPr>
            <a:xfrm>
              <a:off x="2257545" y="5529891"/>
              <a:ext cx="3808501" cy="697908"/>
            </a:xfrm>
            <a:prstGeom prst="rect">
              <a:avLst/>
            </a:prstGeom>
          </p:spPr>
        </p:pic>
        <p:grpSp>
          <p:nvGrpSpPr>
            <p:cNvPr id="374" name="Group 13"/>
            <p:cNvGrpSpPr/>
            <p:nvPr/>
          </p:nvGrpSpPr>
          <p:grpSpPr>
            <a:xfrm>
              <a:off x="2335327" y="1159137"/>
              <a:ext cx="4694915" cy="4785041"/>
              <a:chOff x="2335327" y="1159137"/>
              <a:chExt cx="4694915" cy="4785041"/>
            </a:xfrm>
          </p:grpSpPr>
          <p:grpSp>
            <p:nvGrpSpPr>
              <p:cNvPr id="375" name="Group 12"/>
              <p:cNvGrpSpPr/>
              <p:nvPr/>
            </p:nvGrpSpPr>
            <p:grpSpPr>
              <a:xfrm>
                <a:off x="2689833" y="1325696"/>
                <a:ext cx="3147231" cy="4618482"/>
                <a:chOff x="2689833" y="1325696"/>
                <a:chExt cx="3147231" cy="4618482"/>
              </a:xfrm>
            </p:grpSpPr>
            <p:sp>
              <p:nvSpPr>
                <p:cNvPr id="423" name="Freeform 2010"/>
                <p:cNvSpPr>
                  <a:spLocks/>
                </p:cNvSpPr>
                <p:nvPr/>
              </p:nvSpPr>
              <p:spPr bwMode="auto">
                <a:xfrm>
                  <a:off x="2689833" y="1380290"/>
                  <a:ext cx="3147231" cy="4563888"/>
                </a:xfrm>
                <a:custGeom>
                  <a:avLst/>
                  <a:gdLst>
                    <a:gd name="T0" fmla="*/ 46 w 2307"/>
                    <a:gd name="T1" fmla="*/ 0 h 3344"/>
                    <a:gd name="T2" fmla="*/ 2262 w 2307"/>
                    <a:gd name="T3" fmla="*/ 0 h 3344"/>
                    <a:gd name="T4" fmla="*/ 2276 w 2307"/>
                    <a:gd name="T5" fmla="*/ 2 h 3344"/>
                    <a:gd name="T6" fmla="*/ 2289 w 2307"/>
                    <a:gd name="T7" fmla="*/ 9 h 3344"/>
                    <a:gd name="T8" fmla="*/ 2298 w 2307"/>
                    <a:gd name="T9" fmla="*/ 19 h 3344"/>
                    <a:gd name="T10" fmla="*/ 2305 w 2307"/>
                    <a:gd name="T11" fmla="*/ 31 h 3344"/>
                    <a:gd name="T12" fmla="*/ 2307 w 2307"/>
                    <a:gd name="T13" fmla="*/ 45 h 3344"/>
                    <a:gd name="T14" fmla="*/ 2307 w 2307"/>
                    <a:gd name="T15" fmla="*/ 3299 h 3344"/>
                    <a:gd name="T16" fmla="*/ 2305 w 2307"/>
                    <a:gd name="T17" fmla="*/ 3313 h 3344"/>
                    <a:gd name="T18" fmla="*/ 2298 w 2307"/>
                    <a:gd name="T19" fmla="*/ 3326 h 3344"/>
                    <a:gd name="T20" fmla="*/ 2289 w 2307"/>
                    <a:gd name="T21" fmla="*/ 3335 h 3344"/>
                    <a:gd name="T22" fmla="*/ 2276 w 2307"/>
                    <a:gd name="T23" fmla="*/ 3342 h 3344"/>
                    <a:gd name="T24" fmla="*/ 2262 w 2307"/>
                    <a:gd name="T25" fmla="*/ 3344 h 3344"/>
                    <a:gd name="T26" fmla="*/ 46 w 2307"/>
                    <a:gd name="T27" fmla="*/ 3344 h 3344"/>
                    <a:gd name="T28" fmla="*/ 31 w 2307"/>
                    <a:gd name="T29" fmla="*/ 3342 h 3344"/>
                    <a:gd name="T30" fmla="*/ 19 w 2307"/>
                    <a:gd name="T31" fmla="*/ 3335 h 3344"/>
                    <a:gd name="T32" fmla="*/ 9 w 2307"/>
                    <a:gd name="T33" fmla="*/ 3326 h 3344"/>
                    <a:gd name="T34" fmla="*/ 2 w 2307"/>
                    <a:gd name="T35" fmla="*/ 3313 h 3344"/>
                    <a:gd name="T36" fmla="*/ 0 w 2307"/>
                    <a:gd name="T37" fmla="*/ 3299 h 3344"/>
                    <a:gd name="T38" fmla="*/ 0 w 2307"/>
                    <a:gd name="T39" fmla="*/ 45 h 3344"/>
                    <a:gd name="T40" fmla="*/ 2 w 2307"/>
                    <a:gd name="T41" fmla="*/ 31 h 3344"/>
                    <a:gd name="T42" fmla="*/ 9 w 2307"/>
                    <a:gd name="T43" fmla="*/ 19 h 3344"/>
                    <a:gd name="T44" fmla="*/ 19 w 2307"/>
                    <a:gd name="T45" fmla="*/ 9 h 3344"/>
                    <a:gd name="T46" fmla="*/ 31 w 2307"/>
                    <a:gd name="T47" fmla="*/ 2 h 3344"/>
                    <a:gd name="T48" fmla="*/ 46 w 2307"/>
                    <a:gd name="T49" fmla="*/ 0 h 3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307" h="3344">
                      <a:moveTo>
                        <a:pt x="46" y="0"/>
                      </a:moveTo>
                      <a:lnTo>
                        <a:pt x="2262" y="0"/>
                      </a:lnTo>
                      <a:lnTo>
                        <a:pt x="2276" y="2"/>
                      </a:lnTo>
                      <a:lnTo>
                        <a:pt x="2289" y="9"/>
                      </a:lnTo>
                      <a:lnTo>
                        <a:pt x="2298" y="19"/>
                      </a:lnTo>
                      <a:lnTo>
                        <a:pt x="2305" y="31"/>
                      </a:lnTo>
                      <a:lnTo>
                        <a:pt x="2307" y="45"/>
                      </a:lnTo>
                      <a:lnTo>
                        <a:pt x="2307" y="3299"/>
                      </a:lnTo>
                      <a:lnTo>
                        <a:pt x="2305" y="3313"/>
                      </a:lnTo>
                      <a:lnTo>
                        <a:pt x="2298" y="3326"/>
                      </a:lnTo>
                      <a:lnTo>
                        <a:pt x="2289" y="3335"/>
                      </a:lnTo>
                      <a:lnTo>
                        <a:pt x="2276" y="3342"/>
                      </a:lnTo>
                      <a:lnTo>
                        <a:pt x="2262" y="3344"/>
                      </a:lnTo>
                      <a:lnTo>
                        <a:pt x="46" y="3344"/>
                      </a:lnTo>
                      <a:lnTo>
                        <a:pt x="31" y="3342"/>
                      </a:lnTo>
                      <a:lnTo>
                        <a:pt x="19" y="3335"/>
                      </a:lnTo>
                      <a:lnTo>
                        <a:pt x="9" y="3326"/>
                      </a:lnTo>
                      <a:lnTo>
                        <a:pt x="2" y="3313"/>
                      </a:lnTo>
                      <a:lnTo>
                        <a:pt x="0" y="3299"/>
                      </a:lnTo>
                      <a:lnTo>
                        <a:pt x="0" y="45"/>
                      </a:lnTo>
                      <a:lnTo>
                        <a:pt x="2" y="31"/>
                      </a:lnTo>
                      <a:lnTo>
                        <a:pt x="9" y="19"/>
                      </a:lnTo>
                      <a:lnTo>
                        <a:pt x="19" y="9"/>
                      </a:lnTo>
                      <a:lnTo>
                        <a:pt x="31" y="2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BA9573">
                    <a:lumMod val="5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Freeform 2578"/>
                <p:cNvSpPr>
                  <a:spLocks/>
                </p:cNvSpPr>
                <p:nvPr/>
              </p:nvSpPr>
              <p:spPr bwMode="auto">
                <a:xfrm>
                  <a:off x="2703480" y="1393937"/>
                  <a:ext cx="657835" cy="679671"/>
                </a:xfrm>
                <a:custGeom>
                  <a:avLst/>
                  <a:gdLst>
                    <a:gd name="T0" fmla="*/ 36 w 483"/>
                    <a:gd name="T1" fmla="*/ 0 h 499"/>
                    <a:gd name="T2" fmla="*/ 483 w 483"/>
                    <a:gd name="T3" fmla="*/ 0 h 499"/>
                    <a:gd name="T4" fmla="*/ 465 w 483"/>
                    <a:gd name="T5" fmla="*/ 48 h 499"/>
                    <a:gd name="T6" fmla="*/ 445 w 483"/>
                    <a:gd name="T7" fmla="*/ 94 h 499"/>
                    <a:gd name="T8" fmla="*/ 419 w 483"/>
                    <a:gd name="T9" fmla="*/ 137 h 499"/>
                    <a:gd name="T10" fmla="*/ 391 w 483"/>
                    <a:gd name="T11" fmla="*/ 178 h 499"/>
                    <a:gd name="T12" fmla="*/ 359 w 483"/>
                    <a:gd name="T13" fmla="*/ 217 h 499"/>
                    <a:gd name="T14" fmla="*/ 325 w 483"/>
                    <a:gd name="T15" fmla="*/ 253 h 499"/>
                    <a:gd name="T16" fmla="*/ 288 w 483"/>
                    <a:gd name="T17" fmla="*/ 287 h 499"/>
                    <a:gd name="T18" fmla="*/ 250 w 483"/>
                    <a:gd name="T19" fmla="*/ 321 h 499"/>
                    <a:gd name="T20" fmla="*/ 210 w 483"/>
                    <a:gd name="T21" fmla="*/ 352 h 499"/>
                    <a:gd name="T22" fmla="*/ 168 w 483"/>
                    <a:gd name="T23" fmla="*/ 383 h 499"/>
                    <a:gd name="T24" fmla="*/ 126 w 483"/>
                    <a:gd name="T25" fmla="*/ 413 h 499"/>
                    <a:gd name="T26" fmla="*/ 85 w 483"/>
                    <a:gd name="T27" fmla="*/ 442 h 499"/>
                    <a:gd name="T28" fmla="*/ 42 w 483"/>
                    <a:gd name="T29" fmla="*/ 471 h 499"/>
                    <a:gd name="T30" fmla="*/ 0 w 483"/>
                    <a:gd name="T31" fmla="*/ 499 h 499"/>
                    <a:gd name="T32" fmla="*/ 0 w 483"/>
                    <a:gd name="T33" fmla="*/ 35 h 499"/>
                    <a:gd name="T34" fmla="*/ 2 w 483"/>
                    <a:gd name="T35" fmla="*/ 21 h 499"/>
                    <a:gd name="T36" fmla="*/ 11 w 483"/>
                    <a:gd name="T37" fmla="*/ 11 h 499"/>
                    <a:gd name="T38" fmla="*/ 21 w 483"/>
                    <a:gd name="T39" fmla="*/ 2 h 499"/>
                    <a:gd name="T40" fmla="*/ 36 w 483"/>
                    <a:gd name="T41" fmla="*/ 0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83" h="499">
                      <a:moveTo>
                        <a:pt x="36" y="0"/>
                      </a:moveTo>
                      <a:lnTo>
                        <a:pt x="483" y="0"/>
                      </a:lnTo>
                      <a:lnTo>
                        <a:pt x="465" y="48"/>
                      </a:lnTo>
                      <a:lnTo>
                        <a:pt x="445" y="94"/>
                      </a:lnTo>
                      <a:lnTo>
                        <a:pt x="419" y="137"/>
                      </a:lnTo>
                      <a:lnTo>
                        <a:pt x="391" y="178"/>
                      </a:lnTo>
                      <a:lnTo>
                        <a:pt x="359" y="217"/>
                      </a:lnTo>
                      <a:lnTo>
                        <a:pt x="325" y="253"/>
                      </a:lnTo>
                      <a:lnTo>
                        <a:pt x="288" y="287"/>
                      </a:lnTo>
                      <a:lnTo>
                        <a:pt x="250" y="321"/>
                      </a:lnTo>
                      <a:lnTo>
                        <a:pt x="210" y="352"/>
                      </a:lnTo>
                      <a:lnTo>
                        <a:pt x="168" y="383"/>
                      </a:lnTo>
                      <a:lnTo>
                        <a:pt x="126" y="413"/>
                      </a:lnTo>
                      <a:lnTo>
                        <a:pt x="85" y="442"/>
                      </a:lnTo>
                      <a:lnTo>
                        <a:pt x="42" y="471"/>
                      </a:lnTo>
                      <a:lnTo>
                        <a:pt x="0" y="499"/>
                      </a:lnTo>
                      <a:lnTo>
                        <a:pt x="0" y="35"/>
                      </a:lnTo>
                      <a:lnTo>
                        <a:pt x="2" y="21"/>
                      </a:lnTo>
                      <a:lnTo>
                        <a:pt x="11" y="11"/>
                      </a:lnTo>
                      <a:lnTo>
                        <a:pt x="21" y="2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555555"/>
                </a:solidFill>
                <a:ln w="0">
                  <a:solidFill>
                    <a:srgbClr val="55555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Freeform 2011"/>
                <p:cNvSpPr>
                  <a:spLocks/>
                </p:cNvSpPr>
                <p:nvPr/>
              </p:nvSpPr>
              <p:spPr bwMode="auto">
                <a:xfrm>
                  <a:off x="2697546" y="1393031"/>
                  <a:ext cx="3128594" cy="4542954"/>
                </a:xfrm>
                <a:custGeom>
                  <a:avLst/>
                  <a:gdLst>
                    <a:gd name="T0" fmla="*/ 36 w 2288"/>
                    <a:gd name="T1" fmla="*/ 0 h 3325"/>
                    <a:gd name="T2" fmla="*/ 2252 w 2288"/>
                    <a:gd name="T3" fmla="*/ 0 h 3325"/>
                    <a:gd name="T4" fmla="*/ 2266 w 2288"/>
                    <a:gd name="T5" fmla="*/ 2 h 3325"/>
                    <a:gd name="T6" fmla="*/ 2278 w 2288"/>
                    <a:gd name="T7" fmla="*/ 11 h 3325"/>
                    <a:gd name="T8" fmla="*/ 2285 w 2288"/>
                    <a:gd name="T9" fmla="*/ 21 h 3325"/>
                    <a:gd name="T10" fmla="*/ 2288 w 2288"/>
                    <a:gd name="T11" fmla="*/ 35 h 3325"/>
                    <a:gd name="T12" fmla="*/ 2288 w 2288"/>
                    <a:gd name="T13" fmla="*/ 3289 h 3325"/>
                    <a:gd name="T14" fmla="*/ 2285 w 2288"/>
                    <a:gd name="T15" fmla="*/ 3303 h 3325"/>
                    <a:gd name="T16" fmla="*/ 2278 w 2288"/>
                    <a:gd name="T17" fmla="*/ 3315 h 3325"/>
                    <a:gd name="T18" fmla="*/ 2266 w 2288"/>
                    <a:gd name="T19" fmla="*/ 3322 h 3325"/>
                    <a:gd name="T20" fmla="*/ 2252 w 2288"/>
                    <a:gd name="T21" fmla="*/ 3325 h 3325"/>
                    <a:gd name="T22" fmla="*/ 36 w 2288"/>
                    <a:gd name="T23" fmla="*/ 3325 h 3325"/>
                    <a:gd name="T24" fmla="*/ 21 w 2288"/>
                    <a:gd name="T25" fmla="*/ 3322 h 3325"/>
                    <a:gd name="T26" fmla="*/ 11 w 2288"/>
                    <a:gd name="T27" fmla="*/ 3315 h 3325"/>
                    <a:gd name="T28" fmla="*/ 2 w 2288"/>
                    <a:gd name="T29" fmla="*/ 3303 h 3325"/>
                    <a:gd name="T30" fmla="*/ 0 w 2288"/>
                    <a:gd name="T31" fmla="*/ 3289 h 3325"/>
                    <a:gd name="T32" fmla="*/ 0 w 2288"/>
                    <a:gd name="T33" fmla="*/ 35 h 3325"/>
                    <a:gd name="T34" fmla="*/ 2 w 2288"/>
                    <a:gd name="T35" fmla="*/ 21 h 3325"/>
                    <a:gd name="T36" fmla="*/ 11 w 2288"/>
                    <a:gd name="T37" fmla="*/ 11 h 3325"/>
                    <a:gd name="T38" fmla="*/ 21 w 2288"/>
                    <a:gd name="T39" fmla="*/ 2 h 3325"/>
                    <a:gd name="T40" fmla="*/ 36 w 2288"/>
                    <a:gd name="T41" fmla="*/ 0 h 3325"/>
                    <a:gd name="connsiteX0" fmla="*/ 157 w 10000"/>
                    <a:gd name="connsiteY0" fmla="*/ 0 h 10639"/>
                    <a:gd name="connsiteX1" fmla="*/ 9843 w 10000"/>
                    <a:gd name="connsiteY1" fmla="*/ 0 h 10639"/>
                    <a:gd name="connsiteX2" fmla="*/ 9904 w 10000"/>
                    <a:gd name="connsiteY2" fmla="*/ 6 h 10639"/>
                    <a:gd name="connsiteX3" fmla="*/ 9956 w 10000"/>
                    <a:gd name="connsiteY3" fmla="*/ 33 h 10639"/>
                    <a:gd name="connsiteX4" fmla="*/ 9987 w 10000"/>
                    <a:gd name="connsiteY4" fmla="*/ 63 h 10639"/>
                    <a:gd name="connsiteX5" fmla="*/ 10000 w 10000"/>
                    <a:gd name="connsiteY5" fmla="*/ 105 h 10639"/>
                    <a:gd name="connsiteX6" fmla="*/ 10000 w 10000"/>
                    <a:gd name="connsiteY6" fmla="*/ 9892 h 10639"/>
                    <a:gd name="connsiteX7" fmla="*/ 9956 w 10000"/>
                    <a:gd name="connsiteY7" fmla="*/ 9970 h 10639"/>
                    <a:gd name="connsiteX8" fmla="*/ 9904 w 10000"/>
                    <a:gd name="connsiteY8" fmla="*/ 9991 h 10639"/>
                    <a:gd name="connsiteX9" fmla="*/ 9843 w 10000"/>
                    <a:gd name="connsiteY9" fmla="*/ 10000 h 10639"/>
                    <a:gd name="connsiteX10" fmla="*/ 157 w 10000"/>
                    <a:gd name="connsiteY10" fmla="*/ 10000 h 10639"/>
                    <a:gd name="connsiteX11" fmla="*/ 92 w 10000"/>
                    <a:gd name="connsiteY11" fmla="*/ 9991 h 10639"/>
                    <a:gd name="connsiteX12" fmla="*/ 48 w 10000"/>
                    <a:gd name="connsiteY12" fmla="*/ 9970 h 10639"/>
                    <a:gd name="connsiteX13" fmla="*/ 9 w 10000"/>
                    <a:gd name="connsiteY13" fmla="*/ 9934 h 10639"/>
                    <a:gd name="connsiteX14" fmla="*/ 0 w 10000"/>
                    <a:gd name="connsiteY14" fmla="*/ 9892 h 10639"/>
                    <a:gd name="connsiteX15" fmla="*/ 0 w 10000"/>
                    <a:gd name="connsiteY15" fmla="*/ 105 h 10639"/>
                    <a:gd name="connsiteX16" fmla="*/ 9 w 10000"/>
                    <a:gd name="connsiteY16" fmla="*/ 63 h 10639"/>
                    <a:gd name="connsiteX17" fmla="*/ 48 w 10000"/>
                    <a:gd name="connsiteY17" fmla="*/ 33 h 10639"/>
                    <a:gd name="connsiteX18" fmla="*/ 92 w 10000"/>
                    <a:gd name="connsiteY18" fmla="*/ 6 h 10639"/>
                    <a:gd name="connsiteX19" fmla="*/ 157 w 10000"/>
                    <a:gd name="connsiteY19" fmla="*/ 0 h 10639"/>
                    <a:gd name="connsiteX0" fmla="*/ 157 w 10000"/>
                    <a:gd name="connsiteY0" fmla="*/ 0 h 10646"/>
                    <a:gd name="connsiteX1" fmla="*/ 9843 w 10000"/>
                    <a:gd name="connsiteY1" fmla="*/ 0 h 10646"/>
                    <a:gd name="connsiteX2" fmla="*/ 9904 w 10000"/>
                    <a:gd name="connsiteY2" fmla="*/ 6 h 10646"/>
                    <a:gd name="connsiteX3" fmla="*/ 9956 w 10000"/>
                    <a:gd name="connsiteY3" fmla="*/ 33 h 10646"/>
                    <a:gd name="connsiteX4" fmla="*/ 9987 w 10000"/>
                    <a:gd name="connsiteY4" fmla="*/ 63 h 10646"/>
                    <a:gd name="connsiteX5" fmla="*/ 10000 w 10000"/>
                    <a:gd name="connsiteY5" fmla="*/ 105 h 10646"/>
                    <a:gd name="connsiteX6" fmla="*/ 10000 w 10000"/>
                    <a:gd name="connsiteY6" fmla="*/ 9892 h 10646"/>
                    <a:gd name="connsiteX7" fmla="*/ 9904 w 10000"/>
                    <a:gd name="connsiteY7" fmla="*/ 9991 h 10646"/>
                    <a:gd name="connsiteX8" fmla="*/ 9843 w 10000"/>
                    <a:gd name="connsiteY8" fmla="*/ 10000 h 10646"/>
                    <a:gd name="connsiteX9" fmla="*/ 157 w 10000"/>
                    <a:gd name="connsiteY9" fmla="*/ 10000 h 10646"/>
                    <a:gd name="connsiteX10" fmla="*/ 92 w 10000"/>
                    <a:gd name="connsiteY10" fmla="*/ 9991 h 10646"/>
                    <a:gd name="connsiteX11" fmla="*/ 48 w 10000"/>
                    <a:gd name="connsiteY11" fmla="*/ 9970 h 10646"/>
                    <a:gd name="connsiteX12" fmla="*/ 9 w 10000"/>
                    <a:gd name="connsiteY12" fmla="*/ 9934 h 10646"/>
                    <a:gd name="connsiteX13" fmla="*/ 0 w 10000"/>
                    <a:gd name="connsiteY13" fmla="*/ 9892 h 10646"/>
                    <a:gd name="connsiteX14" fmla="*/ 0 w 10000"/>
                    <a:gd name="connsiteY14" fmla="*/ 105 h 10646"/>
                    <a:gd name="connsiteX15" fmla="*/ 9 w 10000"/>
                    <a:gd name="connsiteY15" fmla="*/ 63 h 10646"/>
                    <a:gd name="connsiteX16" fmla="*/ 48 w 10000"/>
                    <a:gd name="connsiteY16" fmla="*/ 33 h 10646"/>
                    <a:gd name="connsiteX17" fmla="*/ 92 w 10000"/>
                    <a:gd name="connsiteY17" fmla="*/ 6 h 10646"/>
                    <a:gd name="connsiteX18" fmla="*/ 157 w 10000"/>
                    <a:gd name="connsiteY18" fmla="*/ 0 h 10646"/>
                    <a:gd name="connsiteX0" fmla="*/ 157 w 10608"/>
                    <a:gd name="connsiteY0" fmla="*/ 0 h 10649"/>
                    <a:gd name="connsiteX1" fmla="*/ 9843 w 10608"/>
                    <a:gd name="connsiteY1" fmla="*/ 0 h 10649"/>
                    <a:gd name="connsiteX2" fmla="*/ 9904 w 10608"/>
                    <a:gd name="connsiteY2" fmla="*/ 6 h 10649"/>
                    <a:gd name="connsiteX3" fmla="*/ 9956 w 10608"/>
                    <a:gd name="connsiteY3" fmla="*/ 33 h 10649"/>
                    <a:gd name="connsiteX4" fmla="*/ 9987 w 10608"/>
                    <a:gd name="connsiteY4" fmla="*/ 63 h 10649"/>
                    <a:gd name="connsiteX5" fmla="*/ 10000 w 10608"/>
                    <a:gd name="connsiteY5" fmla="*/ 105 h 10649"/>
                    <a:gd name="connsiteX6" fmla="*/ 10000 w 10608"/>
                    <a:gd name="connsiteY6" fmla="*/ 9892 h 10649"/>
                    <a:gd name="connsiteX7" fmla="*/ 9843 w 10608"/>
                    <a:gd name="connsiteY7" fmla="*/ 10000 h 10649"/>
                    <a:gd name="connsiteX8" fmla="*/ 157 w 10608"/>
                    <a:gd name="connsiteY8" fmla="*/ 10000 h 10649"/>
                    <a:gd name="connsiteX9" fmla="*/ 92 w 10608"/>
                    <a:gd name="connsiteY9" fmla="*/ 9991 h 10649"/>
                    <a:gd name="connsiteX10" fmla="*/ 48 w 10608"/>
                    <a:gd name="connsiteY10" fmla="*/ 9970 h 10649"/>
                    <a:gd name="connsiteX11" fmla="*/ 9 w 10608"/>
                    <a:gd name="connsiteY11" fmla="*/ 9934 h 10649"/>
                    <a:gd name="connsiteX12" fmla="*/ 0 w 10608"/>
                    <a:gd name="connsiteY12" fmla="*/ 9892 h 10649"/>
                    <a:gd name="connsiteX13" fmla="*/ 0 w 10608"/>
                    <a:gd name="connsiteY13" fmla="*/ 105 h 10649"/>
                    <a:gd name="connsiteX14" fmla="*/ 9 w 10608"/>
                    <a:gd name="connsiteY14" fmla="*/ 63 h 10649"/>
                    <a:gd name="connsiteX15" fmla="*/ 48 w 10608"/>
                    <a:gd name="connsiteY15" fmla="*/ 33 h 10649"/>
                    <a:gd name="connsiteX16" fmla="*/ 92 w 10608"/>
                    <a:gd name="connsiteY16" fmla="*/ 6 h 10649"/>
                    <a:gd name="connsiteX17" fmla="*/ 157 w 10608"/>
                    <a:gd name="connsiteY17" fmla="*/ 0 h 10649"/>
                    <a:gd name="connsiteX0" fmla="*/ 157 w 10000"/>
                    <a:gd name="connsiteY0" fmla="*/ 0 h 10573"/>
                    <a:gd name="connsiteX1" fmla="*/ 9843 w 10000"/>
                    <a:gd name="connsiteY1" fmla="*/ 0 h 10573"/>
                    <a:gd name="connsiteX2" fmla="*/ 9904 w 10000"/>
                    <a:gd name="connsiteY2" fmla="*/ 6 h 10573"/>
                    <a:gd name="connsiteX3" fmla="*/ 9956 w 10000"/>
                    <a:gd name="connsiteY3" fmla="*/ 33 h 10573"/>
                    <a:gd name="connsiteX4" fmla="*/ 9987 w 10000"/>
                    <a:gd name="connsiteY4" fmla="*/ 63 h 10573"/>
                    <a:gd name="connsiteX5" fmla="*/ 10000 w 10000"/>
                    <a:gd name="connsiteY5" fmla="*/ 105 h 10573"/>
                    <a:gd name="connsiteX6" fmla="*/ 10000 w 10000"/>
                    <a:gd name="connsiteY6" fmla="*/ 9892 h 10573"/>
                    <a:gd name="connsiteX7" fmla="*/ 9843 w 10000"/>
                    <a:gd name="connsiteY7" fmla="*/ 10000 h 10573"/>
                    <a:gd name="connsiteX8" fmla="*/ 157 w 10000"/>
                    <a:gd name="connsiteY8" fmla="*/ 10000 h 10573"/>
                    <a:gd name="connsiteX9" fmla="*/ 92 w 10000"/>
                    <a:gd name="connsiteY9" fmla="*/ 9991 h 10573"/>
                    <a:gd name="connsiteX10" fmla="*/ 48 w 10000"/>
                    <a:gd name="connsiteY10" fmla="*/ 9970 h 10573"/>
                    <a:gd name="connsiteX11" fmla="*/ 9 w 10000"/>
                    <a:gd name="connsiteY11" fmla="*/ 9934 h 10573"/>
                    <a:gd name="connsiteX12" fmla="*/ 0 w 10000"/>
                    <a:gd name="connsiteY12" fmla="*/ 9892 h 10573"/>
                    <a:gd name="connsiteX13" fmla="*/ 0 w 10000"/>
                    <a:gd name="connsiteY13" fmla="*/ 105 h 10573"/>
                    <a:gd name="connsiteX14" fmla="*/ 9 w 10000"/>
                    <a:gd name="connsiteY14" fmla="*/ 63 h 10573"/>
                    <a:gd name="connsiteX15" fmla="*/ 48 w 10000"/>
                    <a:gd name="connsiteY15" fmla="*/ 33 h 10573"/>
                    <a:gd name="connsiteX16" fmla="*/ 92 w 10000"/>
                    <a:gd name="connsiteY16" fmla="*/ 6 h 10573"/>
                    <a:gd name="connsiteX17" fmla="*/ 157 w 10000"/>
                    <a:gd name="connsiteY17" fmla="*/ 0 h 10573"/>
                    <a:gd name="connsiteX0" fmla="*/ 157 w 10031"/>
                    <a:gd name="connsiteY0" fmla="*/ 0 h 10213"/>
                    <a:gd name="connsiteX1" fmla="*/ 9843 w 10031"/>
                    <a:gd name="connsiteY1" fmla="*/ 0 h 10213"/>
                    <a:gd name="connsiteX2" fmla="*/ 9904 w 10031"/>
                    <a:gd name="connsiteY2" fmla="*/ 6 h 10213"/>
                    <a:gd name="connsiteX3" fmla="*/ 9956 w 10031"/>
                    <a:gd name="connsiteY3" fmla="*/ 33 h 10213"/>
                    <a:gd name="connsiteX4" fmla="*/ 9987 w 10031"/>
                    <a:gd name="connsiteY4" fmla="*/ 63 h 10213"/>
                    <a:gd name="connsiteX5" fmla="*/ 10000 w 10031"/>
                    <a:gd name="connsiteY5" fmla="*/ 105 h 10213"/>
                    <a:gd name="connsiteX6" fmla="*/ 10000 w 10031"/>
                    <a:gd name="connsiteY6" fmla="*/ 9892 h 10213"/>
                    <a:gd name="connsiteX7" fmla="*/ 9843 w 10031"/>
                    <a:gd name="connsiteY7" fmla="*/ 10000 h 10213"/>
                    <a:gd name="connsiteX8" fmla="*/ 157 w 10031"/>
                    <a:gd name="connsiteY8" fmla="*/ 10000 h 10213"/>
                    <a:gd name="connsiteX9" fmla="*/ 92 w 10031"/>
                    <a:gd name="connsiteY9" fmla="*/ 9991 h 10213"/>
                    <a:gd name="connsiteX10" fmla="*/ 48 w 10031"/>
                    <a:gd name="connsiteY10" fmla="*/ 9970 h 10213"/>
                    <a:gd name="connsiteX11" fmla="*/ 9 w 10031"/>
                    <a:gd name="connsiteY11" fmla="*/ 9934 h 10213"/>
                    <a:gd name="connsiteX12" fmla="*/ 0 w 10031"/>
                    <a:gd name="connsiteY12" fmla="*/ 9892 h 10213"/>
                    <a:gd name="connsiteX13" fmla="*/ 0 w 10031"/>
                    <a:gd name="connsiteY13" fmla="*/ 105 h 10213"/>
                    <a:gd name="connsiteX14" fmla="*/ 9 w 10031"/>
                    <a:gd name="connsiteY14" fmla="*/ 63 h 10213"/>
                    <a:gd name="connsiteX15" fmla="*/ 48 w 10031"/>
                    <a:gd name="connsiteY15" fmla="*/ 33 h 10213"/>
                    <a:gd name="connsiteX16" fmla="*/ 92 w 10031"/>
                    <a:gd name="connsiteY16" fmla="*/ 6 h 10213"/>
                    <a:gd name="connsiteX17" fmla="*/ 157 w 10031"/>
                    <a:gd name="connsiteY17" fmla="*/ 0 h 10213"/>
                    <a:gd name="connsiteX0" fmla="*/ 157 w 10028"/>
                    <a:gd name="connsiteY0" fmla="*/ 0 h 10175"/>
                    <a:gd name="connsiteX1" fmla="*/ 9843 w 10028"/>
                    <a:gd name="connsiteY1" fmla="*/ 0 h 10175"/>
                    <a:gd name="connsiteX2" fmla="*/ 9904 w 10028"/>
                    <a:gd name="connsiteY2" fmla="*/ 6 h 10175"/>
                    <a:gd name="connsiteX3" fmla="*/ 9956 w 10028"/>
                    <a:gd name="connsiteY3" fmla="*/ 33 h 10175"/>
                    <a:gd name="connsiteX4" fmla="*/ 9987 w 10028"/>
                    <a:gd name="connsiteY4" fmla="*/ 63 h 10175"/>
                    <a:gd name="connsiteX5" fmla="*/ 10000 w 10028"/>
                    <a:gd name="connsiteY5" fmla="*/ 105 h 10175"/>
                    <a:gd name="connsiteX6" fmla="*/ 10000 w 10028"/>
                    <a:gd name="connsiteY6" fmla="*/ 9892 h 10175"/>
                    <a:gd name="connsiteX7" fmla="*/ 9843 w 10028"/>
                    <a:gd name="connsiteY7" fmla="*/ 10000 h 10175"/>
                    <a:gd name="connsiteX8" fmla="*/ 157 w 10028"/>
                    <a:gd name="connsiteY8" fmla="*/ 10000 h 10175"/>
                    <a:gd name="connsiteX9" fmla="*/ 92 w 10028"/>
                    <a:gd name="connsiteY9" fmla="*/ 9991 h 10175"/>
                    <a:gd name="connsiteX10" fmla="*/ 48 w 10028"/>
                    <a:gd name="connsiteY10" fmla="*/ 9970 h 10175"/>
                    <a:gd name="connsiteX11" fmla="*/ 9 w 10028"/>
                    <a:gd name="connsiteY11" fmla="*/ 9934 h 10175"/>
                    <a:gd name="connsiteX12" fmla="*/ 0 w 10028"/>
                    <a:gd name="connsiteY12" fmla="*/ 9892 h 10175"/>
                    <a:gd name="connsiteX13" fmla="*/ 0 w 10028"/>
                    <a:gd name="connsiteY13" fmla="*/ 105 h 10175"/>
                    <a:gd name="connsiteX14" fmla="*/ 9 w 10028"/>
                    <a:gd name="connsiteY14" fmla="*/ 63 h 10175"/>
                    <a:gd name="connsiteX15" fmla="*/ 48 w 10028"/>
                    <a:gd name="connsiteY15" fmla="*/ 33 h 10175"/>
                    <a:gd name="connsiteX16" fmla="*/ 92 w 10028"/>
                    <a:gd name="connsiteY16" fmla="*/ 6 h 10175"/>
                    <a:gd name="connsiteX17" fmla="*/ 157 w 10028"/>
                    <a:gd name="connsiteY17" fmla="*/ 0 h 10175"/>
                    <a:gd name="connsiteX0" fmla="*/ 157 w 10033"/>
                    <a:gd name="connsiteY0" fmla="*/ 0 h 10201"/>
                    <a:gd name="connsiteX1" fmla="*/ 9843 w 10033"/>
                    <a:gd name="connsiteY1" fmla="*/ 0 h 10201"/>
                    <a:gd name="connsiteX2" fmla="*/ 9904 w 10033"/>
                    <a:gd name="connsiteY2" fmla="*/ 6 h 10201"/>
                    <a:gd name="connsiteX3" fmla="*/ 9956 w 10033"/>
                    <a:gd name="connsiteY3" fmla="*/ 33 h 10201"/>
                    <a:gd name="connsiteX4" fmla="*/ 9987 w 10033"/>
                    <a:gd name="connsiteY4" fmla="*/ 63 h 10201"/>
                    <a:gd name="connsiteX5" fmla="*/ 10000 w 10033"/>
                    <a:gd name="connsiteY5" fmla="*/ 105 h 10201"/>
                    <a:gd name="connsiteX6" fmla="*/ 10000 w 10033"/>
                    <a:gd name="connsiteY6" fmla="*/ 9892 h 10201"/>
                    <a:gd name="connsiteX7" fmla="*/ 9843 w 10033"/>
                    <a:gd name="connsiteY7" fmla="*/ 10000 h 10201"/>
                    <a:gd name="connsiteX8" fmla="*/ 157 w 10033"/>
                    <a:gd name="connsiteY8" fmla="*/ 10000 h 10201"/>
                    <a:gd name="connsiteX9" fmla="*/ 92 w 10033"/>
                    <a:gd name="connsiteY9" fmla="*/ 9991 h 10201"/>
                    <a:gd name="connsiteX10" fmla="*/ 48 w 10033"/>
                    <a:gd name="connsiteY10" fmla="*/ 9970 h 10201"/>
                    <a:gd name="connsiteX11" fmla="*/ 9 w 10033"/>
                    <a:gd name="connsiteY11" fmla="*/ 9934 h 10201"/>
                    <a:gd name="connsiteX12" fmla="*/ 0 w 10033"/>
                    <a:gd name="connsiteY12" fmla="*/ 9892 h 10201"/>
                    <a:gd name="connsiteX13" fmla="*/ 0 w 10033"/>
                    <a:gd name="connsiteY13" fmla="*/ 105 h 10201"/>
                    <a:gd name="connsiteX14" fmla="*/ 9 w 10033"/>
                    <a:gd name="connsiteY14" fmla="*/ 63 h 10201"/>
                    <a:gd name="connsiteX15" fmla="*/ 48 w 10033"/>
                    <a:gd name="connsiteY15" fmla="*/ 33 h 10201"/>
                    <a:gd name="connsiteX16" fmla="*/ 92 w 10033"/>
                    <a:gd name="connsiteY16" fmla="*/ 6 h 10201"/>
                    <a:gd name="connsiteX17" fmla="*/ 157 w 10033"/>
                    <a:gd name="connsiteY17" fmla="*/ 0 h 10201"/>
                    <a:gd name="connsiteX0" fmla="*/ 157 w 10011"/>
                    <a:gd name="connsiteY0" fmla="*/ 0 h 10000"/>
                    <a:gd name="connsiteX1" fmla="*/ 9843 w 10011"/>
                    <a:gd name="connsiteY1" fmla="*/ 0 h 10000"/>
                    <a:gd name="connsiteX2" fmla="*/ 9904 w 10011"/>
                    <a:gd name="connsiteY2" fmla="*/ 6 h 10000"/>
                    <a:gd name="connsiteX3" fmla="*/ 9956 w 10011"/>
                    <a:gd name="connsiteY3" fmla="*/ 33 h 10000"/>
                    <a:gd name="connsiteX4" fmla="*/ 9987 w 10011"/>
                    <a:gd name="connsiteY4" fmla="*/ 63 h 10000"/>
                    <a:gd name="connsiteX5" fmla="*/ 10000 w 10011"/>
                    <a:gd name="connsiteY5" fmla="*/ 105 h 10000"/>
                    <a:gd name="connsiteX6" fmla="*/ 10000 w 10011"/>
                    <a:gd name="connsiteY6" fmla="*/ 9892 h 10000"/>
                    <a:gd name="connsiteX7" fmla="*/ 9843 w 10011"/>
                    <a:gd name="connsiteY7" fmla="*/ 10000 h 10000"/>
                    <a:gd name="connsiteX8" fmla="*/ 157 w 10011"/>
                    <a:gd name="connsiteY8" fmla="*/ 10000 h 10000"/>
                    <a:gd name="connsiteX9" fmla="*/ 92 w 10011"/>
                    <a:gd name="connsiteY9" fmla="*/ 9991 h 10000"/>
                    <a:gd name="connsiteX10" fmla="*/ 48 w 10011"/>
                    <a:gd name="connsiteY10" fmla="*/ 9970 h 10000"/>
                    <a:gd name="connsiteX11" fmla="*/ 9 w 10011"/>
                    <a:gd name="connsiteY11" fmla="*/ 9934 h 10000"/>
                    <a:gd name="connsiteX12" fmla="*/ 0 w 10011"/>
                    <a:gd name="connsiteY12" fmla="*/ 9892 h 10000"/>
                    <a:gd name="connsiteX13" fmla="*/ 0 w 10011"/>
                    <a:gd name="connsiteY13" fmla="*/ 105 h 10000"/>
                    <a:gd name="connsiteX14" fmla="*/ 9 w 10011"/>
                    <a:gd name="connsiteY14" fmla="*/ 63 h 10000"/>
                    <a:gd name="connsiteX15" fmla="*/ 48 w 10011"/>
                    <a:gd name="connsiteY15" fmla="*/ 33 h 10000"/>
                    <a:gd name="connsiteX16" fmla="*/ 92 w 10011"/>
                    <a:gd name="connsiteY16" fmla="*/ 6 h 10000"/>
                    <a:gd name="connsiteX17" fmla="*/ 157 w 10011"/>
                    <a:gd name="connsiteY17" fmla="*/ 0 h 10000"/>
                    <a:gd name="connsiteX0" fmla="*/ 157 w 10012"/>
                    <a:gd name="connsiteY0" fmla="*/ 0 h 10010"/>
                    <a:gd name="connsiteX1" fmla="*/ 9843 w 10012"/>
                    <a:gd name="connsiteY1" fmla="*/ 0 h 10010"/>
                    <a:gd name="connsiteX2" fmla="*/ 9904 w 10012"/>
                    <a:gd name="connsiteY2" fmla="*/ 6 h 10010"/>
                    <a:gd name="connsiteX3" fmla="*/ 9956 w 10012"/>
                    <a:gd name="connsiteY3" fmla="*/ 33 h 10010"/>
                    <a:gd name="connsiteX4" fmla="*/ 9987 w 10012"/>
                    <a:gd name="connsiteY4" fmla="*/ 63 h 10010"/>
                    <a:gd name="connsiteX5" fmla="*/ 10000 w 10012"/>
                    <a:gd name="connsiteY5" fmla="*/ 105 h 10010"/>
                    <a:gd name="connsiteX6" fmla="*/ 10000 w 10012"/>
                    <a:gd name="connsiteY6" fmla="*/ 9892 h 10010"/>
                    <a:gd name="connsiteX7" fmla="*/ 9843 w 10012"/>
                    <a:gd name="connsiteY7" fmla="*/ 10000 h 10010"/>
                    <a:gd name="connsiteX8" fmla="*/ 157 w 10012"/>
                    <a:gd name="connsiteY8" fmla="*/ 10000 h 10010"/>
                    <a:gd name="connsiteX9" fmla="*/ 92 w 10012"/>
                    <a:gd name="connsiteY9" fmla="*/ 9991 h 10010"/>
                    <a:gd name="connsiteX10" fmla="*/ 48 w 10012"/>
                    <a:gd name="connsiteY10" fmla="*/ 9970 h 10010"/>
                    <a:gd name="connsiteX11" fmla="*/ 9 w 10012"/>
                    <a:gd name="connsiteY11" fmla="*/ 9934 h 10010"/>
                    <a:gd name="connsiteX12" fmla="*/ 0 w 10012"/>
                    <a:gd name="connsiteY12" fmla="*/ 9892 h 10010"/>
                    <a:gd name="connsiteX13" fmla="*/ 0 w 10012"/>
                    <a:gd name="connsiteY13" fmla="*/ 105 h 10010"/>
                    <a:gd name="connsiteX14" fmla="*/ 9 w 10012"/>
                    <a:gd name="connsiteY14" fmla="*/ 63 h 10010"/>
                    <a:gd name="connsiteX15" fmla="*/ 48 w 10012"/>
                    <a:gd name="connsiteY15" fmla="*/ 33 h 10010"/>
                    <a:gd name="connsiteX16" fmla="*/ 92 w 10012"/>
                    <a:gd name="connsiteY16" fmla="*/ 6 h 10010"/>
                    <a:gd name="connsiteX17" fmla="*/ 157 w 10012"/>
                    <a:gd name="connsiteY17" fmla="*/ 0 h 10010"/>
                    <a:gd name="connsiteX0" fmla="*/ 157 w 10008"/>
                    <a:gd name="connsiteY0" fmla="*/ 0 h 10018"/>
                    <a:gd name="connsiteX1" fmla="*/ 9843 w 10008"/>
                    <a:gd name="connsiteY1" fmla="*/ 0 h 10018"/>
                    <a:gd name="connsiteX2" fmla="*/ 9904 w 10008"/>
                    <a:gd name="connsiteY2" fmla="*/ 6 h 10018"/>
                    <a:gd name="connsiteX3" fmla="*/ 9956 w 10008"/>
                    <a:gd name="connsiteY3" fmla="*/ 33 h 10018"/>
                    <a:gd name="connsiteX4" fmla="*/ 9987 w 10008"/>
                    <a:gd name="connsiteY4" fmla="*/ 63 h 10018"/>
                    <a:gd name="connsiteX5" fmla="*/ 10000 w 10008"/>
                    <a:gd name="connsiteY5" fmla="*/ 105 h 10018"/>
                    <a:gd name="connsiteX6" fmla="*/ 10000 w 10008"/>
                    <a:gd name="connsiteY6" fmla="*/ 9892 h 10018"/>
                    <a:gd name="connsiteX7" fmla="*/ 9843 w 10008"/>
                    <a:gd name="connsiteY7" fmla="*/ 10000 h 10018"/>
                    <a:gd name="connsiteX8" fmla="*/ 157 w 10008"/>
                    <a:gd name="connsiteY8" fmla="*/ 10000 h 10018"/>
                    <a:gd name="connsiteX9" fmla="*/ 92 w 10008"/>
                    <a:gd name="connsiteY9" fmla="*/ 9991 h 10018"/>
                    <a:gd name="connsiteX10" fmla="*/ 48 w 10008"/>
                    <a:gd name="connsiteY10" fmla="*/ 9970 h 10018"/>
                    <a:gd name="connsiteX11" fmla="*/ 9 w 10008"/>
                    <a:gd name="connsiteY11" fmla="*/ 9934 h 10018"/>
                    <a:gd name="connsiteX12" fmla="*/ 0 w 10008"/>
                    <a:gd name="connsiteY12" fmla="*/ 9892 h 10018"/>
                    <a:gd name="connsiteX13" fmla="*/ 0 w 10008"/>
                    <a:gd name="connsiteY13" fmla="*/ 105 h 10018"/>
                    <a:gd name="connsiteX14" fmla="*/ 9 w 10008"/>
                    <a:gd name="connsiteY14" fmla="*/ 63 h 10018"/>
                    <a:gd name="connsiteX15" fmla="*/ 48 w 10008"/>
                    <a:gd name="connsiteY15" fmla="*/ 33 h 10018"/>
                    <a:gd name="connsiteX16" fmla="*/ 92 w 10008"/>
                    <a:gd name="connsiteY16" fmla="*/ 6 h 10018"/>
                    <a:gd name="connsiteX17" fmla="*/ 157 w 10008"/>
                    <a:gd name="connsiteY17" fmla="*/ 0 h 10018"/>
                    <a:gd name="connsiteX0" fmla="*/ 157 w 10006"/>
                    <a:gd name="connsiteY0" fmla="*/ 0 h 10021"/>
                    <a:gd name="connsiteX1" fmla="*/ 9843 w 10006"/>
                    <a:gd name="connsiteY1" fmla="*/ 0 h 10021"/>
                    <a:gd name="connsiteX2" fmla="*/ 9904 w 10006"/>
                    <a:gd name="connsiteY2" fmla="*/ 6 h 10021"/>
                    <a:gd name="connsiteX3" fmla="*/ 9956 w 10006"/>
                    <a:gd name="connsiteY3" fmla="*/ 33 h 10021"/>
                    <a:gd name="connsiteX4" fmla="*/ 9987 w 10006"/>
                    <a:gd name="connsiteY4" fmla="*/ 63 h 10021"/>
                    <a:gd name="connsiteX5" fmla="*/ 10000 w 10006"/>
                    <a:gd name="connsiteY5" fmla="*/ 105 h 10021"/>
                    <a:gd name="connsiteX6" fmla="*/ 10000 w 10006"/>
                    <a:gd name="connsiteY6" fmla="*/ 9892 h 10021"/>
                    <a:gd name="connsiteX7" fmla="*/ 9784 w 10006"/>
                    <a:gd name="connsiteY7" fmla="*/ 10006 h 10021"/>
                    <a:gd name="connsiteX8" fmla="*/ 157 w 10006"/>
                    <a:gd name="connsiteY8" fmla="*/ 10000 h 10021"/>
                    <a:gd name="connsiteX9" fmla="*/ 92 w 10006"/>
                    <a:gd name="connsiteY9" fmla="*/ 9991 h 10021"/>
                    <a:gd name="connsiteX10" fmla="*/ 48 w 10006"/>
                    <a:gd name="connsiteY10" fmla="*/ 9970 h 10021"/>
                    <a:gd name="connsiteX11" fmla="*/ 9 w 10006"/>
                    <a:gd name="connsiteY11" fmla="*/ 9934 h 10021"/>
                    <a:gd name="connsiteX12" fmla="*/ 0 w 10006"/>
                    <a:gd name="connsiteY12" fmla="*/ 9892 h 10021"/>
                    <a:gd name="connsiteX13" fmla="*/ 0 w 10006"/>
                    <a:gd name="connsiteY13" fmla="*/ 105 h 10021"/>
                    <a:gd name="connsiteX14" fmla="*/ 9 w 10006"/>
                    <a:gd name="connsiteY14" fmla="*/ 63 h 10021"/>
                    <a:gd name="connsiteX15" fmla="*/ 48 w 10006"/>
                    <a:gd name="connsiteY15" fmla="*/ 33 h 10021"/>
                    <a:gd name="connsiteX16" fmla="*/ 92 w 10006"/>
                    <a:gd name="connsiteY16" fmla="*/ 6 h 10021"/>
                    <a:gd name="connsiteX17" fmla="*/ 157 w 10006"/>
                    <a:gd name="connsiteY17" fmla="*/ 0 h 10021"/>
                    <a:gd name="connsiteX0" fmla="*/ 157 w 10000"/>
                    <a:gd name="connsiteY0" fmla="*/ 0 h 10006"/>
                    <a:gd name="connsiteX1" fmla="*/ 9843 w 10000"/>
                    <a:gd name="connsiteY1" fmla="*/ 0 h 10006"/>
                    <a:gd name="connsiteX2" fmla="*/ 9904 w 10000"/>
                    <a:gd name="connsiteY2" fmla="*/ 6 h 10006"/>
                    <a:gd name="connsiteX3" fmla="*/ 9956 w 10000"/>
                    <a:gd name="connsiteY3" fmla="*/ 33 h 10006"/>
                    <a:gd name="connsiteX4" fmla="*/ 9987 w 10000"/>
                    <a:gd name="connsiteY4" fmla="*/ 63 h 10006"/>
                    <a:gd name="connsiteX5" fmla="*/ 10000 w 10000"/>
                    <a:gd name="connsiteY5" fmla="*/ 105 h 10006"/>
                    <a:gd name="connsiteX6" fmla="*/ 10000 w 10000"/>
                    <a:gd name="connsiteY6" fmla="*/ 9892 h 10006"/>
                    <a:gd name="connsiteX7" fmla="*/ 9784 w 10000"/>
                    <a:gd name="connsiteY7" fmla="*/ 10006 h 10006"/>
                    <a:gd name="connsiteX8" fmla="*/ 157 w 10000"/>
                    <a:gd name="connsiteY8" fmla="*/ 10000 h 10006"/>
                    <a:gd name="connsiteX9" fmla="*/ 92 w 10000"/>
                    <a:gd name="connsiteY9" fmla="*/ 9991 h 10006"/>
                    <a:gd name="connsiteX10" fmla="*/ 48 w 10000"/>
                    <a:gd name="connsiteY10" fmla="*/ 9970 h 10006"/>
                    <a:gd name="connsiteX11" fmla="*/ 9 w 10000"/>
                    <a:gd name="connsiteY11" fmla="*/ 9934 h 10006"/>
                    <a:gd name="connsiteX12" fmla="*/ 0 w 10000"/>
                    <a:gd name="connsiteY12" fmla="*/ 9892 h 10006"/>
                    <a:gd name="connsiteX13" fmla="*/ 0 w 10000"/>
                    <a:gd name="connsiteY13" fmla="*/ 105 h 10006"/>
                    <a:gd name="connsiteX14" fmla="*/ 9 w 10000"/>
                    <a:gd name="connsiteY14" fmla="*/ 63 h 10006"/>
                    <a:gd name="connsiteX15" fmla="*/ 48 w 10000"/>
                    <a:gd name="connsiteY15" fmla="*/ 33 h 10006"/>
                    <a:gd name="connsiteX16" fmla="*/ 92 w 10000"/>
                    <a:gd name="connsiteY16" fmla="*/ 6 h 10006"/>
                    <a:gd name="connsiteX17" fmla="*/ 157 w 10000"/>
                    <a:gd name="connsiteY17" fmla="*/ 0 h 10006"/>
                    <a:gd name="connsiteX0" fmla="*/ 157 w 10000"/>
                    <a:gd name="connsiteY0" fmla="*/ 0 h 10006"/>
                    <a:gd name="connsiteX1" fmla="*/ 9843 w 10000"/>
                    <a:gd name="connsiteY1" fmla="*/ 0 h 10006"/>
                    <a:gd name="connsiteX2" fmla="*/ 9904 w 10000"/>
                    <a:gd name="connsiteY2" fmla="*/ 6 h 10006"/>
                    <a:gd name="connsiteX3" fmla="*/ 9956 w 10000"/>
                    <a:gd name="connsiteY3" fmla="*/ 33 h 10006"/>
                    <a:gd name="connsiteX4" fmla="*/ 9987 w 10000"/>
                    <a:gd name="connsiteY4" fmla="*/ 63 h 10006"/>
                    <a:gd name="connsiteX5" fmla="*/ 10000 w 10000"/>
                    <a:gd name="connsiteY5" fmla="*/ 105 h 10006"/>
                    <a:gd name="connsiteX6" fmla="*/ 10000 w 10000"/>
                    <a:gd name="connsiteY6" fmla="*/ 9892 h 10006"/>
                    <a:gd name="connsiteX7" fmla="*/ 9784 w 10000"/>
                    <a:gd name="connsiteY7" fmla="*/ 10006 h 10006"/>
                    <a:gd name="connsiteX8" fmla="*/ 157 w 10000"/>
                    <a:gd name="connsiteY8" fmla="*/ 10000 h 10006"/>
                    <a:gd name="connsiteX9" fmla="*/ 92 w 10000"/>
                    <a:gd name="connsiteY9" fmla="*/ 9991 h 10006"/>
                    <a:gd name="connsiteX10" fmla="*/ 48 w 10000"/>
                    <a:gd name="connsiteY10" fmla="*/ 9970 h 10006"/>
                    <a:gd name="connsiteX11" fmla="*/ 9 w 10000"/>
                    <a:gd name="connsiteY11" fmla="*/ 9934 h 10006"/>
                    <a:gd name="connsiteX12" fmla="*/ 0 w 10000"/>
                    <a:gd name="connsiteY12" fmla="*/ 9892 h 10006"/>
                    <a:gd name="connsiteX13" fmla="*/ 0 w 10000"/>
                    <a:gd name="connsiteY13" fmla="*/ 105 h 10006"/>
                    <a:gd name="connsiteX14" fmla="*/ 9 w 10000"/>
                    <a:gd name="connsiteY14" fmla="*/ 63 h 10006"/>
                    <a:gd name="connsiteX15" fmla="*/ 48 w 10000"/>
                    <a:gd name="connsiteY15" fmla="*/ 33 h 10006"/>
                    <a:gd name="connsiteX16" fmla="*/ 92 w 10000"/>
                    <a:gd name="connsiteY16" fmla="*/ 6 h 10006"/>
                    <a:gd name="connsiteX17" fmla="*/ 157 w 10000"/>
                    <a:gd name="connsiteY17" fmla="*/ 0 h 10006"/>
                    <a:gd name="connsiteX0" fmla="*/ 157 w 10000"/>
                    <a:gd name="connsiteY0" fmla="*/ 0 h 10006"/>
                    <a:gd name="connsiteX1" fmla="*/ 9843 w 10000"/>
                    <a:gd name="connsiteY1" fmla="*/ 0 h 10006"/>
                    <a:gd name="connsiteX2" fmla="*/ 9904 w 10000"/>
                    <a:gd name="connsiteY2" fmla="*/ 6 h 10006"/>
                    <a:gd name="connsiteX3" fmla="*/ 9956 w 10000"/>
                    <a:gd name="connsiteY3" fmla="*/ 33 h 10006"/>
                    <a:gd name="connsiteX4" fmla="*/ 9987 w 10000"/>
                    <a:gd name="connsiteY4" fmla="*/ 63 h 10006"/>
                    <a:gd name="connsiteX5" fmla="*/ 10000 w 10000"/>
                    <a:gd name="connsiteY5" fmla="*/ 105 h 10006"/>
                    <a:gd name="connsiteX6" fmla="*/ 10000 w 10000"/>
                    <a:gd name="connsiteY6" fmla="*/ 9892 h 10006"/>
                    <a:gd name="connsiteX7" fmla="*/ 9784 w 10000"/>
                    <a:gd name="connsiteY7" fmla="*/ 10006 h 10006"/>
                    <a:gd name="connsiteX8" fmla="*/ 157 w 10000"/>
                    <a:gd name="connsiteY8" fmla="*/ 10000 h 10006"/>
                    <a:gd name="connsiteX9" fmla="*/ 92 w 10000"/>
                    <a:gd name="connsiteY9" fmla="*/ 9991 h 10006"/>
                    <a:gd name="connsiteX10" fmla="*/ 48 w 10000"/>
                    <a:gd name="connsiteY10" fmla="*/ 9970 h 10006"/>
                    <a:gd name="connsiteX11" fmla="*/ 0 w 10000"/>
                    <a:gd name="connsiteY11" fmla="*/ 9892 h 10006"/>
                    <a:gd name="connsiteX12" fmla="*/ 0 w 10000"/>
                    <a:gd name="connsiteY12" fmla="*/ 105 h 10006"/>
                    <a:gd name="connsiteX13" fmla="*/ 9 w 10000"/>
                    <a:gd name="connsiteY13" fmla="*/ 63 h 10006"/>
                    <a:gd name="connsiteX14" fmla="*/ 48 w 10000"/>
                    <a:gd name="connsiteY14" fmla="*/ 33 h 10006"/>
                    <a:gd name="connsiteX15" fmla="*/ 92 w 10000"/>
                    <a:gd name="connsiteY15" fmla="*/ 6 h 10006"/>
                    <a:gd name="connsiteX16" fmla="*/ 157 w 10000"/>
                    <a:gd name="connsiteY16" fmla="*/ 0 h 10006"/>
                    <a:gd name="connsiteX0" fmla="*/ 157 w 10000"/>
                    <a:gd name="connsiteY0" fmla="*/ 0 h 10646"/>
                    <a:gd name="connsiteX1" fmla="*/ 9843 w 10000"/>
                    <a:gd name="connsiteY1" fmla="*/ 0 h 10646"/>
                    <a:gd name="connsiteX2" fmla="*/ 9904 w 10000"/>
                    <a:gd name="connsiteY2" fmla="*/ 6 h 10646"/>
                    <a:gd name="connsiteX3" fmla="*/ 9956 w 10000"/>
                    <a:gd name="connsiteY3" fmla="*/ 33 h 10646"/>
                    <a:gd name="connsiteX4" fmla="*/ 9987 w 10000"/>
                    <a:gd name="connsiteY4" fmla="*/ 63 h 10646"/>
                    <a:gd name="connsiteX5" fmla="*/ 10000 w 10000"/>
                    <a:gd name="connsiteY5" fmla="*/ 105 h 10646"/>
                    <a:gd name="connsiteX6" fmla="*/ 10000 w 10000"/>
                    <a:gd name="connsiteY6" fmla="*/ 9892 h 10646"/>
                    <a:gd name="connsiteX7" fmla="*/ 9784 w 10000"/>
                    <a:gd name="connsiteY7" fmla="*/ 10006 h 10646"/>
                    <a:gd name="connsiteX8" fmla="*/ 157 w 10000"/>
                    <a:gd name="connsiteY8" fmla="*/ 10000 h 10646"/>
                    <a:gd name="connsiteX9" fmla="*/ 92 w 10000"/>
                    <a:gd name="connsiteY9" fmla="*/ 9991 h 10646"/>
                    <a:gd name="connsiteX10" fmla="*/ 0 w 10000"/>
                    <a:gd name="connsiteY10" fmla="*/ 9892 h 10646"/>
                    <a:gd name="connsiteX11" fmla="*/ 0 w 10000"/>
                    <a:gd name="connsiteY11" fmla="*/ 105 h 10646"/>
                    <a:gd name="connsiteX12" fmla="*/ 9 w 10000"/>
                    <a:gd name="connsiteY12" fmla="*/ 63 h 10646"/>
                    <a:gd name="connsiteX13" fmla="*/ 48 w 10000"/>
                    <a:gd name="connsiteY13" fmla="*/ 33 h 10646"/>
                    <a:gd name="connsiteX14" fmla="*/ 92 w 10000"/>
                    <a:gd name="connsiteY14" fmla="*/ 6 h 10646"/>
                    <a:gd name="connsiteX15" fmla="*/ 157 w 10000"/>
                    <a:gd name="connsiteY15" fmla="*/ 0 h 10646"/>
                    <a:gd name="connsiteX0" fmla="*/ 157 w 10000"/>
                    <a:gd name="connsiteY0" fmla="*/ 0 h 10006"/>
                    <a:gd name="connsiteX1" fmla="*/ 9843 w 10000"/>
                    <a:gd name="connsiteY1" fmla="*/ 0 h 10006"/>
                    <a:gd name="connsiteX2" fmla="*/ 9904 w 10000"/>
                    <a:gd name="connsiteY2" fmla="*/ 6 h 10006"/>
                    <a:gd name="connsiteX3" fmla="*/ 9956 w 10000"/>
                    <a:gd name="connsiteY3" fmla="*/ 33 h 10006"/>
                    <a:gd name="connsiteX4" fmla="*/ 9987 w 10000"/>
                    <a:gd name="connsiteY4" fmla="*/ 63 h 10006"/>
                    <a:gd name="connsiteX5" fmla="*/ 10000 w 10000"/>
                    <a:gd name="connsiteY5" fmla="*/ 105 h 10006"/>
                    <a:gd name="connsiteX6" fmla="*/ 10000 w 10000"/>
                    <a:gd name="connsiteY6" fmla="*/ 9892 h 10006"/>
                    <a:gd name="connsiteX7" fmla="*/ 9784 w 10000"/>
                    <a:gd name="connsiteY7" fmla="*/ 10006 h 10006"/>
                    <a:gd name="connsiteX8" fmla="*/ 157 w 10000"/>
                    <a:gd name="connsiteY8" fmla="*/ 10000 h 10006"/>
                    <a:gd name="connsiteX9" fmla="*/ 0 w 10000"/>
                    <a:gd name="connsiteY9" fmla="*/ 9892 h 10006"/>
                    <a:gd name="connsiteX10" fmla="*/ 0 w 10000"/>
                    <a:gd name="connsiteY10" fmla="*/ 105 h 10006"/>
                    <a:gd name="connsiteX11" fmla="*/ 9 w 10000"/>
                    <a:gd name="connsiteY11" fmla="*/ 63 h 10006"/>
                    <a:gd name="connsiteX12" fmla="*/ 48 w 10000"/>
                    <a:gd name="connsiteY12" fmla="*/ 33 h 10006"/>
                    <a:gd name="connsiteX13" fmla="*/ 92 w 10000"/>
                    <a:gd name="connsiteY13" fmla="*/ 6 h 10006"/>
                    <a:gd name="connsiteX14" fmla="*/ 157 w 10000"/>
                    <a:gd name="connsiteY14" fmla="*/ 0 h 10006"/>
                    <a:gd name="connsiteX0" fmla="*/ 159 w 10002"/>
                    <a:gd name="connsiteY0" fmla="*/ 0 h 10006"/>
                    <a:gd name="connsiteX1" fmla="*/ 9845 w 10002"/>
                    <a:gd name="connsiteY1" fmla="*/ 0 h 10006"/>
                    <a:gd name="connsiteX2" fmla="*/ 9906 w 10002"/>
                    <a:gd name="connsiteY2" fmla="*/ 6 h 10006"/>
                    <a:gd name="connsiteX3" fmla="*/ 9958 w 10002"/>
                    <a:gd name="connsiteY3" fmla="*/ 33 h 10006"/>
                    <a:gd name="connsiteX4" fmla="*/ 9989 w 10002"/>
                    <a:gd name="connsiteY4" fmla="*/ 63 h 10006"/>
                    <a:gd name="connsiteX5" fmla="*/ 10002 w 10002"/>
                    <a:gd name="connsiteY5" fmla="*/ 105 h 10006"/>
                    <a:gd name="connsiteX6" fmla="*/ 10002 w 10002"/>
                    <a:gd name="connsiteY6" fmla="*/ 9892 h 10006"/>
                    <a:gd name="connsiteX7" fmla="*/ 9786 w 10002"/>
                    <a:gd name="connsiteY7" fmla="*/ 10006 h 10006"/>
                    <a:gd name="connsiteX8" fmla="*/ 159 w 10002"/>
                    <a:gd name="connsiteY8" fmla="*/ 10000 h 10006"/>
                    <a:gd name="connsiteX9" fmla="*/ 2 w 10002"/>
                    <a:gd name="connsiteY9" fmla="*/ 9892 h 10006"/>
                    <a:gd name="connsiteX10" fmla="*/ 2 w 10002"/>
                    <a:gd name="connsiteY10" fmla="*/ 105 h 10006"/>
                    <a:gd name="connsiteX11" fmla="*/ 11 w 10002"/>
                    <a:gd name="connsiteY11" fmla="*/ 63 h 10006"/>
                    <a:gd name="connsiteX12" fmla="*/ 50 w 10002"/>
                    <a:gd name="connsiteY12" fmla="*/ 33 h 10006"/>
                    <a:gd name="connsiteX13" fmla="*/ 94 w 10002"/>
                    <a:gd name="connsiteY13" fmla="*/ 6 h 10006"/>
                    <a:gd name="connsiteX14" fmla="*/ 159 w 10002"/>
                    <a:gd name="connsiteY14" fmla="*/ 0 h 10006"/>
                    <a:gd name="connsiteX0" fmla="*/ 160 w 10003"/>
                    <a:gd name="connsiteY0" fmla="*/ 0 h 10006"/>
                    <a:gd name="connsiteX1" fmla="*/ 9846 w 10003"/>
                    <a:gd name="connsiteY1" fmla="*/ 0 h 10006"/>
                    <a:gd name="connsiteX2" fmla="*/ 9907 w 10003"/>
                    <a:gd name="connsiteY2" fmla="*/ 6 h 10006"/>
                    <a:gd name="connsiteX3" fmla="*/ 9959 w 10003"/>
                    <a:gd name="connsiteY3" fmla="*/ 33 h 10006"/>
                    <a:gd name="connsiteX4" fmla="*/ 9990 w 10003"/>
                    <a:gd name="connsiteY4" fmla="*/ 63 h 10006"/>
                    <a:gd name="connsiteX5" fmla="*/ 10003 w 10003"/>
                    <a:gd name="connsiteY5" fmla="*/ 105 h 10006"/>
                    <a:gd name="connsiteX6" fmla="*/ 10003 w 10003"/>
                    <a:gd name="connsiteY6" fmla="*/ 9892 h 10006"/>
                    <a:gd name="connsiteX7" fmla="*/ 9787 w 10003"/>
                    <a:gd name="connsiteY7" fmla="*/ 10006 h 10006"/>
                    <a:gd name="connsiteX8" fmla="*/ 160 w 10003"/>
                    <a:gd name="connsiteY8" fmla="*/ 10000 h 10006"/>
                    <a:gd name="connsiteX9" fmla="*/ 3 w 10003"/>
                    <a:gd name="connsiteY9" fmla="*/ 9892 h 10006"/>
                    <a:gd name="connsiteX10" fmla="*/ 3 w 10003"/>
                    <a:gd name="connsiteY10" fmla="*/ 105 h 10006"/>
                    <a:gd name="connsiteX11" fmla="*/ 12 w 10003"/>
                    <a:gd name="connsiteY11" fmla="*/ 63 h 10006"/>
                    <a:gd name="connsiteX12" fmla="*/ 51 w 10003"/>
                    <a:gd name="connsiteY12" fmla="*/ 33 h 10006"/>
                    <a:gd name="connsiteX13" fmla="*/ 95 w 10003"/>
                    <a:gd name="connsiteY13" fmla="*/ 6 h 10006"/>
                    <a:gd name="connsiteX14" fmla="*/ 160 w 10003"/>
                    <a:gd name="connsiteY14" fmla="*/ 0 h 10006"/>
                    <a:gd name="connsiteX0" fmla="*/ 172 w 10015"/>
                    <a:gd name="connsiteY0" fmla="*/ 0 h 10006"/>
                    <a:gd name="connsiteX1" fmla="*/ 9858 w 10015"/>
                    <a:gd name="connsiteY1" fmla="*/ 0 h 10006"/>
                    <a:gd name="connsiteX2" fmla="*/ 9919 w 10015"/>
                    <a:gd name="connsiteY2" fmla="*/ 6 h 10006"/>
                    <a:gd name="connsiteX3" fmla="*/ 9971 w 10015"/>
                    <a:gd name="connsiteY3" fmla="*/ 33 h 10006"/>
                    <a:gd name="connsiteX4" fmla="*/ 10002 w 10015"/>
                    <a:gd name="connsiteY4" fmla="*/ 63 h 10006"/>
                    <a:gd name="connsiteX5" fmla="*/ 10015 w 10015"/>
                    <a:gd name="connsiteY5" fmla="*/ 105 h 10006"/>
                    <a:gd name="connsiteX6" fmla="*/ 10015 w 10015"/>
                    <a:gd name="connsiteY6" fmla="*/ 9892 h 10006"/>
                    <a:gd name="connsiteX7" fmla="*/ 9799 w 10015"/>
                    <a:gd name="connsiteY7" fmla="*/ 10006 h 10006"/>
                    <a:gd name="connsiteX8" fmla="*/ 172 w 10015"/>
                    <a:gd name="connsiteY8" fmla="*/ 10000 h 10006"/>
                    <a:gd name="connsiteX9" fmla="*/ 15 w 10015"/>
                    <a:gd name="connsiteY9" fmla="*/ 9892 h 10006"/>
                    <a:gd name="connsiteX10" fmla="*/ 0 w 10015"/>
                    <a:gd name="connsiteY10" fmla="*/ 115 h 10006"/>
                    <a:gd name="connsiteX11" fmla="*/ 24 w 10015"/>
                    <a:gd name="connsiteY11" fmla="*/ 63 h 10006"/>
                    <a:gd name="connsiteX12" fmla="*/ 63 w 10015"/>
                    <a:gd name="connsiteY12" fmla="*/ 33 h 10006"/>
                    <a:gd name="connsiteX13" fmla="*/ 107 w 10015"/>
                    <a:gd name="connsiteY13" fmla="*/ 6 h 10006"/>
                    <a:gd name="connsiteX14" fmla="*/ 172 w 10015"/>
                    <a:gd name="connsiteY14" fmla="*/ 0 h 10006"/>
                    <a:gd name="connsiteX0" fmla="*/ 172 w 10015"/>
                    <a:gd name="connsiteY0" fmla="*/ 0 h 10006"/>
                    <a:gd name="connsiteX1" fmla="*/ 9858 w 10015"/>
                    <a:gd name="connsiteY1" fmla="*/ 0 h 10006"/>
                    <a:gd name="connsiteX2" fmla="*/ 9919 w 10015"/>
                    <a:gd name="connsiteY2" fmla="*/ 6 h 10006"/>
                    <a:gd name="connsiteX3" fmla="*/ 9971 w 10015"/>
                    <a:gd name="connsiteY3" fmla="*/ 33 h 10006"/>
                    <a:gd name="connsiteX4" fmla="*/ 10002 w 10015"/>
                    <a:gd name="connsiteY4" fmla="*/ 63 h 10006"/>
                    <a:gd name="connsiteX5" fmla="*/ 10015 w 10015"/>
                    <a:gd name="connsiteY5" fmla="*/ 105 h 10006"/>
                    <a:gd name="connsiteX6" fmla="*/ 10015 w 10015"/>
                    <a:gd name="connsiteY6" fmla="*/ 9892 h 10006"/>
                    <a:gd name="connsiteX7" fmla="*/ 9799 w 10015"/>
                    <a:gd name="connsiteY7" fmla="*/ 10006 h 10006"/>
                    <a:gd name="connsiteX8" fmla="*/ 172 w 10015"/>
                    <a:gd name="connsiteY8" fmla="*/ 10000 h 10006"/>
                    <a:gd name="connsiteX9" fmla="*/ 15 w 10015"/>
                    <a:gd name="connsiteY9" fmla="*/ 9892 h 10006"/>
                    <a:gd name="connsiteX10" fmla="*/ 0 w 10015"/>
                    <a:gd name="connsiteY10" fmla="*/ 115 h 10006"/>
                    <a:gd name="connsiteX11" fmla="*/ 24 w 10015"/>
                    <a:gd name="connsiteY11" fmla="*/ 63 h 10006"/>
                    <a:gd name="connsiteX12" fmla="*/ 107 w 10015"/>
                    <a:gd name="connsiteY12" fmla="*/ 6 h 10006"/>
                    <a:gd name="connsiteX13" fmla="*/ 172 w 10015"/>
                    <a:gd name="connsiteY13" fmla="*/ 0 h 10006"/>
                    <a:gd name="connsiteX0" fmla="*/ 172 w 10015"/>
                    <a:gd name="connsiteY0" fmla="*/ 0 h 10006"/>
                    <a:gd name="connsiteX1" fmla="*/ 9858 w 10015"/>
                    <a:gd name="connsiteY1" fmla="*/ 0 h 10006"/>
                    <a:gd name="connsiteX2" fmla="*/ 9919 w 10015"/>
                    <a:gd name="connsiteY2" fmla="*/ 6 h 10006"/>
                    <a:gd name="connsiteX3" fmla="*/ 9971 w 10015"/>
                    <a:gd name="connsiteY3" fmla="*/ 33 h 10006"/>
                    <a:gd name="connsiteX4" fmla="*/ 10002 w 10015"/>
                    <a:gd name="connsiteY4" fmla="*/ 63 h 10006"/>
                    <a:gd name="connsiteX5" fmla="*/ 10015 w 10015"/>
                    <a:gd name="connsiteY5" fmla="*/ 105 h 10006"/>
                    <a:gd name="connsiteX6" fmla="*/ 10015 w 10015"/>
                    <a:gd name="connsiteY6" fmla="*/ 9892 h 10006"/>
                    <a:gd name="connsiteX7" fmla="*/ 9799 w 10015"/>
                    <a:gd name="connsiteY7" fmla="*/ 10006 h 10006"/>
                    <a:gd name="connsiteX8" fmla="*/ 172 w 10015"/>
                    <a:gd name="connsiteY8" fmla="*/ 10000 h 10006"/>
                    <a:gd name="connsiteX9" fmla="*/ 15 w 10015"/>
                    <a:gd name="connsiteY9" fmla="*/ 9892 h 10006"/>
                    <a:gd name="connsiteX10" fmla="*/ 0 w 10015"/>
                    <a:gd name="connsiteY10" fmla="*/ 115 h 10006"/>
                    <a:gd name="connsiteX11" fmla="*/ 24 w 10015"/>
                    <a:gd name="connsiteY11" fmla="*/ 63 h 10006"/>
                    <a:gd name="connsiteX12" fmla="*/ 172 w 10015"/>
                    <a:gd name="connsiteY12" fmla="*/ 0 h 10006"/>
                    <a:gd name="connsiteX0" fmla="*/ 771 w 10614"/>
                    <a:gd name="connsiteY0" fmla="*/ 644 h 10650"/>
                    <a:gd name="connsiteX1" fmla="*/ 10457 w 10614"/>
                    <a:gd name="connsiteY1" fmla="*/ 644 h 10650"/>
                    <a:gd name="connsiteX2" fmla="*/ 10518 w 10614"/>
                    <a:gd name="connsiteY2" fmla="*/ 650 h 10650"/>
                    <a:gd name="connsiteX3" fmla="*/ 10570 w 10614"/>
                    <a:gd name="connsiteY3" fmla="*/ 677 h 10650"/>
                    <a:gd name="connsiteX4" fmla="*/ 10601 w 10614"/>
                    <a:gd name="connsiteY4" fmla="*/ 707 h 10650"/>
                    <a:gd name="connsiteX5" fmla="*/ 10614 w 10614"/>
                    <a:gd name="connsiteY5" fmla="*/ 749 h 10650"/>
                    <a:gd name="connsiteX6" fmla="*/ 10614 w 10614"/>
                    <a:gd name="connsiteY6" fmla="*/ 10536 h 10650"/>
                    <a:gd name="connsiteX7" fmla="*/ 10398 w 10614"/>
                    <a:gd name="connsiteY7" fmla="*/ 10650 h 10650"/>
                    <a:gd name="connsiteX8" fmla="*/ 771 w 10614"/>
                    <a:gd name="connsiteY8" fmla="*/ 10644 h 10650"/>
                    <a:gd name="connsiteX9" fmla="*/ 614 w 10614"/>
                    <a:gd name="connsiteY9" fmla="*/ 10536 h 10650"/>
                    <a:gd name="connsiteX10" fmla="*/ 599 w 10614"/>
                    <a:gd name="connsiteY10" fmla="*/ 759 h 10650"/>
                    <a:gd name="connsiteX11" fmla="*/ 771 w 10614"/>
                    <a:gd name="connsiteY11" fmla="*/ 644 h 10650"/>
                    <a:gd name="connsiteX0" fmla="*/ 799 w 10642"/>
                    <a:gd name="connsiteY0" fmla="*/ 0 h 10006"/>
                    <a:gd name="connsiteX1" fmla="*/ 10485 w 10642"/>
                    <a:gd name="connsiteY1" fmla="*/ 0 h 10006"/>
                    <a:gd name="connsiteX2" fmla="*/ 10546 w 10642"/>
                    <a:gd name="connsiteY2" fmla="*/ 6 h 10006"/>
                    <a:gd name="connsiteX3" fmla="*/ 10598 w 10642"/>
                    <a:gd name="connsiteY3" fmla="*/ 33 h 10006"/>
                    <a:gd name="connsiteX4" fmla="*/ 10629 w 10642"/>
                    <a:gd name="connsiteY4" fmla="*/ 63 h 10006"/>
                    <a:gd name="connsiteX5" fmla="*/ 10642 w 10642"/>
                    <a:gd name="connsiteY5" fmla="*/ 105 h 10006"/>
                    <a:gd name="connsiteX6" fmla="*/ 10642 w 10642"/>
                    <a:gd name="connsiteY6" fmla="*/ 9892 h 10006"/>
                    <a:gd name="connsiteX7" fmla="*/ 10426 w 10642"/>
                    <a:gd name="connsiteY7" fmla="*/ 10006 h 10006"/>
                    <a:gd name="connsiteX8" fmla="*/ 799 w 10642"/>
                    <a:gd name="connsiteY8" fmla="*/ 10000 h 10006"/>
                    <a:gd name="connsiteX9" fmla="*/ 642 w 10642"/>
                    <a:gd name="connsiteY9" fmla="*/ 9892 h 10006"/>
                    <a:gd name="connsiteX10" fmla="*/ 627 w 10642"/>
                    <a:gd name="connsiteY10" fmla="*/ 115 h 10006"/>
                    <a:gd name="connsiteX11" fmla="*/ 799 w 10642"/>
                    <a:gd name="connsiteY11" fmla="*/ 0 h 10006"/>
                    <a:gd name="connsiteX0" fmla="*/ 206 w 10049"/>
                    <a:gd name="connsiteY0" fmla="*/ 4 h 10010"/>
                    <a:gd name="connsiteX1" fmla="*/ 9892 w 10049"/>
                    <a:gd name="connsiteY1" fmla="*/ 4 h 10010"/>
                    <a:gd name="connsiteX2" fmla="*/ 9953 w 10049"/>
                    <a:gd name="connsiteY2" fmla="*/ 10 h 10010"/>
                    <a:gd name="connsiteX3" fmla="*/ 10005 w 10049"/>
                    <a:gd name="connsiteY3" fmla="*/ 37 h 10010"/>
                    <a:gd name="connsiteX4" fmla="*/ 10036 w 10049"/>
                    <a:gd name="connsiteY4" fmla="*/ 67 h 10010"/>
                    <a:gd name="connsiteX5" fmla="*/ 10049 w 10049"/>
                    <a:gd name="connsiteY5" fmla="*/ 109 h 10010"/>
                    <a:gd name="connsiteX6" fmla="*/ 10049 w 10049"/>
                    <a:gd name="connsiteY6" fmla="*/ 9896 h 10010"/>
                    <a:gd name="connsiteX7" fmla="*/ 9833 w 10049"/>
                    <a:gd name="connsiteY7" fmla="*/ 10010 h 10010"/>
                    <a:gd name="connsiteX8" fmla="*/ 206 w 10049"/>
                    <a:gd name="connsiteY8" fmla="*/ 10004 h 10010"/>
                    <a:gd name="connsiteX9" fmla="*/ 49 w 10049"/>
                    <a:gd name="connsiteY9" fmla="*/ 9896 h 10010"/>
                    <a:gd name="connsiteX10" fmla="*/ 34 w 10049"/>
                    <a:gd name="connsiteY10" fmla="*/ 119 h 10010"/>
                    <a:gd name="connsiteX11" fmla="*/ 206 w 10049"/>
                    <a:gd name="connsiteY11" fmla="*/ 4 h 10010"/>
                    <a:gd name="connsiteX0" fmla="*/ 172 w 10015"/>
                    <a:gd name="connsiteY0" fmla="*/ 5 h 10011"/>
                    <a:gd name="connsiteX1" fmla="*/ 9858 w 10015"/>
                    <a:gd name="connsiteY1" fmla="*/ 5 h 10011"/>
                    <a:gd name="connsiteX2" fmla="*/ 9919 w 10015"/>
                    <a:gd name="connsiteY2" fmla="*/ 11 h 10011"/>
                    <a:gd name="connsiteX3" fmla="*/ 9971 w 10015"/>
                    <a:gd name="connsiteY3" fmla="*/ 38 h 10011"/>
                    <a:gd name="connsiteX4" fmla="*/ 10002 w 10015"/>
                    <a:gd name="connsiteY4" fmla="*/ 68 h 10011"/>
                    <a:gd name="connsiteX5" fmla="*/ 10015 w 10015"/>
                    <a:gd name="connsiteY5" fmla="*/ 110 h 10011"/>
                    <a:gd name="connsiteX6" fmla="*/ 10015 w 10015"/>
                    <a:gd name="connsiteY6" fmla="*/ 9897 h 10011"/>
                    <a:gd name="connsiteX7" fmla="*/ 9799 w 10015"/>
                    <a:gd name="connsiteY7" fmla="*/ 10011 h 10011"/>
                    <a:gd name="connsiteX8" fmla="*/ 172 w 10015"/>
                    <a:gd name="connsiteY8" fmla="*/ 10005 h 10011"/>
                    <a:gd name="connsiteX9" fmla="*/ 15 w 10015"/>
                    <a:gd name="connsiteY9" fmla="*/ 9897 h 10011"/>
                    <a:gd name="connsiteX10" fmla="*/ 0 w 10015"/>
                    <a:gd name="connsiteY10" fmla="*/ 120 h 10011"/>
                    <a:gd name="connsiteX11" fmla="*/ 172 w 10015"/>
                    <a:gd name="connsiteY11" fmla="*/ 5 h 10011"/>
                    <a:gd name="connsiteX0" fmla="*/ 174 w 10017"/>
                    <a:gd name="connsiteY0" fmla="*/ 5 h 10011"/>
                    <a:gd name="connsiteX1" fmla="*/ 9860 w 10017"/>
                    <a:gd name="connsiteY1" fmla="*/ 5 h 10011"/>
                    <a:gd name="connsiteX2" fmla="*/ 9921 w 10017"/>
                    <a:gd name="connsiteY2" fmla="*/ 11 h 10011"/>
                    <a:gd name="connsiteX3" fmla="*/ 9973 w 10017"/>
                    <a:gd name="connsiteY3" fmla="*/ 38 h 10011"/>
                    <a:gd name="connsiteX4" fmla="*/ 10004 w 10017"/>
                    <a:gd name="connsiteY4" fmla="*/ 68 h 10011"/>
                    <a:gd name="connsiteX5" fmla="*/ 10017 w 10017"/>
                    <a:gd name="connsiteY5" fmla="*/ 110 h 10011"/>
                    <a:gd name="connsiteX6" fmla="*/ 10017 w 10017"/>
                    <a:gd name="connsiteY6" fmla="*/ 9897 h 10011"/>
                    <a:gd name="connsiteX7" fmla="*/ 9801 w 10017"/>
                    <a:gd name="connsiteY7" fmla="*/ 10011 h 10011"/>
                    <a:gd name="connsiteX8" fmla="*/ 174 w 10017"/>
                    <a:gd name="connsiteY8" fmla="*/ 10005 h 10011"/>
                    <a:gd name="connsiteX9" fmla="*/ 17 w 10017"/>
                    <a:gd name="connsiteY9" fmla="*/ 9897 h 10011"/>
                    <a:gd name="connsiteX10" fmla="*/ 2 w 10017"/>
                    <a:gd name="connsiteY10" fmla="*/ 120 h 10011"/>
                    <a:gd name="connsiteX11" fmla="*/ 174 w 10017"/>
                    <a:gd name="connsiteY11" fmla="*/ 5 h 10011"/>
                    <a:gd name="connsiteX0" fmla="*/ 174 w 10017"/>
                    <a:gd name="connsiteY0" fmla="*/ 5 h 10011"/>
                    <a:gd name="connsiteX1" fmla="*/ 9860 w 10017"/>
                    <a:gd name="connsiteY1" fmla="*/ 5 h 10011"/>
                    <a:gd name="connsiteX2" fmla="*/ 9921 w 10017"/>
                    <a:gd name="connsiteY2" fmla="*/ 11 h 10011"/>
                    <a:gd name="connsiteX3" fmla="*/ 9973 w 10017"/>
                    <a:gd name="connsiteY3" fmla="*/ 38 h 10011"/>
                    <a:gd name="connsiteX4" fmla="*/ 10004 w 10017"/>
                    <a:gd name="connsiteY4" fmla="*/ 68 h 10011"/>
                    <a:gd name="connsiteX5" fmla="*/ 10017 w 10017"/>
                    <a:gd name="connsiteY5" fmla="*/ 110 h 10011"/>
                    <a:gd name="connsiteX6" fmla="*/ 10017 w 10017"/>
                    <a:gd name="connsiteY6" fmla="*/ 9897 h 10011"/>
                    <a:gd name="connsiteX7" fmla="*/ 9801 w 10017"/>
                    <a:gd name="connsiteY7" fmla="*/ 10011 h 10011"/>
                    <a:gd name="connsiteX8" fmla="*/ 174 w 10017"/>
                    <a:gd name="connsiteY8" fmla="*/ 10005 h 10011"/>
                    <a:gd name="connsiteX9" fmla="*/ 17 w 10017"/>
                    <a:gd name="connsiteY9" fmla="*/ 9897 h 10011"/>
                    <a:gd name="connsiteX10" fmla="*/ 2 w 10017"/>
                    <a:gd name="connsiteY10" fmla="*/ 125 h 10011"/>
                    <a:gd name="connsiteX11" fmla="*/ 174 w 10017"/>
                    <a:gd name="connsiteY11" fmla="*/ 5 h 10011"/>
                    <a:gd name="connsiteX0" fmla="*/ 175 w 10018"/>
                    <a:gd name="connsiteY0" fmla="*/ 2 h 10008"/>
                    <a:gd name="connsiteX1" fmla="*/ 9861 w 10018"/>
                    <a:gd name="connsiteY1" fmla="*/ 2 h 10008"/>
                    <a:gd name="connsiteX2" fmla="*/ 9922 w 10018"/>
                    <a:gd name="connsiteY2" fmla="*/ 8 h 10008"/>
                    <a:gd name="connsiteX3" fmla="*/ 9974 w 10018"/>
                    <a:gd name="connsiteY3" fmla="*/ 35 h 10008"/>
                    <a:gd name="connsiteX4" fmla="*/ 10005 w 10018"/>
                    <a:gd name="connsiteY4" fmla="*/ 65 h 10008"/>
                    <a:gd name="connsiteX5" fmla="*/ 10018 w 10018"/>
                    <a:gd name="connsiteY5" fmla="*/ 107 h 10008"/>
                    <a:gd name="connsiteX6" fmla="*/ 10018 w 10018"/>
                    <a:gd name="connsiteY6" fmla="*/ 9894 h 10008"/>
                    <a:gd name="connsiteX7" fmla="*/ 9802 w 10018"/>
                    <a:gd name="connsiteY7" fmla="*/ 10008 h 10008"/>
                    <a:gd name="connsiteX8" fmla="*/ 175 w 10018"/>
                    <a:gd name="connsiteY8" fmla="*/ 10002 h 10008"/>
                    <a:gd name="connsiteX9" fmla="*/ 18 w 10018"/>
                    <a:gd name="connsiteY9" fmla="*/ 9894 h 10008"/>
                    <a:gd name="connsiteX10" fmla="*/ 3 w 10018"/>
                    <a:gd name="connsiteY10" fmla="*/ 122 h 10008"/>
                    <a:gd name="connsiteX11" fmla="*/ 175 w 10018"/>
                    <a:gd name="connsiteY11" fmla="*/ 2 h 10008"/>
                    <a:gd name="connsiteX0" fmla="*/ 175 w 10018"/>
                    <a:gd name="connsiteY0" fmla="*/ 2 h 10008"/>
                    <a:gd name="connsiteX1" fmla="*/ 9861 w 10018"/>
                    <a:gd name="connsiteY1" fmla="*/ 2 h 10008"/>
                    <a:gd name="connsiteX2" fmla="*/ 9922 w 10018"/>
                    <a:gd name="connsiteY2" fmla="*/ 8 h 10008"/>
                    <a:gd name="connsiteX3" fmla="*/ 9974 w 10018"/>
                    <a:gd name="connsiteY3" fmla="*/ 35 h 10008"/>
                    <a:gd name="connsiteX4" fmla="*/ 10005 w 10018"/>
                    <a:gd name="connsiteY4" fmla="*/ 65 h 10008"/>
                    <a:gd name="connsiteX5" fmla="*/ 10018 w 10018"/>
                    <a:gd name="connsiteY5" fmla="*/ 107 h 10008"/>
                    <a:gd name="connsiteX6" fmla="*/ 10018 w 10018"/>
                    <a:gd name="connsiteY6" fmla="*/ 9894 h 10008"/>
                    <a:gd name="connsiteX7" fmla="*/ 9802 w 10018"/>
                    <a:gd name="connsiteY7" fmla="*/ 10008 h 10008"/>
                    <a:gd name="connsiteX8" fmla="*/ 175 w 10018"/>
                    <a:gd name="connsiteY8" fmla="*/ 10002 h 10008"/>
                    <a:gd name="connsiteX9" fmla="*/ 18 w 10018"/>
                    <a:gd name="connsiteY9" fmla="*/ 9894 h 10008"/>
                    <a:gd name="connsiteX10" fmla="*/ 3 w 10018"/>
                    <a:gd name="connsiteY10" fmla="*/ 122 h 10008"/>
                    <a:gd name="connsiteX11" fmla="*/ 175 w 10018"/>
                    <a:gd name="connsiteY11" fmla="*/ 2 h 10008"/>
                    <a:gd name="connsiteX0" fmla="*/ 220 w 10063"/>
                    <a:gd name="connsiteY0" fmla="*/ 2 h 10008"/>
                    <a:gd name="connsiteX1" fmla="*/ 9906 w 10063"/>
                    <a:gd name="connsiteY1" fmla="*/ 2 h 10008"/>
                    <a:gd name="connsiteX2" fmla="*/ 9967 w 10063"/>
                    <a:gd name="connsiteY2" fmla="*/ 8 h 10008"/>
                    <a:gd name="connsiteX3" fmla="*/ 10019 w 10063"/>
                    <a:gd name="connsiteY3" fmla="*/ 35 h 10008"/>
                    <a:gd name="connsiteX4" fmla="*/ 10050 w 10063"/>
                    <a:gd name="connsiteY4" fmla="*/ 65 h 10008"/>
                    <a:gd name="connsiteX5" fmla="*/ 10063 w 10063"/>
                    <a:gd name="connsiteY5" fmla="*/ 107 h 10008"/>
                    <a:gd name="connsiteX6" fmla="*/ 10063 w 10063"/>
                    <a:gd name="connsiteY6" fmla="*/ 9894 h 10008"/>
                    <a:gd name="connsiteX7" fmla="*/ 9847 w 10063"/>
                    <a:gd name="connsiteY7" fmla="*/ 10008 h 10008"/>
                    <a:gd name="connsiteX8" fmla="*/ 220 w 10063"/>
                    <a:gd name="connsiteY8" fmla="*/ 10002 h 10008"/>
                    <a:gd name="connsiteX9" fmla="*/ 2 w 10063"/>
                    <a:gd name="connsiteY9" fmla="*/ 9836 h 10008"/>
                    <a:gd name="connsiteX10" fmla="*/ 48 w 10063"/>
                    <a:gd name="connsiteY10" fmla="*/ 122 h 10008"/>
                    <a:gd name="connsiteX11" fmla="*/ 220 w 10063"/>
                    <a:gd name="connsiteY11" fmla="*/ 2 h 10008"/>
                    <a:gd name="connsiteX0" fmla="*/ 176 w 10019"/>
                    <a:gd name="connsiteY0" fmla="*/ 2 h 10008"/>
                    <a:gd name="connsiteX1" fmla="*/ 9862 w 10019"/>
                    <a:gd name="connsiteY1" fmla="*/ 2 h 10008"/>
                    <a:gd name="connsiteX2" fmla="*/ 9923 w 10019"/>
                    <a:gd name="connsiteY2" fmla="*/ 8 h 10008"/>
                    <a:gd name="connsiteX3" fmla="*/ 9975 w 10019"/>
                    <a:gd name="connsiteY3" fmla="*/ 35 h 10008"/>
                    <a:gd name="connsiteX4" fmla="*/ 10006 w 10019"/>
                    <a:gd name="connsiteY4" fmla="*/ 65 h 10008"/>
                    <a:gd name="connsiteX5" fmla="*/ 10019 w 10019"/>
                    <a:gd name="connsiteY5" fmla="*/ 107 h 10008"/>
                    <a:gd name="connsiteX6" fmla="*/ 10019 w 10019"/>
                    <a:gd name="connsiteY6" fmla="*/ 9894 h 10008"/>
                    <a:gd name="connsiteX7" fmla="*/ 9803 w 10019"/>
                    <a:gd name="connsiteY7" fmla="*/ 10008 h 10008"/>
                    <a:gd name="connsiteX8" fmla="*/ 176 w 10019"/>
                    <a:gd name="connsiteY8" fmla="*/ 10002 h 10008"/>
                    <a:gd name="connsiteX9" fmla="*/ 4 w 10019"/>
                    <a:gd name="connsiteY9" fmla="*/ 9826 h 10008"/>
                    <a:gd name="connsiteX10" fmla="*/ 4 w 10019"/>
                    <a:gd name="connsiteY10" fmla="*/ 122 h 10008"/>
                    <a:gd name="connsiteX11" fmla="*/ 176 w 10019"/>
                    <a:gd name="connsiteY11" fmla="*/ 2 h 10008"/>
                    <a:gd name="connsiteX0" fmla="*/ 176 w 10019"/>
                    <a:gd name="connsiteY0" fmla="*/ 2 h 10008"/>
                    <a:gd name="connsiteX1" fmla="*/ 9862 w 10019"/>
                    <a:gd name="connsiteY1" fmla="*/ 2 h 10008"/>
                    <a:gd name="connsiteX2" fmla="*/ 9923 w 10019"/>
                    <a:gd name="connsiteY2" fmla="*/ 8 h 10008"/>
                    <a:gd name="connsiteX3" fmla="*/ 9975 w 10019"/>
                    <a:gd name="connsiteY3" fmla="*/ 35 h 10008"/>
                    <a:gd name="connsiteX4" fmla="*/ 10006 w 10019"/>
                    <a:gd name="connsiteY4" fmla="*/ 65 h 10008"/>
                    <a:gd name="connsiteX5" fmla="*/ 10019 w 10019"/>
                    <a:gd name="connsiteY5" fmla="*/ 107 h 10008"/>
                    <a:gd name="connsiteX6" fmla="*/ 10019 w 10019"/>
                    <a:gd name="connsiteY6" fmla="*/ 9894 h 10008"/>
                    <a:gd name="connsiteX7" fmla="*/ 9803 w 10019"/>
                    <a:gd name="connsiteY7" fmla="*/ 10008 h 10008"/>
                    <a:gd name="connsiteX8" fmla="*/ 176 w 10019"/>
                    <a:gd name="connsiteY8" fmla="*/ 10002 h 10008"/>
                    <a:gd name="connsiteX9" fmla="*/ 4 w 10019"/>
                    <a:gd name="connsiteY9" fmla="*/ 9826 h 10008"/>
                    <a:gd name="connsiteX10" fmla="*/ 4 w 10019"/>
                    <a:gd name="connsiteY10" fmla="*/ 122 h 10008"/>
                    <a:gd name="connsiteX11" fmla="*/ 176 w 10019"/>
                    <a:gd name="connsiteY11" fmla="*/ 2 h 10008"/>
                    <a:gd name="connsiteX0" fmla="*/ 176 w 10019"/>
                    <a:gd name="connsiteY0" fmla="*/ 2 h 10008"/>
                    <a:gd name="connsiteX1" fmla="*/ 9862 w 10019"/>
                    <a:gd name="connsiteY1" fmla="*/ 2 h 10008"/>
                    <a:gd name="connsiteX2" fmla="*/ 9923 w 10019"/>
                    <a:gd name="connsiteY2" fmla="*/ 8 h 10008"/>
                    <a:gd name="connsiteX3" fmla="*/ 9975 w 10019"/>
                    <a:gd name="connsiteY3" fmla="*/ 35 h 10008"/>
                    <a:gd name="connsiteX4" fmla="*/ 10006 w 10019"/>
                    <a:gd name="connsiteY4" fmla="*/ 65 h 10008"/>
                    <a:gd name="connsiteX5" fmla="*/ 10019 w 10019"/>
                    <a:gd name="connsiteY5" fmla="*/ 107 h 10008"/>
                    <a:gd name="connsiteX6" fmla="*/ 10019 w 10019"/>
                    <a:gd name="connsiteY6" fmla="*/ 9894 h 10008"/>
                    <a:gd name="connsiteX7" fmla="*/ 9803 w 10019"/>
                    <a:gd name="connsiteY7" fmla="*/ 10008 h 10008"/>
                    <a:gd name="connsiteX8" fmla="*/ 176 w 10019"/>
                    <a:gd name="connsiteY8" fmla="*/ 10002 h 10008"/>
                    <a:gd name="connsiteX9" fmla="*/ 4 w 10019"/>
                    <a:gd name="connsiteY9" fmla="*/ 9826 h 10008"/>
                    <a:gd name="connsiteX10" fmla="*/ 4 w 10019"/>
                    <a:gd name="connsiteY10" fmla="*/ 122 h 10008"/>
                    <a:gd name="connsiteX11" fmla="*/ 176 w 10019"/>
                    <a:gd name="connsiteY11" fmla="*/ 2 h 10008"/>
                    <a:gd name="connsiteX0" fmla="*/ 176 w 10019"/>
                    <a:gd name="connsiteY0" fmla="*/ 2 h 10008"/>
                    <a:gd name="connsiteX1" fmla="*/ 9862 w 10019"/>
                    <a:gd name="connsiteY1" fmla="*/ 2 h 10008"/>
                    <a:gd name="connsiteX2" fmla="*/ 9923 w 10019"/>
                    <a:gd name="connsiteY2" fmla="*/ 8 h 10008"/>
                    <a:gd name="connsiteX3" fmla="*/ 9975 w 10019"/>
                    <a:gd name="connsiteY3" fmla="*/ 35 h 10008"/>
                    <a:gd name="connsiteX4" fmla="*/ 10006 w 10019"/>
                    <a:gd name="connsiteY4" fmla="*/ 65 h 10008"/>
                    <a:gd name="connsiteX5" fmla="*/ 10019 w 10019"/>
                    <a:gd name="connsiteY5" fmla="*/ 107 h 10008"/>
                    <a:gd name="connsiteX6" fmla="*/ 10019 w 10019"/>
                    <a:gd name="connsiteY6" fmla="*/ 9894 h 10008"/>
                    <a:gd name="connsiteX7" fmla="*/ 9803 w 10019"/>
                    <a:gd name="connsiteY7" fmla="*/ 10008 h 10008"/>
                    <a:gd name="connsiteX8" fmla="*/ 176 w 10019"/>
                    <a:gd name="connsiteY8" fmla="*/ 10002 h 10008"/>
                    <a:gd name="connsiteX9" fmla="*/ 4 w 10019"/>
                    <a:gd name="connsiteY9" fmla="*/ 9826 h 10008"/>
                    <a:gd name="connsiteX10" fmla="*/ 4 w 10019"/>
                    <a:gd name="connsiteY10" fmla="*/ 122 h 10008"/>
                    <a:gd name="connsiteX11" fmla="*/ 176 w 10019"/>
                    <a:gd name="connsiteY11" fmla="*/ 2 h 1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019" h="10008">
                      <a:moveTo>
                        <a:pt x="176" y="2"/>
                      </a:moveTo>
                      <a:lnTo>
                        <a:pt x="9862" y="2"/>
                      </a:lnTo>
                      <a:lnTo>
                        <a:pt x="9923" y="8"/>
                      </a:lnTo>
                      <a:cubicBezTo>
                        <a:pt x="9940" y="17"/>
                        <a:pt x="9958" y="26"/>
                        <a:pt x="9975" y="35"/>
                      </a:cubicBezTo>
                      <a:cubicBezTo>
                        <a:pt x="9985" y="45"/>
                        <a:pt x="9996" y="55"/>
                        <a:pt x="10006" y="65"/>
                      </a:cubicBezTo>
                      <a:cubicBezTo>
                        <a:pt x="10010" y="79"/>
                        <a:pt x="10015" y="93"/>
                        <a:pt x="10019" y="107"/>
                      </a:cubicBezTo>
                      <a:lnTo>
                        <a:pt x="10019" y="9894"/>
                      </a:lnTo>
                      <a:cubicBezTo>
                        <a:pt x="10010" y="10036"/>
                        <a:pt x="9823" y="10002"/>
                        <a:pt x="9803" y="10008"/>
                      </a:cubicBezTo>
                      <a:lnTo>
                        <a:pt x="176" y="10002"/>
                      </a:lnTo>
                      <a:cubicBezTo>
                        <a:pt x="84" y="9987"/>
                        <a:pt x="-13" y="10001"/>
                        <a:pt x="4" y="9826"/>
                      </a:cubicBezTo>
                      <a:cubicBezTo>
                        <a:pt x="-1" y="6569"/>
                        <a:pt x="9" y="3379"/>
                        <a:pt x="4" y="122"/>
                      </a:cubicBezTo>
                      <a:cubicBezTo>
                        <a:pt x="-7" y="120"/>
                        <a:pt x="4" y="-15"/>
                        <a:pt x="176" y="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A9573">
                        <a:lumMod val="60000"/>
                        <a:lumOff val="40000"/>
                      </a:srgbClr>
                    </a:gs>
                    <a:gs pos="48000">
                      <a:srgbClr val="BA9573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Freeform 2577"/>
                <p:cNvSpPr>
                  <a:spLocks/>
                </p:cNvSpPr>
                <p:nvPr/>
              </p:nvSpPr>
              <p:spPr bwMode="auto">
                <a:xfrm>
                  <a:off x="2697129" y="1385025"/>
                  <a:ext cx="674405" cy="702104"/>
                </a:xfrm>
                <a:custGeom>
                  <a:avLst/>
                  <a:gdLst>
                    <a:gd name="T0" fmla="*/ 46 w 496"/>
                    <a:gd name="T1" fmla="*/ 0 h 515"/>
                    <a:gd name="T2" fmla="*/ 496 w 496"/>
                    <a:gd name="T3" fmla="*/ 0 h 515"/>
                    <a:gd name="T4" fmla="*/ 479 w 496"/>
                    <a:gd name="T5" fmla="*/ 51 h 515"/>
                    <a:gd name="T6" fmla="*/ 457 w 496"/>
                    <a:gd name="T7" fmla="*/ 99 h 515"/>
                    <a:gd name="T8" fmla="*/ 433 w 496"/>
                    <a:gd name="T9" fmla="*/ 143 h 515"/>
                    <a:gd name="T10" fmla="*/ 404 w 496"/>
                    <a:gd name="T11" fmla="*/ 186 h 515"/>
                    <a:gd name="T12" fmla="*/ 371 w 496"/>
                    <a:gd name="T13" fmla="*/ 226 h 515"/>
                    <a:gd name="T14" fmla="*/ 336 w 496"/>
                    <a:gd name="T15" fmla="*/ 262 h 515"/>
                    <a:gd name="T16" fmla="*/ 298 w 496"/>
                    <a:gd name="T17" fmla="*/ 299 h 515"/>
                    <a:gd name="T18" fmla="*/ 258 w 496"/>
                    <a:gd name="T19" fmla="*/ 332 h 515"/>
                    <a:gd name="T20" fmla="*/ 217 w 496"/>
                    <a:gd name="T21" fmla="*/ 365 h 515"/>
                    <a:gd name="T22" fmla="*/ 174 w 496"/>
                    <a:gd name="T23" fmla="*/ 396 h 515"/>
                    <a:gd name="T24" fmla="*/ 131 w 496"/>
                    <a:gd name="T25" fmla="*/ 426 h 515"/>
                    <a:gd name="T26" fmla="*/ 87 w 496"/>
                    <a:gd name="T27" fmla="*/ 456 h 515"/>
                    <a:gd name="T28" fmla="*/ 44 w 496"/>
                    <a:gd name="T29" fmla="*/ 486 h 515"/>
                    <a:gd name="T30" fmla="*/ 0 w 496"/>
                    <a:gd name="T31" fmla="*/ 515 h 515"/>
                    <a:gd name="T32" fmla="*/ 0 w 496"/>
                    <a:gd name="T33" fmla="*/ 45 h 515"/>
                    <a:gd name="T34" fmla="*/ 2 w 496"/>
                    <a:gd name="T35" fmla="*/ 31 h 515"/>
                    <a:gd name="T36" fmla="*/ 9 w 496"/>
                    <a:gd name="T37" fmla="*/ 19 h 515"/>
                    <a:gd name="T38" fmla="*/ 19 w 496"/>
                    <a:gd name="T39" fmla="*/ 9 h 515"/>
                    <a:gd name="T40" fmla="*/ 31 w 496"/>
                    <a:gd name="T41" fmla="*/ 2 h 515"/>
                    <a:gd name="T42" fmla="*/ 46 w 496"/>
                    <a:gd name="T43" fmla="*/ 0 h 515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8730 w 10000"/>
                    <a:gd name="connsiteY3" fmla="*/ 2777 h 10000"/>
                    <a:gd name="connsiteX4" fmla="*/ 8145 w 10000"/>
                    <a:gd name="connsiteY4" fmla="*/ 3612 h 10000"/>
                    <a:gd name="connsiteX5" fmla="*/ 7480 w 10000"/>
                    <a:gd name="connsiteY5" fmla="*/ 4388 h 10000"/>
                    <a:gd name="connsiteX6" fmla="*/ 6774 w 10000"/>
                    <a:gd name="connsiteY6" fmla="*/ 5087 h 10000"/>
                    <a:gd name="connsiteX7" fmla="*/ 6008 w 10000"/>
                    <a:gd name="connsiteY7" fmla="*/ 5806 h 10000"/>
                    <a:gd name="connsiteX8" fmla="*/ 5202 w 10000"/>
                    <a:gd name="connsiteY8" fmla="*/ 6447 h 10000"/>
                    <a:gd name="connsiteX9" fmla="*/ 4375 w 10000"/>
                    <a:gd name="connsiteY9" fmla="*/ 7087 h 10000"/>
                    <a:gd name="connsiteX10" fmla="*/ 3508 w 10000"/>
                    <a:gd name="connsiteY10" fmla="*/ 7689 h 10000"/>
                    <a:gd name="connsiteX11" fmla="*/ 2641 w 10000"/>
                    <a:gd name="connsiteY11" fmla="*/ 8272 h 10000"/>
                    <a:gd name="connsiteX12" fmla="*/ 1754 w 10000"/>
                    <a:gd name="connsiteY12" fmla="*/ 8854 h 10000"/>
                    <a:gd name="connsiteX13" fmla="*/ 887 w 10000"/>
                    <a:gd name="connsiteY13" fmla="*/ 9437 h 10000"/>
                    <a:gd name="connsiteX14" fmla="*/ 0 w 10000"/>
                    <a:gd name="connsiteY14" fmla="*/ 10000 h 10000"/>
                    <a:gd name="connsiteX15" fmla="*/ 0 w 10000"/>
                    <a:gd name="connsiteY15" fmla="*/ 874 h 10000"/>
                    <a:gd name="connsiteX16" fmla="*/ 40 w 10000"/>
                    <a:gd name="connsiteY16" fmla="*/ 602 h 10000"/>
                    <a:gd name="connsiteX17" fmla="*/ 181 w 10000"/>
                    <a:gd name="connsiteY17" fmla="*/ 369 h 10000"/>
                    <a:gd name="connsiteX18" fmla="*/ 383 w 10000"/>
                    <a:gd name="connsiteY18" fmla="*/ 175 h 10000"/>
                    <a:gd name="connsiteX19" fmla="*/ 625 w 10000"/>
                    <a:gd name="connsiteY19" fmla="*/ 39 h 10000"/>
                    <a:gd name="connsiteX20" fmla="*/ 927 w 10000"/>
                    <a:gd name="connsiteY20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8145 w 10000"/>
                    <a:gd name="connsiteY3" fmla="*/ 3612 h 10000"/>
                    <a:gd name="connsiteX4" fmla="*/ 7480 w 10000"/>
                    <a:gd name="connsiteY4" fmla="*/ 4388 h 10000"/>
                    <a:gd name="connsiteX5" fmla="*/ 6774 w 10000"/>
                    <a:gd name="connsiteY5" fmla="*/ 5087 h 10000"/>
                    <a:gd name="connsiteX6" fmla="*/ 6008 w 10000"/>
                    <a:gd name="connsiteY6" fmla="*/ 5806 h 10000"/>
                    <a:gd name="connsiteX7" fmla="*/ 5202 w 10000"/>
                    <a:gd name="connsiteY7" fmla="*/ 6447 h 10000"/>
                    <a:gd name="connsiteX8" fmla="*/ 4375 w 10000"/>
                    <a:gd name="connsiteY8" fmla="*/ 7087 h 10000"/>
                    <a:gd name="connsiteX9" fmla="*/ 3508 w 10000"/>
                    <a:gd name="connsiteY9" fmla="*/ 7689 h 10000"/>
                    <a:gd name="connsiteX10" fmla="*/ 2641 w 10000"/>
                    <a:gd name="connsiteY10" fmla="*/ 8272 h 10000"/>
                    <a:gd name="connsiteX11" fmla="*/ 1754 w 10000"/>
                    <a:gd name="connsiteY11" fmla="*/ 8854 h 10000"/>
                    <a:gd name="connsiteX12" fmla="*/ 887 w 10000"/>
                    <a:gd name="connsiteY12" fmla="*/ 9437 h 10000"/>
                    <a:gd name="connsiteX13" fmla="*/ 0 w 10000"/>
                    <a:gd name="connsiteY13" fmla="*/ 10000 h 10000"/>
                    <a:gd name="connsiteX14" fmla="*/ 0 w 10000"/>
                    <a:gd name="connsiteY14" fmla="*/ 874 h 10000"/>
                    <a:gd name="connsiteX15" fmla="*/ 40 w 10000"/>
                    <a:gd name="connsiteY15" fmla="*/ 602 h 10000"/>
                    <a:gd name="connsiteX16" fmla="*/ 181 w 10000"/>
                    <a:gd name="connsiteY16" fmla="*/ 369 h 10000"/>
                    <a:gd name="connsiteX17" fmla="*/ 383 w 10000"/>
                    <a:gd name="connsiteY17" fmla="*/ 175 h 10000"/>
                    <a:gd name="connsiteX18" fmla="*/ 625 w 10000"/>
                    <a:gd name="connsiteY18" fmla="*/ 39 h 10000"/>
                    <a:gd name="connsiteX19" fmla="*/ 927 w 10000"/>
                    <a:gd name="connsiteY19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7480 w 10000"/>
                    <a:gd name="connsiteY3" fmla="*/ 4388 h 10000"/>
                    <a:gd name="connsiteX4" fmla="*/ 6774 w 10000"/>
                    <a:gd name="connsiteY4" fmla="*/ 5087 h 10000"/>
                    <a:gd name="connsiteX5" fmla="*/ 6008 w 10000"/>
                    <a:gd name="connsiteY5" fmla="*/ 5806 h 10000"/>
                    <a:gd name="connsiteX6" fmla="*/ 5202 w 10000"/>
                    <a:gd name="connsiteY6" fmla="*/ 6447 h 10000"/>
                    <a:gd name="connsiteX7" fmla="*/ 4375 w 10000"/>
                    <a:gd name="connsiteY7" fmla="*/ 7087 h 10000"/>
                    <a:gd name="connsiteX8" fmla="*/ 3508 w 10000"/>
                    <a:gd name="connsiteY8" fmla="*/ 7689 h 10000"/>
                    <a:gd name="connsiteX9" fmla="*/ 2641 w 10000"/>
                    <a:gd name="connsiteY9" fmla="*/ 8272 h 10000"/>
                    <a:gd name="connsiteX10" fmla="*/ 1754 w 10000"/>
                    <a:gd name="connsiteY10" fmla="*/ 8854 h 10000"/>
                    <a:gd name="connsiteX11" fmla="*/ 887 w 10000"/>
                    <a:gd name="connsiteY11" fmla="*/ 9437 h 10000"/>
                    <a:gd name="connsiteX12" fmla="*/ 0 w 10000"/>
                    <a:gd name="connsiteY12" fmla="*/ 10000 h 10000"/>
                    <a:gd name="connsiteX13" fmla="*/ 0 w 10000"/>
                    <a:gd name="connsiteY13" fmla="*/ 874 h 10000"/>
                    <a:gd name="connsiteX14" fmla="*/ 40 w 10000"/>
                    <a:gd name="connsiteY14" fmla="*/ 602 h 10000"/>
                    <a:gd name="connsiteX15" fmla="*/ 181 w 10000"/>
                    <a:gd name="connsiteY15" fmla="*/ 369 h 10000"/>
                    <a:gd name="connsiteX16" fmla="*/ 383 w 10000"/>
                    <a:gd name="connsiteY16" fmla="*/ 175 h 10000"/>
                    <a:gd name="connsiteX17" fmla="*/ 625 w 10000"/>
                    <a:gd name="connsiteY17" fmla="*/ 39 h 10000"/>
                    <a:gd name="connsiteX18" fmla="*/ 927 w 10000"/>
                    <a:gd name="connsiteY18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6774 w 10000"/>
                    <a:gd name="connsiteY3" fmla="*/ 5087 h 10000"/>
                    <a:gd name="connsiteX4" fmla="*/ 6008 w 10000"/>
                    <a:gd name="connsiteY4" fmla="*/ 5806 h 10000"/>
                    <a:gd name="connsiteX5" fmla="*/ 5202 w 10000"/>
                    <a:gd name="connsiteY5" fmla="*/ 6447 h 10000"/>
                    <a:gd name="connsiteX6" fmla="*/ 4375 w 10000"/>
                    <a:gd name="connsiteY6" fmla="*/ 7087 h 10000"/>
                    <a:gd name="connsiteX7" fmla="*/ 3508 w 10000"/>
                    <a:gd name="connsiteY7" fmla="*/ 7689 h 10000"/>
                    <a:gd name="connsiteX8" fmla="*/ 2641 w 10000"/>
                    <a:gd name="connsiteY8" fmla="*/ 8272 h 10000"/>
                    <a:gd name="connsiteX9" fmla="*/ 1754 w 10000"/>
                    <a:gd name="connsiteY9" fmla="*/ 8854 h 10000"/>
                    <a:gd name="connsiteX10" fmla="*/ 887 w 10000"/>
                    <a:gd name="connsiteY10" fmla="*/ 9437 h 10000"/>
                    <a:gd name="connsiteX11" fmla="*/ 0 w 10000"/>
                    <a:gd name="connsiteY11" fmla="*/ 10000 h 10000"/>
                    <a:gd name="connsiteX12" fmla="*/ 0 w 10000"/>
                    <a:gd name="connsiteY12" fmla="*/ 874 h 10000"/>
                    <a:gd name="connsiteX13" fmla="*/ 40 w 10000"/>
                    <a:gd name="connsiteY13" fmla="*/ 602 h 10000"/>
                    <a:gd name="connsiteX14" fmla="*/ 181 w 10000"/>
                    <a:gd name="connsiteY14" fmla="*/ 369 h 10000"/>
                    <a:gd name="connsiteX15" fmla="*/ 383 w 10000"/>
                    <a:gd name="connsiteY15" fmla="*/ 175 h 10000"/>
                    <a:gd name="connsiteX16" fmla="*/ 625 w 10000"/>
                    <a:gd name="connsiteY16" fmla="*/ 39 h 10000"/>
                    <a:gd name="connsiteX17" fmla="*/ 927 w 10000"/>
                    <a:gd name="connsiteY17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6008 w 10000"/>
                    <a:gd name="connsiteY3" fmla="*/ 5806 h 10000"/>
                    <a:gd name="connsiteX4" fmla="*/ 5202 w 10000"/>
                    <a:gd name="connsiteY4" fmla="*/ 6447 h 10000"/>
                    <a:gd name="connsiteX5" fmla="*/ 4375 w 10000"/>
                    <a:gd name="connsiteY5" fmla="*/ 7087 h 10000"/>
                    <a:gd name="connsiteX6" fmla="*/ 3508 w 10000"/>
                    <a:gd name="connsiteY6" fmla="*/ 7689 h 10000"/>
                    <a:gd name="connsiteX7" fmla="*/ 2641 w 10000"/>
                    <a:gd name="connsiteY7" fmla="*/ 8272 h 10000"/>
                    <a:gd name="connsiteX8" fmla="*/ 1754 w 10000"/>
                    <a:gd name="connsiteY8" fmla="*/ 8854 h 10000"/>
                    <a:gd name="connsiteX9" fmla="*/ 887 w 10000"/>
                    <a:gd name="connsiteY9" fmla="*/ 9437 h 10000"/>
                    <a:gd name="connsiteX10" fmla="*/ 0 w 10000"/>
                    <a:gd name="connsiteY10" fmla="*/ 10000 h 10000"/>
                    <a:gd name="connsiteX11" fmla="*/ 0 w 10000"/>
                    <a:gd name="connsiteY11" fmla="*/ 874 h 10000"/>
                    <a:gd name="connsiteX12" fmla="*/ 40 w 10000"/>
                    <a:gd name="connsiteY12" fmla="*/ 602 h 10000"/>
                    <a:gd name="connsiteX13" fmla="*/ 181 w 10000"/>
                    <a:gd name="connsiteY13" fmla="*/ 369 h 10000"/>
                    <a:gd name="connsiteX14" fmla="*/ 383 w 10000"/>
                    <a:gd name="connsiteY14" fmla="*/ 175 h 10000"/>
                    <a:gd name="connsiteX15" fmla="*/ 625 w 10000"/>
                    <a:gd name="connsiteY15" fmla="*/ 39 h 10000"/>
                    <a:gd name="connsiteX16" fmla="*/ 927 w 10000"/>
                    <a:gd name="connsiteY16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5202 w 10000"/>
                    <a:gd name="connsiteY3" fmla="*/ 6447 h 10000"/>
                    <a:gd name="connsiteX4" fmla="*/ 4375 w 10000"/>
                    <a:gd name="connsiteY4" fmla="*/ 7087 h 10000"/>
                    <a:gd name="connsiteX5" fmla="*/ 3508 w 10000"/>
                    <a:gd name="connsiteY5" fmla="*/ 7689 h 10000"/>
                    <a:gd name="connsiteX6" fmla="*/ 2641 w 10000"/>
                    <a:gd name="connsiteY6" fmla="*/ 8272 h 10000"/>
                    <a:gd name="connsiteX7" fmla="*/ 1754 w 10000"/>
                    <a:gd name="connsiteY7" fmla="*/ 8854 h 10000"/>
                    <a:gd name="connsiteX8" fmla="*/ 887 w 10000"/>
                    <a:gd name="connsiteY8" fmla="*/ 9437 h 10000"/>
                    <a:gd name="connsiteX9" fmla="*/ 0 w 10000"/>
                    <a:gd name="connsiteY9" fmla="*/ 10000 h 10000"/>
                    <a:gd name="connsiteX10" fmla="*/ 0 w 10000"/>
                    <a:gd name="connsiteY10" fmla="*/ 874 h 10000"/>
                    <a:gd name="connsiteX11" fmla="*/ 40 w 10000"/>
                    <a:gd name="connsiteY11" fmla="*/ 602 h 10000"/>
                    <a:gd name="connsiteX12" fmla="*/ 181 w 10000"/>
                    <a:gd name="connsiteY12" fmla="*/ 369 h 10000"/>
                    <a:gd name="connsiteX13" fmla="*/ 383 w 10000"/>
                    <a:gd name="connsiteY13" fmla="*/ 175 h 10000"/>
                    <a:gd name="connsiteX14" fmla="*/ 625 w 10000"/>
                    <a:gd name="connsiteY14" fmla="*/ 39 h 10000"/>
                    <a:gd name="connsiteX15" fmla="*/ 927 w 10000"/>
                    <a:gd name="connsiteY15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4375 w 10000"/>
                    <a:gd name="connsiteY3" fmla="*/ 7087 h 10000"/>
                    <a:gd name="connsiteX4" fmla="*/ 3508 w 10000"/>
                    <a:gd name="connsiteY4" fmla="*/ 7689 h 10000"/>
                    <a:gd name="connsiteX5" fmla="*/ 2641 w 10000"/>
                    <a:gd name="connsiteY5" fmla="*/ 8272 h 10000"/>
                    <a:gd name="connsiteX6" fmla="*/ 1754 w 10000"/>
                    <a:gd name="connsiteY6" fmla="*/ 8854 h 10000"/>
                    <a:gd name="connsiteX7" fmla="*/ 887 w 10000"/>
                    <a:gd name="connsiteY7" fmla="*/ 9437 h 10000"/>
                    <a:gd name="connsiteX8" fmla="*/ 0 w 10000"/>
                    <a:gd name="connsiteY8" fmla="*/ 10000 h 10000"/>
                    <a:gd name="connsiteX9" fmla="*/ 0 w 10000"/>
                    <a:gd name="connsiteY9" fmla="*/ 874 h 10000"/>
                    <a:gd name="connsiteX10" fmla="*/ 40 w 10000"/>
                    <a:gd name="connsiteY10" fmla="*/ 602 h 10000"/>
                    <a:gd name="connsiteX11" fmla="*/ 181 w 10000"/>
                    <a:gd name="connsiteY11" fmla="*/ 369 h 10000"/>
                    <a:gd name="connsiteX12" fmla="*/ 383 w 10000"/>
                    <a:gd name="connsiteY12" fmla="*/ 175 h 10000"/>
                    <a:gd name="connsiteX13" fmla="*/ 625 w 10000"/>
                    <a:gd name="connsiteY13" fmla="*/ 39 h 10000"/>
                    <a:gd name="connsiteX14" fmla="*/ 927 w 10000"/>
                    <a:gd name="connsiteY14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3508 w 10000"/>
                    <a:gd name="connsiteY3" fmla="*/ 7689 h 10000"/>
                    <a:gd name="connsiteX4" fmla="*/ 2641 w 10000"/>
                    <a:gd name="connsiteY4" fmla="*/ 8272 h 10000"/>
                    <a:gd name="connsiteX5" fmla="*/ 1754 w 10000"/>
                    <a:gd name="connsiteY5" fmla="*/ 8854 h 10000"/>
                    <a:gd name="connsiteX6" fmla="*/ 887 w 10000"/>
                    <a:gd name="connsiteY6" fmla="*/ 9437 h 10000"/>
                    <a:gd name="connsiteX7" fmla="*/ 0 w 10000"/>
                    <a:gd name="connsiteY7" fmla="*/ 10000 h 10000"/>
                    <a:gd name="connsiteX8" fmla="*/ 0 w 10000"/>
                    <a:gd name="connsiteY8" fmla="*/ 874 h 10000"/>
                    <a:gd name="connsiteX9" fmla="*/ 40 w 10000"/>
                    <a:gd name="connsiteY9" fmla="*/ 602 h 10000"/>
                    <a:gd name="connsiteX10" fmla="*/ 181 w 10000"/>
                    <a:gd name="connsiteY10" fmla="*/ 369 h 10000"/>
                    <a:gd name="connsiteX11" fmla="*/ 383 w 10000"/>
                    <a:gd name="connsiteY11" fmla="*/ 175 h 10000"/>
                    <a:gd name="connsiteX12" fmla="*/ 625 w 10000"/>
                    <a:gd name="connsiteY12" fmla="*/ 39 h 10000"/>
                    <a:gd name="connsiteX13" fmla="*/ 927 w 10000"/>
                    <a:gd name="connsiteY13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2641 w 10000"/>
                    <a:gd name="connsiteY3" fmla="*/ 8272 h 10000"/>
                    <a:gd name="connsiteX4" fmla="*/ 1754 w 10000"/>
                    <a:gd name="connsiteY4" fmla="*/ 8854 h 10000"/>
                    <a:gd name="connsiteX5" fmla="*/ 887 w 10000"/>
                    <a:gd name="connsiteY5" fmla="*/ 9437 h 10000"/>
                    <a:gd name="connsiteX6" fmla="*/ 0 w 10000"/>
                    <a:gd name="connsiteY6" fmla="*/ 10000 h 10000"/>
                    <a:gd name="connsiteX7" fmla="*/ 0 w 10000"/>
                    <a:gd name="connsiteY7" fmla="*/ 874 h 10000"/>
                    <a:gd name="connsiteX8" fmla="*/ 40 w 10000"/>
                    <a:gd name="connsiteY8" fmla="*/ 602 h 10000"/>
                    <a:gd name="connsiteX9" fmla="*/ 181 w 10000"/>
                    <a:gd name="connsiteY9" fmla="*/ 369 h 10000"/>
                    <a:gd name="connsiteX10" fmla="*/ 383 w 10000"/>
                    <a:gd name="connsiteY10" fmla="*/ 175 h 10000"/>
                    <a:gd name="connsiteX11" fmla="*/ 625 w 10000"/>
                    <a:gd name="connsiteY11" fmla="*/ 39 h 10000"/>
                    <a:gd name="connsiteX12" fmla="*/ 927 w 10000"/>
                    <a:gd name="connsiteY12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1754 w 10000"/>
                    <a:gd name="connsiteY3" fmla="*/ 8854 h 10000"/>
                    <a:gd name="connsiteX4" fmla="*/ 887 w 10000"/>
                    <a:gd name="connsiteY4" fmla="*/ 9437 h 10000"/>
                    <a:gd name="connsiteX5" fmla="*/ 0 w 10000"/>
                    <a:gd name="connsiteY5" fmla="*/ 10000 h 10000"/>
                    <a:gd name="connsiteX6" fmla="*/ 0 w 10000"/>
                    <a:gd name="connsiteY6" fmla="*/ 874 h 10000"/>
                    <a:gd name="connsiteX7" fmla="*/ 40 w 10000"/>
                    <a:gd name="connsiteY7" fmla="*/ 602 h 10000"/>
                    <a:gd name="connsiteX8" fmla="*/ 181 w 10000"/>
                    <a:gd name="connsiteY8" fmla="*/ 369 h 10000"/>
                    <a:gd name="connsiteX9" fmla="*/ 383 w 10000"/>
                    <a:gd name="connsiteY9" fmla="*/ 175 h 10000"/>
                    <a:gd name="connsiteX10" fmla="*/ 625 w 10000"/>
                    <a:gd name="connsiteY10" fmla="*/ 39 h 10000"/>
                    <a:gd name="connsiteX11" fmla="*/ 927 w 10000"/>
                    <a:gd name="connsiteY11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887 w 10000"/>
                    <a:gd name="connsiteY3" fmla="*/ 9437 h 10000"/>
                    <a:gd name="connsiteX4" fmla="*/ 0 w 10000"/>
                    <a:gd name="connsiteY4" fmla="*/ 10000 h 10000"/>
                    <a:gd name="connsiteX5" fmla="*/ 0 w 10000"/>
                    <a:gd name="connsiteY5" fmla="*/ 874 h 10000"/>
                    <a:gd name="connsiteX6" fmla="*/ 40 w 10000"/>
                    <a:gd name="connsiteY6" fmla="*/ 602 h 10000"/>
                    <a:gd name="connsiteX7" fmla="*/ 181 w 10000"/>
                    <a:gd name="connsiteY7" fmla="*/ 369 h 10000"/>
                    <a:gd name="connsiteX8" fmla="*/ 383 w 10000"/>
                    <a:gd name="connsiteY8" fmla="*/ 175 h 10000"/>
                    <a:gd name="connsiteX9" fmla="*/ 625 w 10000"/>
                    <a:gd name="connsiteY9" fmla="*/ 39 h 10000"/>
                    <a:gd name="connsiteX10" fmla="*/ 927 w 10000"/>
                    <a:gd name="connsiteY10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0 w 10000"/>
                    <a:gd name="connsiteY3" fmla="*/ 10000 h 10000"/>
                    <a:gd name="connsiteX4" fmla="*/ 0 w 10000"/>
                    <a:gd name="connsiteY4" fmla="*/ 874 h 10000"/>
                    <a:gd name="connsiteX5" fmla="*/ 40 w 10000"/>
                    <a:gd name="connsiteY5" fmla="*/ 602 h 10000"/>
                    <a:gd name="connsiteX6" fmla="*/ 181 w 10000"/>
                    <a:gd name="connsiteY6" fmla="*/ 369 h 10000"/>
                    <a:gd name="connsiteX7" fmla="*/ 383 w 10000"/>
                    <a:gd name="connsiteY7" fmla="*/ 175 h 10000"/>
                    <a:gd name="connsiteX8" fmla="*/ 625 w 10000"/>
                    <a:gd name="connsiteY8" fmla="*/ 39 h 10000"/>
                    <a:gd name="connsiteX9" fmla="*/ 927 w 10000"/>
                    <a:gd name="connsiteY9" fmla="*/ 0 h 10000"/>
                    <a:gd name="connsiteX0" fmla="*/ 927 w 10000"/>
                    <a:gd name="connsiteY0" fmla="*/ 0 h 10037"/>
                    <a:gd name="connsiteX1" fmla="*/ 10000 w 10000"/>
                    <a:gd name="connsiteY1" fmla="*/ 0 h 10037"/>
                    <a:gd name="connsiteX2" fmla="*/ 9657 w 10000"/>
                    <a:gd name="connsiteY2" fmla="*/ 990 h 10037"/>
                    <a:gd name="connsiteX3" fmla="*/ 116 w 10000"/>
                    <a:gd name="connsiteY3" fmla="*/ 10037 h 10037"/>
                    <a:gd name="connsiteX4" fmla="*/ 0 w 10000"/>
                    <a:gd name="connsiteY4" fmla="*/ 874 h 10037"/>
                    <a:gd name="connsiteX5" fmla="*/ 40 w 10000"/>
                    <a:gd name="connsiteY5" fmla="*/ 602 h 10037"/>
                    <a:gd name="connsiteX6" fmla="*/ 181 w 10000"/>
                    <a:gd name="connsiteY6" fmla="*/ 369 h 10037"/>
                    <a:gd name="connsiteX7" fmla="*/ 383 w 10000"/>
                    <a:gd name="connsiteY7" fmla="*/ 175 h 10037"/>
                    <a:gd name="connsiteX8" fmla="*/ 625 w 10000"/>
                    <a:gd name="connsiteY8" fmla="*/ 39 h 10037"/>
                    <a:gd name="connsiteX9" fmla="*/ 927 w 10000"/>
                    <a:gd name="connsiteY9" fmla="*/ 0 h 10037"/>
                    <a:gd name="connsiteX0" fmla="*/ 927 w 10000"/>
                    <a:gd name="connsiteY0" fmla="*/ 0 h 10037"/>
                    <a:gd name="connsiteX1" fmla="*/ 10000 w 10000"/>
                    <a:gd name="connsiteY1" fmla="*/ 0 h 10037"/>
                    <a:gd name="connsiteX2" fmla="*/ 9657 w 10000"/>
                    <a:gd name="connsiteY2" fmla="*/ 990 h 10037"/>
                    <a:gd name="connsiteX3" fmla="*/ 116 w 10000"/>
                    <a:gd name="connsiteY3" fmla="*/ 10037 h 10037"/>
                    <a:gd name="connsiteX4" fmla="*/ 0 w 10000"/>
                    <a:gd name="connsiteY4" fmla="*/ 874 h 10037"/>
                    <a:gd name="connsiteX5" fmla="*/ 40 w 10000"/>
                    <a:gd name="connsiteY5" fmla="*/ 602 h 10037"/>
                    <a:gd name="connsiteX6" fmla="*/ 383 w 10000"/>
                    <a:gd name="connsiteY6" fmla="*/ 175 h 10037"/>
                    <a:gd name="connsiteX7" fmla="*/ 625 w 10000"/>
                    <a:gd name="connsiteY7" fmla="*/ 39 h 10037"/>
                    <a:gd name="connsiteX8" fmla="*/ 927 w 10000"/>
                    <a:gd name="connsiteY8" fmla="*/ 0 h 10037"/>
                    <a:gd name="connsiteX0" fmla="*/ 927 w 10000"/>
                    <a:gd name="connsiteY0" fmla="*/ 0 h 10037"/>
                    <a:gd name="connsiteX1" fmla="*/ 10000 w 10000"/>
                    <a:gd name="connsiteY1" fmla="*/ 0 h 10037"/>
                    <a:gd name="connsiteX2" fmla="*/ 9657 w 10000"/>
                    <a:gd name="connsiteY2" fmla="*/ 990 h 10037"/>
                    <a:gd name="connsiteX3" fmla="*/ 116 w 10000"/>
                    <a:gd name="connsiteY3" fmla="*/ 10037 h 10037"/>
                    <a:gd name="connsiteX4" fmla="*/ 0 w 10000"/>
                    <a:gd name="connsiteY4" fmla="*/ 874 h 10037"/>
                    <a:gd name="connsiteX5" fmla="*/ 40 w 10000"/>
                    <a:gd name="connsiteY5" fmla="*/ 602 h 10037"/>
                    <a:gd name="connsiteX6" fmla="*/ 383 w 10000"/>
                    <a:gd name="connsiteY6" fmla="*/ 175 h 10037"/>
                    <a:gd name="connsiteX7" fmla="*/ 927 w 10000"/>
                    <a:gd name="connsiteY7" fmla="*/ 0 h 10037"/>
                    <a:gd name="connsiteX0" fmla="*/ 927 w 10000"/>
                    <a:gd name="connsiteY0" fmla="*/ 0 h 10037"/>
                    <a:gd name="connsiteX1" fmla="*/ 10000 w 10000"/>
                    <a:gd name="connsiteY1" fmla="*/ 0 h 10037"/>
                    <a:gd name="connsiteX2" fmla="*/ 9657 w 10000"/>
                    <a:gd name="connsiteY2" fmla="*/ 990 h 10037"/>
                    <a:gd name="connsiteX3" fmla="*/ 116 w 10000"/>
                    <a:gd name="connsiteY3" fmla="*/ 10037 h 10037"/>
                    <a:gd name="connsiteX4" fmla="*/ 0 w 10000"/>
                    <a:gd name="connsiteY4" fmla="*/ 874 h 10037"/>
                    <a:gd name="connsiteX5" fmla="*/ 40 w 10000"/>
                    <a:gd name="connsiteY5" fmla="*/ 602 h 10037"/>
                    <a:gd name="connsiteX6" fmla="*/ 927 w 10000"/>
                    <a:gd name="connsiteY6" fmla="*/ 0 h 10037"/>
                    <a:gd name="connsiteX0" fmla="*/ 1038 w 10111"/>
                    <a:gd name="connsiteY0" fmla="*/ 135 h 10172"/>
                    <a:gd name="connsiteX1" fmla="*/ 10111 w 10111"/>
                    <a:gd name="connsiteY1" fmla="*/ 135 h 10172"/>
                    <a:gd name="connsiteX2" fmla="*/ 9768 w 10111"/>
                    <a:gd name="connsiteY2" fmla="*/ 1125 h 10172"/>
                    <a:gd name="connsiteX3" fmla="*/ 227 w 10111"/>
                    <a:gd name="connsiteY3" fmla="*/ 10172 h 10172"/>
                    <a:gd name="connsiteX4" fmla="*/ 111 w 10111"/>
                    <a:gd name="connsiteY4" fmla="*/ 1009 h 10172"/>
                    <a:gd name="connsiteX5" fmla="*/ 1038 w 10111"/>
                    <a:gd name="connsiteY5" fmla="*/ 135 h 10172"/>
                    <a:gd name="connsiteX0" fmla="*/ 965 w 10038"/>
                    <a:gd name="connsiteY0" fmla="*/ 135 h 10172"/>
                    <a:gd name="connsiteX1" fmla="*/ 10038 w 10038"/>
                    <a:gd name="connsiteY1" fmla="*/ 135 h 10172"/>
                    <a:gd name="connsiteX2" fmla="*/ 9695 w 10038"/>
                    <a:gd name="connsiteY2" fmla="*/ 1125 h 10172"/>
                    <a:gd name="connsiteX3" fmla="*/ 154 w 10038"/>
                    <a:gd name="connsiteY3" fmla="*/ 10172 h 10172"/>
                    <a:gd name="connsiteX4" fmla="*/ 193 w 10038"/>
                    <a:gd name="connsiteY4" fmla="*/ 1009 h 10172"/>
                    <a:gd name="connsiteX5" fmla="*/ 965 w 10038"/>
                    <a:gd name="connsiteY5" fmla="*/ 135 h 10172"/>
                    <a:gd name="connsiteX0" fmla="*/ 965 w 10038"/>
                    <a:gd name="connsiteY0" fmla="*/ 135 h 10172"/>
                    <a:gd name="connsiteX1" fmla="*/ 10038 w 10038"/>
                    <a:gd name="connsiteY1" fmla="*/ 135 h 10172"/>
                    <a:gd name="connsiteX2" fmla="*/ 9695 w 10038"/>
                    <a:gd name="connsiteY2" fmla="*/ 1125 h 10172"/>
                    <a:gd name="connsiteX3" fmla="*/ 154 w 10038"/>
                    <a:gd name="connsiteY3" fmla="*/ 10172 h 10172"/>
                    <a:gd name="connsiteX4" fmla="*/ 193 w 10038"/>
                    <a:gd name="connsiteY4" fmla="*/ 1009 h 10172"/>
                    <a:gd name="connsiteX5" fmla="*/ 965 w 10038"/>
                    <a:gd name="connsiteY5" fmla="*/ 135 h 10172"/>
                    <a:gd name="connsiteX0" fmla="*/ 877 w 9950"/>
                    <a:gd name="connsiteY0" fmla="*/ 0 h 10037"/>
                    <a:gd name="connsiteX1" fmla="*/ 9950 w 9950"/>
                    <a:gd name="connsiteY1" fmla="*/ 0 h 10037"/>
                    <a:gd name="connsiteX2" fmla="*/ 9607 w 9950"/>
                    <a:gd name="connsiteY2" fmla="*/ 990 h 10037"/>
                    <a:gd name="connsiteX3" fmla="*/ 66 w 9950"/>
                    <a:gd name="connsiteY3" fmla="*/ 10037 h 10037"/>
                    <a:gd name="connsiteX4" fmla="*/ 105 w 9950"/>
                    <a:gd name="connsiteY4" fmla="*/ 874 h 10037"/>
                    <a:gd name="connsiteX5" fmla="*/ 877 w 9950"/>
                    <a:gd name="connsiteY5" fmla="*/ 0 h 10037"/>
                    <a:gd name="connsiteX0" fmla="*/ 824 w 9943"/>
                    <a:gd name="connsiteY0" fmla="*/ 0 h 10000"/>
                    <a:gd name="connsiteX1" fmla="*/ 9943 w 9943"/>
                    <a:gd name="connsiteY1" fmla="*/ 0 h 10000"/>
                    <a:gd name="connsiteX2" fmla="*/ 9598 w 9943"/>
                    <a:gd name="connsiteY2" fmla="*/ 986 h 10000"/>
                    <a:gd name="connsiteX3" fmla="*/ 9 w 9943"/>
                    <a:gd name="connsiteY3" fmla="*/ 10000 h 10000"/>
                    <a:gd name="connsiteX4" fmla="*/ 49 w 9943"/>
                    <a:gd name="connsiteY4" fmla="*/ 871 h 10000"/>
                    <a:gd name="connsiteX5" fmla="*/ 824 w 9943"/>
                    <a:gd name="connsiteY5" fmla="*/ 0 h 10000"/>
                    <a:gd name="connsiteX0" fmla="*/ 828 w 9999"/>
                    <a:gd name="connsiteY0" fmla="*/ 0 h 10000"/>
                    <a:gd name="connsiteX1" fmla="*/ 9999 w 9999"/>
                    <a:gd name="connsiteY1" fmla="*/ 0 h 10000"/>
                    <a:gd name="connsiteX2" fmla="*/ 9652 w 9999"/>
                    <a:gd name="connsiteY2" fmla="*/ 986 h 10000"/>
                    <a:gd name="connsiteX3" fmla="*/ 8 w 9999"/>
                    <a:gd name="connsiteY3" fmla="*/ 10000 h 10000"/>
                    <a:gd name="connsiteX4" fmla="*/ 48 w 9999"/>
                    <a:gd name="connsiteY4" fmla="*/ 871 h 10000"/>
                    <a:gd name="connsiteX5" fmla="*/ 828 w 9999"/>
                    <a:gd name="connsiteY5" fmla="*/ 0 h 10000"/>
                    <a:gd name="connsiteX0" fmla="*/ 935 w 10000"/>
                    <a:gd name="connsiteY0" fmla="*/ 67 h 10000"/>
                    <a:gd name="connsiteX1" fmla="*/ 10000 w 10000"/>
                    <a:gd name="connsiteY1" fmla="*/ 0 h 10000"/>
                    <a:gd name="connsiteX2" fmla="*/ 9653 w 10000"/>
                    <a:gd name="connsiteY2" fmla="*/ 986 h 10000"/>
                    <a:gd name="connsiteX3" fmla="*/ 8 w 10000"/>
                    <a:gd name="connsiteY3" fmla="*/ 10000 h 10000"/>
                    <a:gd name="connsiteX4" fmla="*/ 48 w 10000"/>
                    <a:gd name="connsiteY4" fmla="*/ 871 h 10000"/>
                    <a:gd name="connsiteX5" fmla="*/ 935 w 10000"/>
                    <a:gd name="connsiteY5" fmla="*/ 67 h 10000"/>
                    <a:gd name="connsiteX0" fmla="*/ 935 w 10000"/>
                    <a:gd name="connsiteY0" fmla="*/ 67 h 10000"/>
                    <a:gd name="connsiteX1" fmla="*/ 10000 w 10000"/>
                    <a:gd name="connsiteY1" fmla="*/ 0 h 10000"/>
                    <a:gd name="connsiteX2" fmla="*/ 9653 w 10000"/>
                    <a:gd name="connsiteY2" fmla="*/ 986 h 10000"/>
                    <a:gd name="connsiteX3" fmla="*/ 8 w 10000"/>
                    <a:gd name="connsiteY3" fmla="*/ 10000 h 10000"/>
                    <a:gd name="connsiteX4" fmla="*/ 48 w 10000"/>
                    <a:gd name="connsiteY4" fmla="*/ 871 h 10000"/>
                    <a:gd name="connsiteX5" fmla="*/ 935 w 10000"/>
                    <a:gd name="connsiteY5" fmla="*/ 67 h 10000"/>
                    <a:gd name="connsiteX0" fmla="*/ 935 w 10071"/>
                    <a:gd name="connsiteY0" fmla="*/ 0 h 9933"/>
                    <a:gd name="connsiteX1" fmla="*/ 10071 w 10071"/>
                    <a:gd name="connsiteY1" fmla="*/ 0 h 9933"/>
                    <a:gd name="connsiteX2" fmla="*/ 9653 w 10071"/>
                    <a:gd name="connsiteY2" fmla="*/ 919 h 9933"/>
                    <a:gd name="connsiteX3" fmla="*/ 8 w 10071"/>
                    <a:gd name="connsiteY3" fmla="*/ 9933 h 9933"/>
                    <a:gd name="connsiteX4" fmla="*/ 48 w 10071"/>
                    <a:gd name="connsiteY4" fmla="*/ 804 h 9933"/>
                    <a:gd name="connsiteX5" fmla="*/ 935 w 10071"/>
                    <a:gd name="connsiteY5" fmla="*/ 0 h 9933"/>
                    <a:gd name="connsiteX0" fmla="*/ 928 w 10000"/>
                    <a:gd name="connsiteY0" fmla="*/ 0 h 10000"/>
                    <a:gd name="connsiteX1" fmla="*/ 10000 w 10000"/>
                    <a:gd name="connsiteY1" fmla="*/ 0 h 10000"/>
                    <a:gd name="connsiteX2" fmla="*/ 9726 w 10000"/>
                    <a:gd name="connsiteY2" fmla="*/ 823 h 10000"/>
                    <a:gd name="connsiteX3" fmla="*/ 8 w 10000"/>
                    <a:gd name="connsiteY3" fmla="*/ 10000 h 10000"/>
                    <a:gd name="connsiteX4" fmla="*/ 48 w 10000"/>
                    <a:gd name="connsiteY4" fmla="*/ 809 h 10000"/>
                    <a:gd name="connsiteX5" fmla="*/ 928 w 10000"/>
                    <a:gd name="connsiteY5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00" h="10000">
                      <a:moveTo>
                        <a:pt x="928" y="0"/>
                      </a:moveTo>
                      <a:lnTo>
                        <a:pt x="10000" y="0"/>
                      </a:lnTo>
                      <a:lnTo>
                        <a:pt x="9726" y="823"/>
                      </a:lnTo>
                      <a:lnTo>
                        <a:pt x="8" y="10000"/>
                      </a:lnTo>
                      <a:cubicBezTo>
                        <a:pt x="-31" y="6936"/>
                        <a:pt x="87" y="3873"/>
                        <a:pt x="48" y="809"/>
                      </a:cubicBezTo>
                      <a:cubicBezTo>
                        <a:pt x="456" y="1220"/>
                        <a:pt x="-397" y="220"/>
                        <a:pt x="928" y="0"/>
                      </a:cubicBezTo>
                      <a:close/>
                    </a:path>
                  </a:pathLst>
                </a:custGeom>
                <a:solidFill>
                  <a:srgbClr val="BA9573">
                    <a:lumMod val="75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Freeform 51"/>
                <p:cNvSpPr>
                  <a:spLocks/>
                </p:cNvSpPr>
                <p:nvPr/>
              </p:nvSpPr>
              <p:spPr bwMode="auto">
                <a:xfrm>
                  <a:off x="2855241" y="1528455"/>
                  <a:ext cx="2871274" cy="4049231"/>
                </a:xfrm>
                <a:custGeom>
                  <a:avLst/>
                  <a:gdLst>
                    <a:gd name="connsiteX0" fmla="*/ 24455 w 2897473"/>
                    <a:gd name="connsiteY0" fmla="*/ 0 h 4064314"/>
                    <a:gd name="connsiteX1" fmla="*/ 503886 w 2897473"/>
                    <a:gd name="connsiteY1" fmla="*/ 16319 h 4064314"/>
                    <a:gd name="connsiteX2" fmla="*/ 2897473 w 2897473"/>
                    <a:gd name="connsiteY2" fmla="*/ 16319 h 4064314"/>
                    <a:gd name="connsiteX3" fmla="*/ 2897473 w 2897473"/>
                    <a:gd name="connsiteY3" fmla="*/ 3514300 h 4064314"/>
                    <a:gd name="connsiteX4" fmla="*/ 2894746 w 2897473"/>
                    <a:gd name="connsiteY4" fmla="*/ 3559338 h 4064314"/>
                    <a:gd name="connsiteX5" fmla="*/ 2887929 w 2897473"/>
                    <a:gd name="connsiteY5" fmla="*/ 3596188 h 4064314"/>
                    <a:gd name="connsiteX6" fmla="*/ 2875657 w 2897473"/>
                    <a:gd name="connsiteY6" fmla="*/ 3630308 h 4064314"/>
                    <a:gd name="connsiteX7" fmla="*/ 2862022 w 2897473"/>
                    <a:gd name="connsiteY7" fmla="*/ 3658969 h 4064314"/>
                    <a:gd name="connsiteX8" fmla="*/ 2840206 w 2897473"/>
                    <a:gd name="connsiteY8" fmla="*/ 3682170 h 4064314"/>
                    <a:gd name="connsiteX9" fmla="*/ 2814300 w 2897473"/>
                    <a:gd name="connsiteY9" fmla="*/ 3701277 h 4064314"/>
                    <a:gd name="connsiteX10" fmla="*/ 2782939 w 2897473"/>
                    <a:gd name="connsiteY10" fmla="*/ 3713561 h 4064314"/>
                    <a:gd name="connsiteX11" fmla="*/ 1784858 w 2897473"/>
                    <a:gd name="connsiteY11" fmla="*/ 4064314 h 4064314"/>
                    <a:gd name="connsiteX12" fmla="*/ 36851 w 2897473"/>
                    <a:gd name="connsiteY12" fmla="*/ 4064314 h 4064314"/>
                    <a:gd name="connsiteX13" fmla="*/ 36851 w 2897473"/>
                    <a:gd name="connsiteY13" fmla="*/ 407429 h 4064314"/>
                    <a:gd name="connsiteX14" fmla="*/ 35451 w 2897473"/>
                    <a:gd name="connsiteY14" fmla="*/ 361397 h 4064314"/>
                    <a:gd name="connsiteX15" fmla="*/ 0 w 2897473"/>
                    <a:gd name="connsiteY15" fmla="*/ 377352 h 4064314"/>
                    <a:gd name="connsiteX16" fmla="*/ 0 w 2897473"/>
                    <a:gd name="connsiteY16" fmla="*/ 33423 h 4064314"/>
                    <a:gd name="connsiteX17" fmla="*/ 25472 w 2897473"/>
                    <a:gd name="connsiteY17" fmla="*/ 33423 h 4064314"/>
                    <a:gd name="connsiteX0" fmla="*/ 25472 w 2897473"/>
                    <a:gd name="connsiteY0" fmla="*/ 17104 h 4047995"/>
                    <a:gd name="connsiteX1" fmla="*/ 503886 w 2897473"/>
                    <a:gd name="connsiteY1" fmla="*/ 0 h 4047995"/>
                    <a:gd name="connsiteX2" fmla="*/ 2897473 w 2897473"/>
                    <a:gd name="connsiteY2" fmla="*/ 0 h 4047995"/>
                    <a:gd name="connsiteX3" fmla="*/ 2897473 w 2897473"/>
                    <a:gd name="connsiteY3" fmla="*/ 3497981 h 4047995"/>
                    <a:gd name="connsiteX4" fmla="*/ 2894746 w 2897473"/>
                    <a:gd name="connsiteY4" fmla="*/ 3543019 h 4047995"/>
                    <a:gd name="connsiteX5" fmla="*/ 2887929 w 2897473"/>
                    <a:gd name="connsiteY5" fmla="*/ 3579869 h 4047995"/>
                    <a:gd name="connsiteX6" fmla="*/ 2875657 w 2897473"/>
                    <a:gd name="connsiteY6" fmla="*/ 3613989 h 4047995"/>
                    <a:gd name="connsiteX7" fmla="*/ 2862022 w 2897473"/>
                    <a:gd name="connsiteY7" fmla="*/ 3642650 h 4047995"/>
                    <a:gd name="connsiteX8" fmla="*/ 2840206 w 2897473"/>
                    <a:gd name="connsiteY8" fmla="*/ 3665851 h 4047995"/>
                    <a:gd name="connsiteX9" fmla="*/ 2814300 w 2897473"/>
                    <a:gd name="connsiteY9" fmla="*/ 3684958 h 4047995"/>
                    <a:gd name="connsiteX10" fmla="*/ 2782939 w 2897473"/>
                    <a:gd name="connsiteY10" fmla="*/ 3697242 h 4047995"/>
                    <a:gd name="connsiteX11" fmla="*/ 1784858 w 2897473"/>
                    <a:gd name="connsiteY11" fmla="*/ 4047995 h 4047995"/>
                    <a:gd name="connsiteX12" fmla="*/ 36851 w 2897473"/>
                    <a:gd name="connsiteY12" fmla="*/ 4047995 h 4047995"/>
                    <a:gd name="connsiteX13" fmla="*/ 36851 w 2897473"/>
                    <a:gd name="connsiteY13" fmla="*/ 391110 h 4047995"/>
                    <a:gd name="connsiteX14" fmla="*/ 35451 w 2897473"/>
                    <a:gd name="connsiteY14" fmla="*/ 345078 h 4047995"/>
                    <a:gd name="connsiteX15" fmla="*/ 0 w 2897473"/>
                    <a:gd name="connsiteY15" fmla="*/ 361033 h 4047995"/>
                    <a:gd name="connsiteX16" fmla="*/ 0 w 2897473"/>
                    <a:gd name="connsiteY16" fmla="*/ 17104 h 4047995"/>
                    <a:gd name="connsiteX17" fmla="*/ 25472 w 2897473"/>
                    <a:gd name="connsiteY17" fmla="*/ 17104 h 4047995"/>
                    <a:gd name="connsiteX0" fmla="*/ 0 w 2897473"/>
                    <a:gd name="connsiteY0" fmla="*/ 17104 h 4047995"/>
                    <a:gd name="connsiteX1" fmla="*/ 503886 w 2897473"/>
                    <a:gd name="connsiteY1" fmla="*/ 0 h 4047995"/>
                    <a:gd name="connsiteX2" fmla="*/ 2897473 w 2897473"/>
                    <a:gd name="connsiteY2" fmla="*/ 0 h 4047995"/>
                    <a:gd name="connsiteX3" fmla="*/ 2897473 w 2897473"/>
                    <a:gd name="connsiteY3" fmla="*/ 3497981 h 4047995"/>
                    <a:gd name="connsiteX4" fmla="*/ 2894746 w 2897473"/>
                    <a:gd name="connsiteY4" fmla="*/ 3543019 h 4047995"/>
                    <a:gd name="connsiteX5" fmla="*/ 2887929 w 2897473"/>
                    <a:gd name="connsiteY5" fmla="*/ 3579869 h 4047995"/>
                    <a:gd name="connsiteX6" fmla="*/ 2875657 w 2897473"/>
                    <a:gd name="connsiteY6" fmla="*/ 3613989 h 4047995"/>
                    <a:gd name="connsiteX7" fmla="*/ 2862022 w 2897473"/>
                    <a:gd name="connsiteY7" fmla="*/ 3642650 h 4047995"/>
                    <a:gd name="connsiteX8" fmla="*/ 2840206 w 2897473"/>
                    <a:gd name="connsiteY8" fmla="*/ 3665851 h 4047995"/>
                    <a:gd name="connsiteX9" fmla="*/ 2814300 w 2897473"/>
                    <a:gd name="connsiteY9" fmla="*/ 3684958 h 4047995"/>
                    <a:gd name="connsiteX10" fmla="*/ 2782939 w 2897473"/>
                    <a:gd name="connsiteY10" fmla="*/ 3697242 h 4047995"/>
                    <a:gd name="connsiteX11" fmla="*/ 1784858 w 2897473"/>
                    <a:gd name="connsiteY11" fmla="*/ 4047995 h 4047995"/>
                    <a:gd name="connsiteX12" fmla="*/ 36851 w 2897473"/>
                    <a:gd name="connsiteY12" fmla="*/ 4047995 h 4047995"/>
                    <a:gd name="connsiteX13" fmla="*/ 36851 w 2897473"/>
                    <a:gd name="connsiteY13" fmla="*/ 391110 h 4047995"/>
                    <a:gd name="connsiteX14" fmla="*/ 35451 w 2897473"/>
                    <a:gd name="connsiteY14" fmla="*/ 345078 h 4047995"/>
                    <a:gd name="connsiteX15" fmla="*/ 0 w 2897473"/>
                    <a:gd name="connsiteY15" fmla="*/ 361033 h 4047995"/>
                    <a:gd name="connsiteX16" fmla="*/ 0 w 2897473"/>
                    <a:gd name="connsiteY16" fmla="*/ 17104 h 4047995"/>
                    <a:gd name="connsiteX0" fmla="*/ 31440 w 2897473"/>
                    <a:gd name="connsiteY0" fmla="*/ 1383 h 4047995"/>
                    <a:gd name="connsiteX1" fmla="*/ 503886 w 2897473"/>
                    <a:gd name="connsiteY1" fmla="*/ 0 h 4047995"/>
                    <a:gd name="connsiteX2" fmla="*/ 2897473 w 2897473"/>
                    <a:gd name="connsiteY2" fmla="*/ 0 h 4047995"/>
                    <a:gd name="connsiteX3" fmla="*/ 2897473 w 2897473"/>
                    <a:gd name="connsiteY3" fmla="*/ 3497981 h 4047995"/>
                    <a:gd name="connsiteX4" fmla="*/ 2894746 w 2897473"/>
                    <a:gd name="connsiteY4" fmla="*/ 3543019 h 4047995"/>
                    <a:gd name="connsiteX5" fmla="*/ 2887929 w 2897473"/>
                    <a:gd name="connsiteY5" fmla="*/ 3579869 h 4047995"/>
                    <a:gd name="connsiteX6" fmla="*/ 2875657 w 2897473"/>
                    <a:gd name="connsiteY6" fmla="*/ 3613989 h 4047995"/>
                    <a:gd name="connsiteX7" fmla="*/ 2862022 w 2897473"/>
                    <a:gd name="connsiteY7" fmla="*/ 3642650 h 4047995"/>
                    <a:gd name="connsiteX8" fmla="*/ 2840206 w 2897473"/>
                    <a:gd name="connsiteY8" fmla="*/ 3665851 h 4047995"/>
                    <a:gd name="connsiteX9" fmla="*/ 2814300 w 2897473"/>
                    <a:gd name="connsiteY9" fmla="*/ 3684958 h 4047995"/>
                    <a:gd name="connsiteX10" fmla="*/ 2782939 w 2897473"/>
                    <a:gd name="connsiteY10" fmla="*/ 3697242 h 4047995"/>
                    <a:gd name="connsiteX11" fmla="*/ 1784858 w 2897473"/>
                    <a:gd name="connsiteY11" fmla="*/ 4047995 h 4047995"/>
                    <a:gd name="connsiteX12" fmla="*/ 36851 w 2897473"/>
                    <a:gd name="connsiteY12" fmla="*/ 4047995 h 4047995"/>
                    <a:gd name="connsiteX13" fmla="*/ 36851 w 2897473"/>
                    <a:gd name="connsiteY13" fmla="*/ 391110 h 4047995"/>
                    <a:gd name="connsiteX14" fmla="*/ 35451 w 2897473"/>
                    <a:gd name="connsiteY14" fmla="*/ 345078 h 4047995"/>
                    <a:gd name="connsiteX15" fmla="*/ 0 w 2897473"/>
                    <a:gd name="connsiteY15" fmla="*/ 361033 h 4047995"/>
                    <a:gd name="connsiteX16" fmla="*/ 31440 w 2897473"/>
                    <a:gd name="connsiteY16" fmla="*/ 1383 h 4047995"/>
                    <a:gd name="connsiteX0" fmla="*/ 0 w 2866033"/>
                    <a:gd name="connsiteY0" fmla="*/ 1383 h 4047995"/>
                    <a:gd name="connsiteX1" fmla="*/ 472446 w 2866033"/>
                    <a:gd name="connsiteY1" fmla="*/ 0 h 4047995"/>
                    <a:gd name="connsiteX2" fmla="*/ 2866033 w 2866033"/>
                    <a:gd name="connsiteY2" fmla="*/ 0 h 4047995"/>
                    <a:gd name="connsiteX3" fmla="*/ 2866033 w 2866033"/>
                    <a:gd name="connsiteY3" fmla="*/ 3497981 h 4047995"/>
                    <a:gd name="connsiteX4" fmla="*/ 2863306 w 2866033"/>
                    <a:gd name="connsiteY4" fmla="*/ 3543019 h 4047995"/>
                    <a:gd name="connsiteX5" fmla="*/ 2856489 w 2866033"/>
                    <a:gd name="connsiteY5" fmla="*/ 3579869 h 4047995"/>
                    <a:gd name="connsiteX6" fmla="*/ 2844217 w 2866033"/>
                    <a:gd name="connsiteY6" fmla="*/ 3613989 h 4047995"/>
                    <a:gd name="connsiteX7" fmla="*/ 2830582 w 2866033"/>
                    <a:gd name="connsiteY7" fmla="*/ 3642650 h 4047995"/>
                    <a:gd name="connsiteX8" fmla="*/ 2808766 w 2866033"/>
                    <a:gd name="connsiteY8" fmla="*/ 3665851 h 4047995"/>
                    <a:gd name="connsiteX9" fmla="*/ 2782860 w 2866033"/>
                    <a:gd name="connsiteY9" fmla="*/ 3684958 h 4047995"/>
                    <a:gd name="connsiteX10" fmla="*/ 2751499 w 2866033"/>
                    <a:gd name="connsiteY10" fmla="*/ 3697242 h 4047995"/>
                    <a:gd name="connsiteX11" fmla="*/ 1753418 w 2866033"/>
                    <a:gd name="connsiteY11" fmla="*/ 4047995 h 4047995"/>
                    <a:gd name="connsiteX12" fmla="*/ 5411 w 2866033"/>
                    <a:gd name="connsiteY12" fmla="*/ 4047995 h 4047995"/>
                    <a:gd name="connsiteX13" fmla="*/ 5411 w 2866033"/>
                    <a:gd name="connsiteY13" fmla="*/ 391110 h 4047995"/>
                    <a:gd name="connsiteX14" fmla="*/ 4011 w 2866033"/>
                    <a:gd name="connsiteY14" fmla="*/ 345078 h 4047995"/>
                    <a:gd name="connsiteX15" fmla="*/ 0 w 2866033"/>
                    <a:gd name="connsiteY15" fmla="*/ 1383 h 4047995"/>
                    <a:gd name="connsiteX0" fmla="*/ 0 w 2879134"/>
                    <a:gd name="connsiteY0" fmla="*/ 6624 h 4047995"/>
                    <a:gd name="connsiteX1" fmla="*/ 485547 w 2879134"/>
                    <a:gd name="connsiteY1" fmla="*/ 0 h 4047995"/>
                    <a:gd name="connsiteX2" fmla="*/ 2879134 w 2879134"/>
                    <a:gd name="connsiteY2" fmla="*/ 0 h 4047995"/>
                    <a:gd name="connsiteX3" fmla="*/ 2879134 w 2879134"/>
                    <a:gd name="connsiteY3" fmla="*/ 3497981 h 4047995"/>
                    <a:gd name="connsiteX4" fmla="*/ 2876407 w 2879134"/>
                    <a:gd name="connsiteY4" fmla="*/ 3543019 h 4047995"/>
                    <a:gd name="connsiteX5" fmla="*/ 2869590 w 2879134"/>
                    <a:gd name="connsiteY5" fmla="*/ 3579869 h 4047995"/>
                    <a:gd name="connsiteX6" fmla="*/ 2857318 w 2879134"/>
                    <a:gd name="connsiteY6" fmla="*/ 3613989 h 4047995"/>
                    <a:gd name="connsiteX7" fmla="*/ 2843683 w 2879134"/>
                    <a:gd name="connsiteY7" fmla="*/ 3642650 h 4047995"/>
                    <a:gd name="connsiteX8" fmla="*/ 2821867 w 2879134"/>
                    <a:gd name="connsiteY8" fmla="*/ 3665851 h 4047995"/>
                    <a:gd name="connsiteX9" fmla="*/ 2795961 w 2879134"/>
                    <a:gd name="connsiteY9" fmla="*/ 3684958 h 4047995"/>
                    <a:gd name="connsiteX10" fmla="*/ 2764600 w 2879134"/>
                    <a:gd name="connsiteY10" fmla="*/ 3697242 h 4047995"/>
                    <a:gd name="connsiteX11" fmla="*/ 1766519 w 2879134"/>
                    <a:gd name="connsiteY11" fmla="*/ 4047995 h 4047995"/>
                    <a:gd name="connsiteX12" fmla="*/ 18512 w 2879134"/>
                    <a:gd name="connsiteY12" fmla="*/ 4047995 h 4047995"/>
                    <a:gd name="connsiteX13" fmla="*/ 18512 w 2879134"/>
                    <a:gd name="connsiteY13" fmla="*/ 391110 h 4047995"/>
                    <a:gd name="connsiteX14" fmla="*/ 17112 w 2879134"/>
                    <a:gd name="connsiteY14" fmla="*/ 345078 h 4047995"/>
                    <a:gd name="connsiteX15" fmla="*/ 0 w 2879134"/>
                    <a:gd name="connsiteY15" fmla="*/ 6624 h 4047995"/>
                    <a:gd name="connsiteX0" fmla="*/ 6469 w 2862022"/>
                    <a:gd name="connsiteY0" fmla="*/ 4004 h 4047995"/>
                    <a:gd name="connsiteX1" fmla="*/ 468435 w 2862022"/>
                    <a:gd name="connsiteY1" fmla="*/ 0 h 4047995"/>
                    <a:gd name="connsiteX2" fmla="*/ 2862022 w 2862022"/>
                    <a:gd name="connsiteY2" fmla="*/ 0 h 4047995"/>
                    <a:gd name="connsiteX3" fmla="*/ 2862022 w 2862022"/>
                    <a:gd name="connsiteY3" fmla="*/ 3497981 h 4047995"/>
                    <a:gd name="connsiteX4" fmla="*/ 2859295 w 2862022"/>
                    <a:gd name="connsiteY4" fmla="*/ 3543019 h 4047995"/>
                    <a:gd name="connsiteX5" fmla="*/ 2852478 w 2862022"/>
                    <a:gd name="connsiteY5" fmla="*/ 3579869 h 4047995"/>
                    <a:gd name="connsiteX6" fmla="*/ 2840206 w 2862022"/>
                    <a:gd name="connsiteY6" fmla="*/ 3613989 h 4047995"/>
                    <a:gd name="connsiteX7" fmla="*/ 2826571 w 2862022"/>
                    <a:gd name="connsiteY7" fmla="*/ 3642650 h 4047995"/>
                    <a:gd name="connsiteX8" fmla="*/ 2804755 w 2862022"/>
                    <a:gd name="connsiteY8" fmla="*/ 3665851 h 4047995"/>
                    <a:gd name="connsiteX9" fmla="*/ 2778849 w 2862022"/>
                    <a:gd name="connsiteY9" fmla="*/ 3684958 h 4047995"/>
                    <a:gd name="connsiteX10" fmla="*/ 2747488 w 2862022"/>
                    <a:gd name="connsiteY10" fmla="*/ 3697242 h 4047995"/>
                    <a:gd name="connsiteX11" fmla="*/ 1749407 w 2862022"/>
                    <a:gd name="connsiteY11" fmla="*/ 4047995 h 4047995"/>
                    <a:gd name="connsiteX12" fmla="*/ 1400 w 2862022"/>
                    <a:gd name="connsiteY12" fmla="*/ 4047995 h 4047995"/>
                    <a:gd name="connsiteX13" fmla="*/ 1400 w 2862022"/>
                    <a:gd name="connsiteY13" fmla="*/ 391110 h 4047995"/>
                    <a:gd name="connsiteX14" fmla="*/ 0 w 2862022"/>
                    <a:gd name="connsiteY14" fmla="*/ 345078 h 4047995"/>
                    <a:gd name="connsiteX15" fmla="*/ 6469 w 2862022"/>
                    <a:gd name="connsiteY15" fmla="*/ 4004 h 4047995"/>
                    <a:gd name="connsiteX0" fmla="*/ 6469 w 2862022"/>
                    <a:gd name="connsiteY0" fmla="*/ 4004 h 4047995"/>
                    <a:gd name="connsiteX1" fmla="*/ 468435 w 2862022"/>
                    <a:gd name="connsiteY1" fmla="*/ 0 h 4047995"/>
                    <a:gd name="connsiteX2" fmla="*/ 2862022 w 2862022"/>
                    <a:gd name="connsiteY2" fmla="*/ 0 h 4047995"/>
                    <a:gd name="connsiteX3" fmla="*/ 2862022 w 2862022"/>
                    <a:gd name="connsiteY3" fmla="*/ 3497981 h 4047995"/>
                    <a:gd name="connsiteX4" fmla="*/ 2859295 w 2862022"/>
                    <a:gd name="connsiteY4" fmla="*/ 3543019 h 4047995"/>
                    <a:gd name="connsiteX5" fmla="*/ 2852478 w 2862022"/>
                    <a:gd name="connsiteY5" fmla="*/ 3579869 h 4047995"/>
                    <a:gd name="connsiteX6" fmla="*/ 2840206 w 2862022"/>
                    <a:gd name="connsiteY6" fmla="*/ 3613989 h 4047995"/>
                    <a:gd name="connsiteX7" fmla="*/ 2826571 w 2862022"/>
                    <a:gd name="connsiteY7" fmla="*/ 3642650 h 4047995"/>
                    <a:gd name="connsiteX8" fmla="*/ 2804755 w 2862022"/>
                    <a:gd name="connsiteY8" fmla="*/ 3665851 h 4047995"/>
                    <a:gd name="connsiteX9" fmla="*/ 2778849 w 2862022"/>
                    <a:gd name="connsiteY9" fmla="*/ 3684958 h 4047995"/>
                    <a:gd name="connsiteX10" fmla="*/ 2747488 w 2862022"/>
                    <a:gd name="connsiteY10" fmla="*/ 3697242 h 4047995"/>
                    <a:gd name="connsiteX11" fmla="*/ 1749407 w 2862022"/>
                    <a:gd name="connsiteY11" fmla="*/ 4047995 h 4047995"/>
                    <a:gd name="connsiteX12" fmla="*/ 1400 w 2862022"/>
                    <a:gd name="connsiteY12" fmla="*/ 4047995 h 4047995"/>
                    <a:gd name="connsiteX13" fmla="*/ 1400 w 2862022"/>
                    <a:gd name="connsiteY13" fmla="*/ 391110 h 4047995"/>
                    <a:gd name="connsiteX14" fmla="*/ 0 w 2862022"/>
                    <a:gd name="connsiteY14" fmla="*/ 345078 h 4047995"/>
                    <a:gd name="connsiteX15" fmla="*/ 6469 w 2862022"/>
                    <a:gd name="connsiteY15" fmla="*/ 4004 h 4047995"/>
                    <a:gd name="connsiteX0" fmla="*/ 0 w 2871274"/>
                    <a:gd name="connsiteY0" fmla="*/ 9244 h 4047995"/>
                    <a:gd name="connsiteX1" fmla="*/ 477687 w 2871274"/>
                    <a:gd name="connsiteY1" fmla="*/ 0 h 4047995"/>
                    <a:gd name="connsiteX2" fmla="*/ 2871274 w 2871274"/>
                    <a:gd name="connsiteY2" fmla="*/ 0 h 4047995"/>
                    <a:gd name="connsiteX3" fmla="*/ 2871274 w 2871274"/>
                    <a:gd name="connsiteY3" fmla="*/ 3497981 h 4047995"/>
                    <a:gd name="connsiteX4" fmla="*/ 2868547 w 2871274"/>
                    <a:gd name="connsiteY4" fmla="*/ 3543019 h 4047995"/>
                    <a:gd name="connsiteX5" fmla="*/ 2861730 w 2871274"/>
                    <a:gd name="connsiteY5" fmla="*/ 3579869 h 4047995"/>
                    <a:gd name="connsiteX6" fmla="*/ 2849458 w 2871274"/>
                    <a:gd name="connsiteY6" fmla="*/ 3613989 h 4047995"/>
                    <a:gd name="connsiteX7" fmla="*/ 2835823 w 2871274"/>
                    <a:gd name="connsiteY7" fmla="*/ 3642650 h 4047995"/>
                    <a:gd name="connsiteX8" fmla="*/ 2814007 w 2871274"/>
                    <a:gd name="connsiteY8" fmla="*/ 3665851 h 4047995"/>
                    <a:gd name="connsiteX9" fmla="*/ 2788101 w 2871274"/>
                    <a:gd name="connsiteY9" fmla="*/ 3684958 h 4047995"/>
                    <a:gd name="connsiteX10" fmla="*/ 2756740 w 2871274"/>
                    <a:gd name="connsiteY10" fmla="*/ 3697242 h 4047995"/>
                    <a:gd name="connsiteX11" fmla="*/ 1758659 w 2871274"/>
                    <a:gd name="connsiteY11" fmla="*/ 4047995 h 4047995"/>
                    <a:gd name="connsiteX12" fmla="*/ 10652 w 2871274"/>
                    <a:gd name="connsiteY12" fmla="*/ 4047995 h 4047995"/>
                    <a:gd name="connsiteX13" fmla="*/ 10652 w 2871274"/>
                    <a:gd name="connsiteY13" fmla="*/ 391110 h 4047995"/>
                    <a:gd name="connsiteX14" fmla="*/ 9252 w 2871274"/>
                    <a:gd name="connsiteY14" fmla="*/ 345078 h 4047995"/>
                    <a:gd name="connsiteX15" fmla="*/ 0 w 2871274"/>
                    <a:gd name="connsiteY15" fmla="*/ 9244 h 4047995"/>
                    <a:gd name="connsiteX0" fmla="*/ 0 w 2871274"/>
                    <a:gd name="connsiteY0" fmla="*/ 0 h 4049231"/>
                    <a:gd name="connsiteX1" fmla="*/ 477687 w 2871274"/>
                    <a:gd name="connsiteY1" fmla="*/ 1236 h 4049231"/>
                    <a:gd name="connsiteX2" fmla="*/ 2871274 w 2871274"/>
                    <a:gd name="connsiteY2" fmla="*/ 1236 h 4049231"/>
                    <a:gd name="connsiteX3" fmla="*/ 2871274 w 2871274"/>
                    <a:gd name="connsiteY3" fmla="*/ 3499217 h 4049231"/>
                    <a:gd name="connsiteX4" fmla="*/ 2868547 w 2871274"/>
                    <a:gd name="connsiteY4" fmla="*/ 3544255 h 4049231"/>
                    <a:gd name="connsiteX5" fmla="*/ 2861730 w 2871274"/>
                    <a:gd name="connsiteY5" fmla="*/ 3581105 h 4049231"/>
                    <a:gd name="connsiteX6" fmla="*/ 2849458 w 2871274"/>
                    <a:gd name="connsiteY6" fmla="*/ 3615225 h 4049231"/>
                    <a:gd name="connsiteX7" fmla="*/ 2835823 w 2871274"/>
                    <a:gd name="connsiteY7" fmla="*/ 3643886 h 4049231"/>
                    <a:gd name="connsiteX8" fmla="*/ 2814007 w 2871274"/>
                    <a:gd name="connsiteY8" fmla="*/ 3667087 h 4049231"/>
                    <a:gd name="connsiteX9" fmla="*/ 2788101 w 2871274"/>
                    <a:gd name="connsiteY9" fmla="*/ 3686194 h 4049231"/>
                    <a:gd name="connsiteX10" fmla="*/ 2756740 w 2871274"/>
                    <a:gd name="connsiteY10" fmla="*/ 3698478 h 4049231"/>
                    <a:gd name="connsiteX11" fmla="*/ 1758659 w 2871274"/>
                    <a:gd name="connsiteY11" fmla="*/ 4049231 h 4049231"/>
                    <a:gd name="connsiteX12" fmla="*/ 10652 w 2871274"/>
                    <a:gd name="connsiteY12" fmla="*/ 4049231 h 4049231"/>
                    <a:gd name="connsiteX13" fmla="*/ 10652 w 2871274"/>
                    <a:gd name="connsiteY13" fmla="*/ 392346 h 4049231"/>
                    <a:gd name="connsiteX14" fmla="*/ 9252 w 2871274"/>
                    <a:gd name="connsiteY14" fmla="*/ 346314 h 4049231"/>
                    <a:gd name="connsiteX15" fmla="*/ 0 w 2871274"/>
                    <a:gd name="connsiteY15" fmla="*/ 0 h 4049231"/>
                    <a:gd name="connsiteX0" fmla="*/ 32382 w 2903656"/>
                    <a:gd name="connsiteY0" fmla="*/ 32775 h 4082006"/>
                    <a:gd name="connsiteX1" fmla="*/ 510069 w 2903656"/>
                    <a:gd name="connsiteY1" fmla="*/ 34011 h 4082006"/>
                    <a:gd name="connsiteX2" fmla="*/ 2903656 w 2903656"/>
                    <a:gd name="connsiteY2" fmla="*/ 34011 h 4082006"/>
                    <a:gd name="connsiteX3" fmla="*/ 2903656 w 2903656"/>
                    <a:gd name="connsiteY3" fmla="*/ 3531992 h 4082006"/>
                    <a:gd name="connsiteX4" fmla="*/ 2900929 w 2903656"/>
                    <a:gd name="connsiteY4" fmla="*/ 3577030 h 4082006"/>
                    <a:gd name="connsiteX5" fmla="*/ 2894112 w 2903656"/>
                    <a:gd name="connsiteY5" fmla="*/ 3613880 h 4082006"/>
                    <a:gd name="connsiteX6" fmla="*/ 2881840 w 2903656"/>
                    <a:gd name="connsiteY6" fmla="*/ 3648000 h 4082006"/>
                    <a:gd name="connsiteX7" fmla="*/ 2868205 w 2903656"/>
                    <a:gd name="connsiteY7" fmla="*/ 3676661 h 4082006"/>
                    <a:gd name="connsiteX8" fmla="*/ 2846389 w 2903656"/>
                    <a:gd name="connsiteY8" fmla="*/ 3699862 h 4082006"/>
                    <a:gd name="connsiteX9" fmla="*/ 2820483 w 2903656"/>
                    <a:gd name="connsiteY9" fmla="*/ 3718969 h 4082006"/>
                    <a:gd name="connsiteX10" fmla="*/ 2789122 w 2903656"/>
                    <a:gd name="connsiteY10" fmla="*/ 3731253 h 4082006"/>
                    <a:gd name="connsiteX11" fmla="*/ 1791041 w 2903656"/>
                    <a:gd name="connsiteY11" fmla="*/ 4082006 h 4082006"/>
                    <a:gd name="connsiteX12" fmla="*/ 43034 w 2903656"/>
                    <a:gd name="connsiteY12" fmla="*/ 4082006 h 4082006"/>
                    <a:gd name="connsiteX13" fmla="*/ 43034 w 2903656"/>
                    <a:gd name="connsiteY13" fmla="*/ 425121 h 4082006"/>
                    <a:gd name="connsiteX14" fmla="*/ 32382 w 2903656"/>
                    <a:gd name="connsiteY14" fmla="*/ 32775 h 4082006"/>
                    <a:gd name="connsiteX0" fmla="*/ 29948 w 2901222"/>
                    <a:gd name="connsiteY0" fmla="*/ 0 h 4049231"/>
                    <a:gd name="connsiteX1" fmla="*/ 507635 w 2901222"/>
                    <a:gd name="connsiteY1" fmla="*/ 1236 h 4049231"/>
                    <a:gd name="connsiteX2" fmla="*/ 2901222 w 2901222"/>
                    <a:gd name="connsiteY2" fmla="*/ 1236 h 4049231"/>
                    <a:gd name="connsiteX3" fmla="*/ 2901222 w 2901222"/>
                    <a:gd name="connsiteY3" fmla="*/ 3499217 h 4049231"/>
                    <a:gd name="connsiteX4" fmla="*/ 2898495 w 2901222"/>
                    <a:gd name="connsiteY4" fmla="*/ 3544255 h 4049231"/>
                    <a:gd name="connsiteX5" fmla="*/ 2891678 w 2901222"/>
                    <a:gd name="connsiteY5" fmla="*/ 3581105 h 4049231"/>
                    <a:gd name="connsiteX6" fmla="*/ 2879406 w 2901222"/>
                    <a:gd name="connsiteY6" fmla="*/ 3615225 h 4049231"/>
                    <a:gd name="connsiteX7" fmla="*/ 2865771 w 2901222"/>
                    <a:gd name="connsiteY7" fmla="*/ 3643886 h 4049231"/>
                    <a:gd name="connsiteX8" fmla="*/ 2843955 w 2901222"/>
                    <a:gd name="connsiteY8" fmla="*/ 3667087 h 4049231"/>
                    <a:gd name="connsiteX9" fmla="*/ 2818049 w 2901222"/>
                    <a:gd name="connsiteY9" fmla="*/ 3686194 h 4049231"/>
                    <a:gd name="connsiteX10" fmla="*/ 2786688 w 2901222"/>
                    <a:gd name="connsiteY10" fmla="*/ 3698478 h 4049231"/>
                    <a:gd name="connsiteX11" fmla="*/ 1788607 w 2901222"/>
                    <a:gd name="connsiteY11" fmla="*/ 4049231 h 4049231"/>
                    <a:gd name="connsiteX12" fmla="*/ 40600 w 2901222"/>
                    <a:gd name="connsiteY12" fmla="*/ 4049231 h 4049231"/>
                    <a:gd name="connsiteX13" fmla="*/ 40600 w 2901222"/>
                    <a:gd name="connsiteY13" fmla="*/ 392346 h 4049231"/>
                    <a:gd name="connsiteX14" fmla="*/ 29948 w 2901222"/>
                    <a:gd name="connsiteY14" fmla="*/ 0 h 4049231"/>
                    <a:gd name="connsiteX0" fmla="*/ 6577 w 2877851"/>
                    <a:gd name="connsiteY0" fmla="*/ 0 h 4049231"/>
                    <a:gd name="connsiteX1" fmla="*/ 484264 w 2877851"/>
                    <a:gd name="connsiteY1" fmla="*/ 1236 h 4049231"/>
                    <a:gd name="connsiteX2" fmla="*/ 2877851 w 2877851"/>
                    <a:gd name="connsiteY2" fmla="*/ 1236 h 4049231"/>
                    <a:gd name="connsiteX3" fmla="*/ 2877851 w 2877851"/>
                    <a:gd name="connsiteY3" fmla="*/ 3499217 h 4049231"/>
                    <a:gd name="connsiteX4" fmla="*/ 2875124 w 2877851"/>
                    <a:gd name="connsiteY4" fmla="*/ 3544255 h 4049231"/>
                    <a:gd name="connsiteX5" fmla="*/ 2868307 w 2877851"/>
                    <a:gd name="connsiteY5" fmla="*/ 3581105 h 4049231"/>
                    <a:gd name="connsiteX6" fmla="*/ 2856035 w 2877851"/>
                    <a:gd name="connsiteY6" fmla="*/ 3615225 h 4049231"/>
                    <a:gd name="connsiteX7" fmla="*/ 2842400 w 2877851"/>
                    <a:gd name="connsiteY7" fmla="*/ 3643886 h 4049231"/>
                    <a:gd name="connsiteX8" fmla="*/ 2820584 w 2877851"/>
                    <a:gd name="connsiteY8" fmla="*/ 3667087 h 4049231"/>
                    <a:gd name="connsiteX9" fmla="*/ 2794678 w 2877851"/>
                    <a:gd name="connsiteY9" fmla="*/ 3686194 h 4049231"/>
                    <a:gd name="connsiteX10" fmla="*/ 2763317 w 2877851"/>
                    <a:gd name="connsiteY10" fmla="*/ 3698478 h 4049231"/>
                    <a:gd name="connsiteX11" fmla="*/ 1765236 w 2877851"/>
                    <a:gd name="connsiteY11" fmla="*/ 4049231 h 4049231"/>
                    <a:gd name="connsiteX12" fmla="*/ 17229 w 2877851"/>
                    <a:gd name="connsiteY12" fmla="*/ 4049231 h 4049231"/>
                    <a:gd name="connsiteX13" fmla="*/ 17229 w 2877851"/>
                    <a:gd name="connsiteY13" fmla="*/ 392346 h 4049231"/>
                    <a:gd name="connsiteX14" fmla="*/ 6577 w 2877851"/>
                    <a:gd name="connsiteY14" fmla="*/ 0 h 4049231"/>
                    <a:gd name="connsiteX0" fmla="*/ 8644 w 2879918"/>
                    <a:gd name="connsiteY0" fmla="*/ 0 h 4049231"/>
                    <a:gd name="connsiteX1" fmla="*/ 486331 w 2879918"/>
                    <a:gd name="connsiteY1" fmla="*/ 1236 h 4049231"/>
                    <a:gd name="connsiteX2" fmla="*/ 2879918 w 2879918"/>
                    <a:gd name="connsiteY2" fmla="*/ 1236 h 4049231"/>
                    <a:gd name="connsiteX3" fmla="*/ 2879918 w 2879918"/>
                    <a:gd name="connsiteY3" fmla="*/ 3499217 h 4049231"/>
                    <a:gd name="connsiteX4" fmla="*/ 2877191 w 2879918"/>
                    <a:gd name="connsiteY4" fmla="*/ 3544255 h 4049231"/>
                    <a:gd name="connsiteX5" fmla="*/ 2870374 w 2879918"/>
                    <a:gd name="connsiteY5" fmla="*/ 3581105 h 4049231"/>
                    <a:gd name="connsiteX6" fmla="*/ 2858102 w 2879918"/>
                    <a:gd name="connsiteY6" fmla="*/ 3615225 h 4049231"/>
                    <a:gd name="connsiteX7" fmla="*/ 2844467 w 2879918"/>
                    <a:gd name="connsiteY7" fmla="*/ 3643886 h 4049231"/>
                    <a:gd name="connsiteX8" fmla="*/ 2822651 w 2879918"/>
                    <a:gd name="connsiteY8" fmla="*/ 3667087 h 4049231"/>
                    <a:gd name="connsiteX9" fmla="*/ 2796745 w 2879918"/>
                    <a:gd name="connsiteY9" fmla="*/ 3686194 h 4049231"/>
                    <a:gd name="connsiteX10" fmla="*/ 2765384 w 2879918"/>
                    <a:gd name="connsiteY10" fmla="*/ 3698478 h 4049231"/>
                    <a:gd name="connsiteX11" fmla="*/ 1767303 w 2879918"/>
                    <a:gd name="connsiteY11" fmla="*/ 4049231 h 4049231"/>
                    <a:gd name="connsiteX12" fmla="*/ 19296 w 2879918"/>
                    <a:gd name="connsiteY12" fmla="*/ 4049231 h 4049231"/>
                    <a:gd name="connsiteX13" fmla="*/ 19296 w 2879918"/>
                    <a:gd name="connsiteY13" fmla="*/ 392346 h 4049231"/>
                    <a:gd name="connsiteX14" fmla="*/ 8644 w 2879918"/>
                    <a:gd name="connsiteY14" fmla="*/ 0 h 4049231"/>
                    <a:gd name="connsiteX0" fmla="*/ 9585 w 2880859"/>
                    <a:gd name="connsiteY0" fmla="*/ 0 h 4049231"/>
                    <a:gd name="connsiteX1" fmla="*/ 487272 w 2880859"/>
                    <a:gd name="connsiteY1" fmla="*/ 1236 h 4049231"/>
                    <a:gd name="connsiteX2" fmla="*/ 2880859 w 2880859"/>
                    <a:gd name="connsiteY2" fmla="*/ 1236 h 4049231"/>
                    <a:gd name="connsiteX3" fmla="*/ 2880859 w 2880859"/>
                    <a:gd name="connsiteY3" fmla="*/ 3499217 h 4049231"/>
                    <a:gd name="connsiteX4" fmla="*/ 2878132 w 2880859"/>
                    <a:gd name="connsiteY4" fmla="*/ 3544255 h 4049231"/>
                    <a:gd name="connsiteX5" fmla="*/ 2871315 w 2880859"/>
                    <a:gd name="connsiteY5" fmla="*/ 3581105 h 4049231"/>
                    <a:gd name="connsiteX6" fmla="*/ 2859043 w 2880859"/>
                    <a:gd name="connsiteY6" fmla="*/ 3615225 h 4049231"/>
                    <a:gd name="connsiteX7" fmla="*/ 2845408 w 2880859"/>
                    <a:gd name="connsiteY7" fmla="*/ 3643886 h 4049231"/>
                    <a:gd name="connsiteX8" fmla="*/ 2823592 w 2880859"/>
                    <a:gd name="connsiteY8" fmla="*/ 3667087 h 4049231"/>
                    <a:gd name="connsiteX9" fmla="*/ 2797686 w 2880859"/>
                    <a:gd name="connsiteY9" fmla="*/ 3686194 h 4049231"/>
                    <a:gd name="connsiteX10" fmla="*/ 2766325 w 2880859"/>
                    <a:gd name="connsiteY10" fmla="*/ 3698478 h 4049231"/>
                    <a:gd name="connsiteX11" fmla="*/ 1768244 w 2880859"/>
                    <a:gd name="connsiteY11" fmla="*/ 4049231 h 4049231"/>
                    <a:gd name="connsiteX12" fmla="*/ 20237 w 2880859"/>
                    <a:gd name="connsiteY12" fmla="*/ 4049231 h 4049231"/>
                    <a:gd name="connsiteX13" fmla="*/ 20237 w 2880859"/>
                    <a:gd name="connsiteY13" fmla="*/ 392346 h 4049231"/>
                    <a:gd name="connsiteX14" fmla="*/ 9585 w 2880859"/>
                    <a:gd name="connsiteY14" fmla="*/ 0 h 4049231"/>
                    <a:gd name="connsiteX0" fmla="*/ 0 w 2871274"/>
                    <a:gd name="connsiteY0" fmla="*/ 0 h 4049231"/>
                    <a:gd name="connsiteX1" fmla="*/ 477687 w 2871274"/>
                    <a:gd name="connsiteY1" fmla="*/ 1236 h 4049231"/>
                    <a:gd name="connsiteX2" fmla="*/ 2871274 w 2871274"/>
                    <a:gd name="connsiteY2" fmla="*/ 1236 h 4049231"/>
                    <a:gd name="connsiteX3" fmla="*/ 2871274 w 2871274"/>
                    <a:gd name="connsiteY3" fmla="*/ 3499217 h 4049231"/>
                    <a:gd name="connsiteX4" fmla="*/ 2868547 w 2871274"/>
                    <a:gd name="connsiteY4" fmla="*/ 3544255 h 4049231"/>
                    <a:gd name="connsiteX5" fmla="*/ 2861730 w 2871274"/>
                    <a:gd name="connsiteY5" fmla="*/ 3581105 h 4049231"/>
                    <a:gd name="connsiteX6" fmla="*/ 2849458 w 2871274"/>
                    <a:gd name="connsiteY6" fmla="*/ 3615225 h 4049231"/>
                    <a:gd name="connsiteX7" fmla="*/ 2835823 w 2871274"/>
                    <a:gd name="connsiteY7" fmla="*/ 3643886 h 4049231"/>
                    <a:gd name="connsiteX8" fmla="*/ 2814007 w 2871274"/>
                    <a:gd name="connsiteY8" fmla="*/ 3667087 h 4049231"/>
                    <a:gd name="connsiteX9" fmla="*/ 2788101 w 2871274"/>
                    <a:gd name="connsiteY9" fmla="*/ 3686194 h 4049231"/>
                    <a:gd name="connsiteX10" fmla="*/ 2756740 w 2871274"/>
                    <a:gd name="connsiteY10" fmla="*/ 3698478 h 4049231"/>
                    <a:gd name="connsiteX11" fmla="*/ 1758659 w 2871274"/>
                    <a:gd name="connsiteY11" fmla="*/ 4049231 h 4049231"/>
                    <a:gd name="connsiteX12" fmla="*/ 10652 w 2871274"/>
                    <a:gd name="connsiteY12" fmla="*/ 4049231 h 4049231"/>
                    <a:gd name="connsiteX13" fmla="*/ 10652 w 2871274"/>
                    <a:gd name="connsiteY13" fmla="*/ 392346 h 4049231"/>
                    <a:gd name="connsiteX14" fmla="*/ 0 w 2871274"/>
                    <a:gd name="connsiteY14" fmla="*/ 0 h 4049231"/>
                    <a:gd name="connsiteX0" fmla="*/ 1581 w 2872855"/>
                    <a:gd name="connsiteY0" fmla="*/ 0 h 4049231"/>
                    <a:gd name="connsiteX1" fmla="*/ 479268 w 2872855"/>
                    <a:gd name="connsiteY1" fmla="*/ 1236 h 4049231"/>
                    <a:gd name="connsiteX2" fmla="*/ 2872855 w 2872855"/>
                    <a:gd name="connsiteY2" fmla="*/ 1236 h 4049231"/>
                    <a:gd name="connsiteX3" fmla="*/ 2872855 w 2872855"/>
                    <a:gd name="connsiteY3" fmla="*/ 3499217 h 4049231"/>
                    <a:gd name="connsiteX4" fmla="*/ 2870128 w 2872855"/>
                    <a:gd name="connsiteY4" fmla="*/ 3544255 h 4049231"/>
                    <a:gd name="connsiteX5" fmla="*/ 2863311 w 2872855"/>
                    <a:gd name="connsiteY5" fmla="*/ 3581105 h 4049231"/>
                    <a:gd name="connsiteX6" fmla="*/ 2851039 w 2872855"/>
                    <a:gd name="connsiteY6" fmla="*/ 3615225 h 4049231"/>
                    <a:gd name="connsiteX7" fmla="*/ 2837404 w 2872855"/>
                    <a:gd name="connsiteY7" fmla="*/ 3643886 h 4049231"/>
                    <a:gd name="connsiteX8" fmla="*/ 2815588 w 2872855"/>
                    <a:gd name="connsiteY8" fmla="*/ 3667087 h 4049231"/>
                    <a:gd name="connsiteX9" fmla="*/ 2789682 w 2872855"/>
                    <a:gd name="connsiteY9" fmla="*/ 3686194 h 4049231"/>
                    <a:gd name="connsiteX10" fmla="*/ 2758321 w 2872855"/>
                    <a:gd name="connsiteY10" fmla="*/ 3698478 h 4049231"/>
                    <a:gd name="connsiteX11" fmla="*/ 1760240 w 2872855"/>
                    <a:gd name="connsiteY11" fmla="*/ 4049231 h 4049231"/>
                    <a:gd name="connsiteX12" fmla="*/ 12233 w 2872855"/>
                    <a:gd name="connsiteY12" fmla="*/ 4049231 h 4049231"/>
                    <a:gd name="connsiteX13" fmla="*/ 12233 w 2872855"/>
                    <a:gd name="connsiteY13" fmla="*/ 392346 h 4049231"/>
                    <a:gd name="connsiteX14" fmla="*/ 1581 w 2872855"/>
                    <a:gd name="connsiteY14" fmla="*/ 0 h 4049231"/>
                    <a:gd name="connsiteX0" fmla="*/ 1581 w 2872855"/>
                    <a:gd name="connsiteY0" fmla="*/ 0 h 4049231"/>
                    <a:gd name="connsiteX1" fmla="*/ 479268 w 2872855"/>
                    <a:gd name="connsiteY1" fmla="*/ 1236 h 4049231"/>
                    <a:gd name="connsiteX2" fmla="*/ 2872855 w 2872855"/>
                    <a:gd name="connsiteY2" fmla="*/ 1236 h 4049231"/>
                    <a:gd name="connsiteX3" fmla="*/ 2872855 w 2872855"/>
                    <a:gd name="connsiteY3" fmla="*/ 3499217 h 4049231"/>
                    <a:gd name="connsiteX4" fmla="*/ 2870128 w 2872855"/>
                    <a:gd name="connsiteY4" fmla="*/ 3544255 h 4049231"/>
                    <a:gd name="connsiteX5" fmla="*/ 2863311 w 2872855"/>
                    <a:gd name="connsiteY5" fmla="*/ 3581105 h 4049231"/>
                    <a:gd name="connsiteX6" fmla="*/ 2851039 w 2872855"/>
                    <a:gd name="connsiteY6" fmla="*/ 3615225 h 4049231"/>
                    <a:gd name="connsiteX7" fmla="*/ 2837404 w 2872855"/>
                    <a:gd name="connsiteY7" fmla="*/ 3643886 h 4049231"/>
                    <a:gd name="connsiteX8" fmla="*/ 2815588 w 2872855"/>
                    <a:gd name="connsiteY8" fmla="*/ 3667087 h 4049231"/>
                    <a:gd name="connsiteX9" fmla="*/ 2789682 w 2872855"/>
                    <a:gd name="connsiteY9" fmla="*/ 3686194 h 4049231"/>
                    <a:gd name="connsiteX10" fmla="*/ 2758321 w 2872855"/>
                    <a:gd name="connsiteY10" fmla="*/ 3698478 h 4049231"/>
                    <a:gd name="connsiteX11" fmla="*/ 1760240 w 2872855"/>
                    <a:gd name="connsiteY11" fmla="*/ 4049231 h 4049231"/>
                    <a:gd name="connsiteX12" fmla="*/ 12233 w 2872855"/>
                    <a:gd name="connsiteY12" fmla="*/ 4049231 h 4049231"/>
                    <a:gd name="connsiteX13" fmla="*/ 12233 w 2872855"/>
                    <a:gd name="connsiteY13" fmla="*/ 392346 h 4049231"/>
                    <a:gd name="connsiteX14" fmla="*/ 1581 w 2872855"/>
                    <a:gd name="connsiteY14" fmla="*/ 0 h 4049231"/>
                    <a:gd name="connsiteX0" fmla="*/ 0 w 2871274"/>
                    <a:gd name="connsiteY0" fmla="*/ 0 h 4049231"/>
                    <a:gd name="connsiteX1" fmla="*/ 477687 w 2871274"/>
                    <a:gd name="connsiteY1" fmla="*/ 1236 h 4049231"/>
                    <a:gd name="connsiteX2" fmla="*/ 2871274 w 2871274"/>
                    <a:gd name="connsiteY2" fmla="*/ 1236 h 4049231"/>
                    <a:gd name="connsiteX3" fmla="*/ 2871274 w 2871274"/>
                    <a:gd name="connsiteY3" fmla="*/ 3499217 h 4049231"/>
                    <a:gd name="connsiteX4" fmla="*/ 2868547 w 2871274"/>
                    <a:gd name="connsiteY4" fmla="*/ 3544255 h 4049231"/>
                    <a:gd name="connsiteX5" fmla="*/ 2861730 w 2871274"/>
                    <a:gd name="connsiteY5" fmla="*/ 3581105 h 4049231"/>
                    <a:gd name="connsiteX6" fmla="*/ 2849458 w 2871274"/>
                    <a:gd name="connsiteY6" fmla="*/ 3615225 h 4049231"/>
                    <a:gd name="connsiteX7" fmla="*/ 2835823 w 2871274"/>
                    <a:gd name="connsiteY7" fmla="*/ 3643886 h 4049231"/>
                    <a:gd name="connsiteX8" fmla="*/ 2814007 w 2871274"/>
                    <a:gd name="connsiteY8" fmla="*/ 3667087 h 4049231"/>
                    <a:gd name="connsiteX9" fmla="*/ 2788101 w 2871274"/>
                    <a:gd name="connsiteY9" fmla="*/ 3686194 h 4049231"/>
                    <a:gd name="connsiteX10" fmla="*/ 2756740 w 2871274"/>
                    <a:gd name="connsiteY10" fmla="*/ 3698478 h 4049231"/>
                    <a:gd name="connsiteX11" fmla="*/ 1758659 w 2871274"/>
                    <a:gd name="connsiteY11" fmla="*/ 4049231 h 4049231"/>
                    <a:gd name="connsiteX12" fmla="*/ 10652 w 2871274"/>
                    <a:gd name="connsiteY12" fmla="*/ 4049231 h 4049231"/>
                    <a:gd name="connsiteX13" fmla="*/ 0 w 2871274"/>
                    <a:gd name="connsiteY13" fmla="*/ 0 h 4049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71274" h="4049231">
                      <a:moveTo>
                        <a:pt x="0" y="0"/>
                      </a:moveTo>
                      <a:lnTo>
                        <a:pt x="477687" y="1236"/>
                      </a:lnTo>
                      <a:lnTo>
                        <a:pt x="2871274" y="1236"/>
                      </a:lnTo>
                      <a:lnTo>
                        <a:pt x="2871274" y="3499217"/>
                      </a:lnTo>
                      <a:lnTo>
                        <a:pt x="2868547" y="3544255"/>
                      </a:lnTo>
                      <a:lnTo>
                        <a:pt x="2861730" y="3581105"/>
                      </a:lnTo>
                      <a:lnTo>
                        <a:pt x="2849458" y="3615225"/>
                      </a:lnTo>
                      <a:lnTo>
                        <a:pt x="2835823" y="3643886"/>
                      </a:lnTo>
                      <a:lnTo>
                        <a:pt x="2814007" y="3667087"/>
                      </a:lnTo>
                      <a:lnTo>
                        <a:pt x="2788101" y="3686194"/>
                      </a:lnTo>
                      <a:lnTo>
                        <a:pt x="2756740" y="3698478"/>
                      </a:lnTo>
                      <a:lnTo>
                        <a:pt x="1758659" y="4049231"/>
                      </a:lnTo>
                      <a:lnTo>
                        <a:pt x="10652" y="4049231"/>
                      </a:lnTo>
                      <a:cubicBezTo>
                        <a:pt x="7101" y="2699487"/>
                        <a:pt x="3551" y="134974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8" name="Freeform 25"/>
                <p:cNvSpPr>
                  <a:spLocks noEditPoints="1"/>
                </p:cNvSpPr>
                <p:nvPr/>
              </p:nvSpPr>
              <p:spPr bwMode="auto">
                <a:xfrm>
                  <a:off x="3285998" y="1378259"/>
                  <a:ext cx="1563068" cy="314450"/>
                </a:xfrm>
                <a:custGeom>
                  <a:avLst/>
                  <a:gdLst>
                    <a:gd name="T0" fmla="*/ 98 w 3480"/>
                    <a:gd name="T1" fmla="*/ 26 h 885"/>
                    <a:gd name="T2" fmla="*/ 60 w 3480"/>
                    <a:gd name="T3" fmla="*/ 44 h 885"/>
                    <a:gd name="T4" fmla="*/ 34 w 3480"/>
                    <a:gd name="T5" fmla="*/ 76 h 885"/>
                    <a:gd name="T6" fmla="*/ 24 w 3480"/>
                    <a:gd name="T7" fmla="*/ 118 h 885"/>
                    <a:gd name="T8" fmla="*/ 26 w 3480"/>
                    <a:gd name="T9" fmla="*/ 787 h 885"/>
                    <a:gd name="T10" fmla="*/ 46 w 3480"/>
                    <a:gd name="T11" fmla="*/ 825 h 885"/>
                    <a:gd name="T12" fmla="*/ 78 w 3480"/>
                    <a:gd name="T13" fmla="*/ 851 h 885"/>
                    <a:gd name="T14" fmla="*/ 121 w 3480"/>
                    <a:gd name="T15" fmla="*/ 862 h 885"/>
                    <a:gd name="T16" fmla="*/ 3382 w 3480"/>
                    <a:gd name="T17" fmla="*/ 859 h 885"/>
                    <a:gd name="T18" fmla="*/ 3420 w 3480"/>
                    <a:gd name="T19" fmla="*/ 841 h 885"/>
                    <a:gd name="T20" fmla="*/ 3446 w 3480"/>
                    <a:gd name="T21" fmla="*/ 808 h 885"/>
                    <a:gd name="T22" fmla="*/ 3457 w 3480"/>
                    <a:gd name="T23" fmla="*/ 765 h 885"/>
                    <a:gd name="T24" fmla="*/ 3454 w 3480"/>
                    <a:gd name="T25" fmla="*/ 96 h 885"/>
                    <a:gd name="T26" fmla="*/ 3435 w 3480"/>
                    <a:gd name="T27" fmla="*/ 58 h 885"/>
                    <a:gd name="T28" fmla="*/ 3402 w 3480"/>
                    <a:gd name="T29" fmla="*/ 32 h 885"/>
                    <a:gd name="T30" fmla="*/ 3360 w 3480"/>
                    <a:gd name="T31" fmla="*/ 23 h 885"/>
                    <a:gd name="T32" fmla="*/ 121 w 3480"/>
                    <a:gd name="T33" fmla="*/ 0 h 885"/>
                    <a:gd name="T34" fmla="*/ 3387 w 3480"/>
                    <a:gd name="T35" fmla="*/ 3 h 885"/>
                    <a:gd name="T36" fmla="*/ 3435 w 3480"/>
                    <a:gd name="T37" fmla="*/ 26 h 885"/>
                    <a:gd name="T38" fmla="*/ 3469 w 3480"/>
                    <a:gd name="T39" fmla="*/ 66 h 885"/>
                    <a:gd name="T40" fmla="*/ 3480 w 3480"/>
                    <a:gd name="T41" fmla="*/ 118 h 885"/>
                    <a:gd name="T42" fmla="*/ 3477 w 3480"/>
                    <a:gd name="T43" fmla="*/ 794 h 885"/>
                    <a:gd name="T44" fmla="*/ 3454 w 3480"/>
                    <a:gd name="T45" fmla="*/ 841 h 885"/>
                    <a:gd name="T46" fmla="*/ 3413 w 3480"/>
                    <a:gd name="T47" fmla="*/ 873 h 885"/>
                    <a:gd name="T48" fmla="*/ 3360 w 3480"/>
                    <a:gd name="T49" fmla="*/ 885 h 885"/>
                    <a:gd name="T50" fmla="*/ 93 w 3480"/>
                    <a:gd name="T51" fmla="*/ 882 h 885"/>
                    <a:gd name="T52" fmla="*/ 46 w 3480"/>
                    <a:gd name="T53" fmla="*/ 859 h 885"/>
                    <a:gd name="T54" fmla="*/ 13 w 3480"/>
                    <a:gd name="T55" fmla="*/ 818 h 885"/>
                    <a:gd name="T56" fmla="*/ 0 w 3480"/>
                    <a:gd name="T57" fmla="*/ 765 h 885"/>
                    <a:gd name="T58" fmla="*/ 3 w 3480"/>
                    <a:gd name="T59" fmla="*/ 91 h 885"/>
                    <a:gd name="T60" fmla="*/ 26 w 3480"/>
                    <a:gd name="T61" fmla="*/ 44 h 885"/>
                    <a:gd name="T62" fmla="*/ 68 w 3480"/>
                    <a:gd name="T63" fmla="*/ 11 h 885"/>
                    <a:gd name="T64" fmla="*/ 121 w 3480"/>
                    <a:gd name="T65" fmla="*/ 0 h 8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480" h="885">
                      <a:moveTo>
                        <a:pt x="121" y="23"/>
                      </a:moveTo>
                      <a:lnTo>
                        <a:pt x="98" y="26"/>
                      </a:lnTo>
                      <a:lnTo>
                        <a:pt x="78" y="32"/>
                      </a:lnTo>
                      <a:lnTo>
                        <a:pt x="60" y="44"/>
                      </a:lnTo>
                      <a:lnTo>
                        <a:pt x="46" y="58"/>
                      </a:lnTo>
                      <a:lnTo>
                        <a:pt x="34" y="76"/>
                      </a:lnTo>
                      <a:lnTo>
                        <a:pt x="26" y="96"/>
                      </a:lnTo>
                      <a:lnTo>
                        <a:pt x="24" y="118"/>
                      </a:lnTo>
                      <a:lnTo>
                        <a:pt x="24" y="765"/>
                      </a:lnTo>
                      <a:lnTo>
                        <a:pt x="26" y="787"/>
                      </a:lnTo>
                      <a:lnTo>
                        <a:pt x="34" y="808"/>
                      </a:lnTo>
                      <a:lnTo>
                        <a:pt x="46" y="825"/>
                      </a:lnTo>
                      <a:lnTo>
                        <a:pt x="60" y="841"/>
                      </a:lnTo>
                      <a:lnTo>
                        <a:pt x="78" y="851"/>
                      </a:lnTo>
                      <a:lnTo>
                        <a:pt x="98" y="859"/>
                      </a:lnTo>
                      <a:lnTo>
                        <a:pt x="121" y="862"/>
                      </a:lnTo>
                      <a:lnTo>
                        <a:pt x="3360" y="862"/>
                      </a:lnTo>
                      <a:lnTo>
                        <a:pt x="3382" y="859"/>
                      </a:lnTo>
                      <a:lnTo>
                        <a:pt x="3402" y="851"/>
                      </a:lnTo>
                      <a:lnTo>
                        <a:pt x="3420" y="841"/>
                      </a:lnTo>
                      <a:lnTo>
                        <a:pt x="3435" y="825"/>
                      </a:lnTo>
                      <a:lnTo>
                        <a:pt x="3446" y="808"/>
                      </a:lnTo>
                      <a:lnTo>
                        <a:pt x="3454" y="787"/>
                      </a:lnTo>
                      <a:lnTo>
                        <a:pt x="3457" y="765"/>
                      </a:lnTo>
                      <a:lnTo>
                        <a:pt x="3457" y="118"/>
                      </a:lnTo>
                      <a:lnTo>
                        <a:pt x="3454" y="96"/>
                      </a:lnTo>
                      <a:lnTo>
                        <a:pt x="3446" y="76"/>
                      </a:lnTo>
                      <a:lnTo>
                        <a:pt x="3435" y="58"/>
                      </a:lnTo>
                      <a:lnTo>
                        <a:pt x="3420" y="44"/>
                      </a:lnTo>
                      <a:lnTo>
                        <a:pt x="3402" y="32"/>
                      </a:lnTo>
                      <a:lnTo>
                        <a:pt x="3382" y="26"/>
                      </a:lnTo>
                      <a:lnTo>
                        <a:pt x="3360" y="23"/>
                      </a:lnTo>
                      <a:lnTo>
                        <a:pt x="121" y="23"/>
                      </a:lnTo>
                      <a:close/>
                      <a:moveTo>
                        <a:pt x="121" y="0"/>
                      </a:moveTo>
                      <a:lnTo>
                        <a:pt x="3360" y="0"/>
                      </a:lnTo>
                      <a:lnTo>
                        <a:pt x="3387" y="3"/>
                      </a:lnTo>
                      <a:lnTo>
                        <a:pt x="3413" y="11"/>
                      </a:lnTo>
                      <a:lnTo>
                        <a:pt x="3435" y="26"/>
                      </a:lnTo>
                      <a:lnTo>
                        <a:pt x="3454" y="44"/>
                      </a:lnTo>
                      <a:lnTo>
                        <a:pt x="3469" y="66"/>
                      </a:lnTo>
                      <a:lnTo>
                        <a:pt x="3477" y="91"/>
                      </a:lnTo>
                      <a:lnTo>
                        <a:pt x="3480" y="118"/>
                      </a:lnTo>
                      <a:lnTo>
                        <a:pt x="3480" y="765"/>
                      </a:lnTo>
                      <a:lnTo>
                        <a:pt x="3477" y="794"/>
                      </a:lnTo>
                      <a:lnTo>
                        <a:pt x="3469" y="818"/>
                      </a:lnTo>
                      <a:lnTo>
                        <a:pt x="3454" y="841"/>
                      </a:lnTo>
                      <a:lnTo>
                        <a:pt x="3435" y="859"/>
                      </a:lnTo>
                      <a:lnTo>
                        <a:pt x="3413" y="873"/>
                      </a:lnTo>
                      <a:lnTo>
                        <a:pt x="3387" y="882"/>
                      </a:lnTo>
                      <a:lnTo>
                        <a:pt x="3360" y="885"/>
                      </a:lnTo>
                      <a:lnTo>
                        <a:pt x="121" y="885"/>
                      </a:lnTo>
                      <a:lnTo>
                        <a:pt x="93" y="882"/>
                      </a:lnTo>
                      <a:lnTo>
                        <a:pt x="68" y="873"/>
                      </a:lnTo>
                      <a:lnTo>
                        <a:pt x="46" y="859"/>
                      </a:lnTo>
                      <a:lnTo>
                        <a:pt x="26" y="841"/>
                      </a:lnTo>
                      <a:lnTo>
                        <a:pt x="13" y="818"/>
                      </a:lnTo>
                      <a:lnTo>
                        <a:pt x="3" y="794"/>
                      </a:lnTo>
                      <a:lnTo>
                        <a:pt x="0" y="765"/>
                      </a:lnTo>
                      <a:lnTo>
                        <a:pt x="0" y="118"/>
                      </a:lnTo>
                      <a:lnTo>
                        <a:pt x="3" y="91"/>
                      </a:lnTo>
                      <a:lnTo>
                        <a:pt x="13" y="66"/>
                      </a:lnTo>
                      <a:lnTo>
                        <a:pt x="26" y="44"/>
                      </a:lnTo>
                      <a:lnTo>
                        <a:pt x="46" y="26"/>
                      </a:lnTo>
                      <a:lnTo>
                        <a:pt x="68" y="11"/>
                      </a:lnTo>
                      <a:lnTo>
                        <a:pt x="93" y="3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 w="15875">
                  <a:solidFill>
                    <a:srgbClr val="FFFFFF">
                      <a:lumMod val="65000"/>
                    </a:srgbClr>
                  </a:solidFill>
                  <a:prstDash val="solid"/>
                  <a:round/>
                  <a:headEnd/>
                  <a:tailEnd/>
                </a:ln>
                <a:effectLst>
                  <a:innerShdw blurRad="63500">
                    <a:prstClr val="black">
                      <a:alpha val="71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9" name="Freeform 26"/>
                <p:cNvSpPr>
                  <a:spLocks/>
                </p:cNvSpPr>
                <p:nvPr/>
              </p:nvSpPr>
              <p:spPr bwMode="auto">
                <a:xfrm>
                  <a:off x="3328558" y="1325696"/>
                  <a:ext cx="1501280" cy="234745"/>
                </a:xfrm>
                <a:custGeom>
                  <a:avLst/>
                  <a:gdLst>
                    <a:gd name="T0" fmla="*/ 75 w 3303"/>
                    <a:gd name="T1" fmla="*/ 0 h 513"/>
                    <a:gd name="T2" fmla="*/ 3226 w 3303"/>
                    <a:gd name="T3" fmla="*/ 0 h 513"/>
                    <a:gd name="T4" fmla="*/ 3246 w 3303"/>
                    <a:gd name="T5" fmla="*/ 3 h 513"/>
                    <a:gd name="T6" fmla="*/ 3264 w 3303"/>
                    <a:gd name="T7" fmla="*/ 10 h 513"/>
                    <a:gd name="T8" fmla="*/ 3280 w 3303"/>
                    <a:gd name="T9" fmla="*/ 22 h 513"/>
                    <a:gd name="T10" fmla="*/ 3292 w 3303"/>
                    <a:gd name="T11" fmla="*/ 38 h 513"/>
                    <a:gd name="T12" fmla="*/ 3299 w 3303"/>
                    <a:gd name="T13" fmla="*/ 55 h 513"/>
                    <a:gd name="T14" fmla="*/ 3303 w 3303"/>
                    <a:gd name="T15" fmla="*/ 75 h 513"/>
                    <a:gd name="T16" fmla="*/ 3303 w 3303"/>
                    <a:gd name="T17" fmla="*/ 438 h 513"/>
                    <a:gd name="T18" fmla="*/ 3299 w 3303"/>
                    <a:gd name="T19" fmla="*/ 458 h 513"/>
                    <a:gd name="T20" fmla="*/ 3292 w 3303"/>
                    <a:gd name="T21" fmla="*/ 476 h 513"/>
                    <a:gd name="T22" fmla="*/ 3280 w 3303"/>
                    <a:gd name="T23" fmla="*/ 491 h 513"/>
                    <a:gd name="T24" fmla="*/ 3264 w 3303"/>
                    <a:gd name="T25" fmla="*/ 503 h 513"/>
                    <a:gd name="T26" fmla="*/ 3246 w 3303"/>
                    <a:gd name="T27" fmla="*/ 510 h 513"/>
                    <a:gd name="T28" fmla="*/ 3226 w 3303"/>
                    <a:gd name="T29" fmla="*/ 513 h 513"/>
                    <a:gd name="T30" fmla="*/ 75 w 3303"/>
                    <a:gd name="T31" fmla="*/ 513 h 513"/>
                    <a:gd name="T32" fmla="*/ 55 w 3303"/>
                    <a:gd name="T33" fmla="*/ 510 h 513"/>
                    <a:gd name="T34" fmla="*/ 37 w 3303"/>
                    <a:gd name="T35" fmla="*/ 503 h 513"/>
                    <a:gd name="T36" fmla="*/ 22 w 3303"/>
                    <a:gd name="T37" fmla="*/ 491 h 513"/>
                    <a:gd name="T38" fmla="*/ 9 w 3303"/>
                    <a:gd name="T39" fmla="*/ 476 h 513"/>
                    <a:gd name="T40" fmla="*/ 2 w 3303"/>
                    <a:gd name="T41" fmla="*/ 458 h 513"/>
                    <a:gd name="T42" fmla="*/ 0 w 3303"/>
                    <a:gd name="T43" fmla="*/ 438 h 513"/>
                    <a:gd name="T44" fmla="*/ 0 w 3303"/>
                    <a:gd name="T45" fmla="*/ 75 h 513"/>
                    <a:gd name="T46" fmla="*/ 2 w 3303"/>
                    <a:gd name="T47" fmla="*/ 55 h 513"/>
                    <a:gd name="T48" fmla="*/ 9 w 3303"/>
                    <a:gd name="T49" fmla="*/ 38 h 513"/>
                    <a:gd name="T50" fmla="*/ 22 w 3303"/>
                    <a:gd name="T51" fmla="*/ 22 h 513"/>
                    <a:gd name="T52" fmla="*/ 37 w 3303"/>
                    <a:gd name="T53" fmla="*/ 10 h 513"/>
                    <a:gd name="T54" fmla="*/ 55 w 3303"/>
                    <a:gd name="T55" fmla="*/ 3 h 513"/>
                    <a:gd name="T56" fmla="*/ 75 w 3303"/>
                    <a:gd name="T57" fmla="*/ 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303" h="513">
                      <a:moveTo>
                        <a:pt x="75" y="0"/>
                      </a:moveTo>
                      <a:lnTo>
                        <a:pt x="3226" y="0"/>
                      </a:lnTo>
                      <a:lnTo>
                        <a:pt x="3246" y="3"/>
                      </a:lnTo>
                      <a:lnTo>
                        <a:pt x="3264" y="10"/>
                      </a:lnTo>
                      <a:lnTo>
                        <a:pt x="3280" y="22"/>
                      </a:lnTo>
                      <a:lnTo>
                        <a:pt x="3292" y="38"/>
                      </a:lnTo>
                      <a:lnTo>
                        <a:pt x="3299" y="55"/>
                      </a:lnTo>
                      <a:lnTo>
                        <a:pt x="3303" y="75"/>
                      </a:lnTo>
                      <a:lnTo>
                        <a:pt x="3303" y="438"/>
                      </a:lnTo>
                      <a:lnTo>
                        <a:pt x="3299" y="458"/>
                      </a:lnTo>
                      <a:lnTo>
                        <a:pt x="3292" y="476"/>
                      </a:lnTo>
                      <a:lnTo>
                        <a:pt x="3280" y="491"/>
                      </a:lnTo>
                      <a:lnTo>
                        <a:pt x="3264" y="503"/>
                      </a:lnTo>
                      <a:lnTo>
                        <a:pt x="3246" y="510"/>
                      </a:lnTo>
                      <a:lnTo>
                        <a:pt x="3226" y="513"/>
                      </a:lnTo>
                      <a:lnTo>
                        <a:pt x="75" y="513"/>
                      </a:lnTo>
                      <a:lnTo>
                        <a:pt x="55" y="510"/>
                      </a:lnTo>
                      <a:lnTo>
                        <a:pt x="37" y="503"/>
                      </a:lnTo>
                      <a:lnTo>
                        <a:pt x="22" y="491"/>
                      </a:lnTo>
                      <a:lnTo>
                        <a:pt x="9" y="476"/>
                      </a:lnTo>
                      <a:lnTo>
                        <a:pt x="2" y="458"/>
                      </a:lnTo>
                      <a:lnTo>
                        <a:pt x="0" y="438"/>
                      </a:lnTo>
                      <a:lnTo>
                        <a:pt x="0" y="75"/>
                      </a:lnTo>
                      <a:lnTo>
                        <a:pt x="2" y="55"/>
                      </a:lnTo>
                      <a:lnTo>
                        <a:pt x="9" y="38"/>
                      </a:lnTo>
                      <a:lnTo>
                        <a:pt x="22" y="22"/>
                      </a:lnTo>
                      <a:lnTo>
                        <a:pt x="37" y="10"/>
                      </a:lnTo>
                      <a:lnTo>
                        <a:pt x="55" y="3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rgbClr val="FFFFFF">
                        <a:lumMod val="75000"/>
                      </a:srgbClr>
                    </a:gs>
                    <a:gs pos="65000">
                      <a:srgbClr val="FFFFFF">
                        <a:lumMod val="50000"/>
                      </a:srgbClr>
                    </a:gs>
                    <a:gs pos="0">
                      <a:srgbClr val="FFFFFF">
                        <a:lumMod val="85000"/>
                      </a:srgbClr>
                    </a:gs>
                    <a:gs pos="30000">
                      <a:srgbClr val="FFFFFF">
                        <a:lumMod val="95000"/>
                      </a:srgbClr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0" name="Freeform 30"/>
                <p:cNvSpPr>
                  <a:spLocks/>
                </p:cNvSpPr>
                <p:nvPr/>
              </p:nvSpPr>
              <p:spPr bwMode="auto">
                <a:xfrm>
                  <a:off x="3332652" y="1325696"/>
                  <a:ext cx="401252" cy="234745"/>
                </a:xfrm>
                <a:custGeom>
                  <a:avLst/>
                  <a:gdLst>
                    <a:gd name="T0" fmla="*/ 75 w 882"/>
                    <a:gd name="T1" fmla="*/ 0 h 513"/>
                    <a:gd name="T2" fmla="*/ 882 w 882"/>
                    <a:gd name="T3" fmla="*/ 0 h 513"/>
                    <a:gd name="T4" fmla="*/ 882 w 882"/>
                    <a:gd name="T5" fmla="*/ 513 h 513"/>
                    <a:gd name="T6" fmla="*/ 75 w 882"/>
                    <a:gd name="T7" fmla="*/ 513 h 513"/>
                    <a:gd name="T8" fmla="*/ 55 w 882"/>
                    <a:gd name="T9" fmla="*/ 510 h 513"/>
                    <a:gd name="T10" fmla="*/ 37 w 882"/>
                    <a:gd name="T11" fmla="*/ 503 h 513"/>
                    <a:gd name="T12" fmla="*/ 22 w 882"/>
                    <a:gd name="T13" fmla="*/ 491 h 513"/>
                    <a:gd name="T14" fmla="*/ 9 w 882"/>
                    <a:gd name="T15" fmla="*/ 476 h 513"/>
                    <a:gd name="T16" fmla="*/ 2 w 882"/>
                    <a:gd name="T17" fmla="*/ 458 h 513"/>
                    <a:gd name="T18" fmla="*/ 0 w 882"/>
                    <a:gd name="T19" fmla="*/ 438 h 513"/>
                    <a:gd name="T20" fmla="*/ 0 w 882"/>
                    <a:gd name="T21" fmla="*/ 75 h 513"/>
                    <a:gd name="T22" fmla="*/ 2 w 882"/>
                    <a:gd name="T23" fmla="*/ 55 h 513"/>
                    <a:gd name="T24" fmla="*/ 9 w 882"/>
                    <a:gd name="T25" fmla="*/ 38 h 513"/>
                    <a:gd name="T26" fmla="*/ 22 w 882"/>
                    <a:gd name="T27" fmla="*/ 22 h 513"/>
                    <a:gd name="T28" fmla="*/ 37 w 882"/>
                    <a:gd name="T29" fmla="*/ 10 h 513"/>
                    <a:gd name="T30" fmla="*/ 55 w 882"/>
                    <a:gd name="T31" fmla="*/ 3 h 513"/>
                    <a:gd name="T32" fmla="*/ 75 w 882"/>
                    <a:gd name="T33" fmla="*/ 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82" h="513">
                      <a:moveTo>
                        <a:pt x="75" y="0"/>
                      </a:moveTo>
                      <a:lnTo>
                        <a:pt x="882" y="0"/>
                      </a:lnTo>
                      <a:lnTo>
                        <a:pt x="882" y="513"/>
                      </a:lnTo>
                      <a:lnTo>
                        <a:pt x="75" y="513"/>
                      </a:lnTo>
                      <a:lnTo>
                        <a:pt x="55" y="510"/>
                      </a:lnTo>
                      <a:lnTo>
                        <a:pt x="37" y="503"/>
                      </a:lnTo>
                      <a:lnTo>
                        <a:pt x="22" y="491"/>
                      </a:lnTo>
                      <a:lnTo>
                        <a:pt x="9" y="476"/>
                      </a:lnTo>
                      <a:lnTo>
                        <a:pt x="2" y="458"/>
                      </a:lnTo>
                      <a:lnTo>
                        <a:pt x="0" y="438"/>
                      </a:lnTo>
                      <a:lnTo>
                        <a:pt x="0" y="75"/>
                      </a:lnTo>
                      <a:lnTo>
                        <a:pt x="2" y="55"/>
                      </a:lnTo>
                      <a:lnTo>
                        <a:pt x="9" y="38"/>
                      </a:lnTo>
                      <a:lnTo>
                        <a:pt x="22" y="22"/>
                      </a:lnTo>
                      <a:lnTo>
                        <a:pt x="37" y="10"/>
                      </a:lnTo>
                      <a:lnTo>
                        <a:pt x="55" y="3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rgbClr val="FFFFFF">
                        <a:lumMod val="75000"/>
                      </a:srgbClr>
                    </a:gs>
                    <a:gs pos="65000">
                      <a:srgbClr val="FFFFFF">
                        <a:lumMod val="50000"/>
                      </a:srgbClr>
                    </a:gs>
                    <a:gs pos="9000">
                      <a:srgbClr val="FFFFFF">
                        <a:lumMod val="85000"/>
                      </a:srgbClr>
                    </a:gs>
                    <a:gs pos="35000">
                      <a:srgbClr val="FFFFFF">
                        <a:lumMod val="95000"/>
                      </a:srgbClr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Freeform 577"/>
                <p:cNvSpPr>
                  <a:spLocks/>
                </p:cNvSpPr>
                <p:nvPr/>
              </p:nvSpPr>
              <p:spPr bwMode="auto">
                <a:xfrm>
                  <a:off x="4619009" y="5057059"/>
                  <a:ext cx="1047988" cy="524214"/>
                </a:xfrm>
                <a:custGeom>
                  <a:avLst/>
                  <a:gdLst>
                    <a:gd name="connsiteX0" fmla="*/ 579438 w 579438"/>
                    <a:gd name="connsiteY0" fmla="*/ 109796 h 312738"/>
                    <a:gd name="connsiteX1" fmla="*/ 568356 w 579438"/>
                    <a:gd name="connsiteY1" fmla="*/ 113744 h 312738"/>
                    <a:gd name="connsiteX2" fmla="*/ 567974 w 579438"/>
                    <a:gd name="connsiteY2" fmla="*/ 113811 h 312738"/>
                    <a:gd name="connsiteX3" fmla="*/ 579438 w 579438"/>
                    <a:gd name="connsiteY3" fmla="*/ 109261 h 312738"/>
                    <a:gd name="connsiteX4" fmla="*/ 578622 w 579438"/>
                    <a:gd name="connsiteY4" fmla="*/ 109553 h 312738"/>
                    <a:gd name="connsiteX5" fmla="*/ 579438 w 579438"/>
                    <a:gd name="connsiteY5" fmla="*/ 109266 h 312738"/>
                    <a:gd name="connsiteX6" fmla="*/ 577602 w 579438"/>
                    <a:gd name="connsiteY6" fmla="*/ 109922 h 312738"/>
                    <a:gd name="connsiteX7" fmla="*/ 579438 w 579438"/>
                    <a:gd name="connsiteY7" fmla="*/ 109277 h 312738"/>
                    <a:gd name="connsiteX8" fmla="*/ 568356 w 579438"/>
                    <a:gd name="connsiteY8" fmla="*/ 113235 h 312738"/>
                    <a:gd name="connsiteX9" fmla="*/ 567971 w 579438"/>
                    <a:gd name="connsiteY9" fmla="*/ 113303 h 312738"/>
                    <a:gd name="connsiteX10" fmla="*/ 568034 w 579438"/>
                    <a:gd name="connsiteY10" fmla="*/ 113281 h 312738"/>
                    <a:gd name="connsiteX11" fmla="*/ 567973 w 579438"/>
                    <a:gd name="connsiteY11" fmla="*/ 113292 h 312738"/>
                    <a:gd name="connsiteX12" fmla="*/ 568002 w 579438"/>
                    <a:gd name="connsiteY12" fmla="*/ 113282 h 312738"/>
                    <a:gd name="connsiteX13" fmla="*/ 568001 w 579438"/>
                    <a:gd name="connsiteY13" fmla="*/ 113282 h 312738"/>
                    <a:gd name="connsiteX14" fmla="*/ 567973 w 579438"/>
                    <a:gd name="connsiteY14" fmla="*/ 113287 h 312738"/>
                    <a:gd name="connsiteX15" fmla="*/ 579438 w 579438"/>
                    <a:gd name="connsiteY15" fmla="*/ 108744 h 312738"/>
                    <a:gd name="connsiteX16" fmla="*/ 568356 w 579438"/>
                    <a:gd name="connsiteY16" fmla="*/ 112713 h 312738"/>
                    <a:gd name="connsiteX17" fmla="*/ 567971 w 579438"/>
                    <a:gd name="connsiteY17" fmla="*/ 112781 h 312738"/>
                    <a:gd name="connsiteX18" fmla="*/ 359924 w 579438"/>
                    <a:gd name="connsiteY18" fmla="*/ 0 h 312738"/>
                    <a:gd name="connsiteX19" fmla="*/ 359935 w 579438"/>
                    <a:gd name="connsiteY19" fmla="*/ 15 h 312738"/>
                    <a:gd name="connsiteX20" fmla="*/ 359953 w 579438"/>
                    <a:gd name="connsiteY20" fmla="*/ 0 h 312738"/>
                    <a:gd name="connsiteX21" fmla="*/ 359965 w 579438"/>
                    <a:gd name="connsiteY21" fmla="*/ 16 h 312738"/>
                    <a:gd name="connsiteX22" fmla="*/ 359984 w 579438"/>
                    <a:gd name="connsiteY22" fmla="*/ 0 h 312738"/>
                    <a:gd name="connsiteX23" fmla="*/ 359992 w 579438"/>
                    <a:gd name="connsiteY23" fmla="*/ 10 h 312738"/>
                    <a:gd name="connsiteX24" fmla="*/ 360003 w 579438"/>
                    <a:gd name="connsiteY24" fmla="*/ 0 h 312738"/>
                    <a:gd name="connsiteX25" fmla="*/ 360068 w 579438"/>
                    <a:gd name="connsiteY25" fmla="*/ 88 h 312738"/>
                    <a:gd name="connsiteX26" fmla="*/ 360170 w 579438"/>
                    <a:gd name="connsiteY26" fmla="*/ 0 h 312738"/>
                    <a:gd name="connsiteX27" fmla="*/ 360304 w 579438"/>
                    <a:gd name="connsiteY27" fmla="*/ 180 h 312738"/>
                    <a:gd name="connsiteX28" fmla="*/ 360513 w 579438"/>
                    <a:gd name="connsiteY28" fmla="*/ 0 h 312738"/>
                    <a:gd name="connsiteX29" fmla="*/ 360515 w 579438"/>
                    <a:gd name="connsiteY29" fmla="*/ 3 h 312738"/>
                    <a:gd name="connsiteX30" fmla="*/ 360520 w 579438"/>
                    <a:gd name="connsiteY30" fmla="*/ 0 h 312738"/>
                    <a:gd name="connsiteX31" fmla="*/ 360522 w 579438"/>
                    <a:gd name="connsiteY31" fmla="*/ 3 h 312738"/>
                    <a:gd name="connsiteX32" fmla="*/ 360526 w 579438"/>
                    <a:gd name="connsiteY32" fmla="*/ 0 h 312738"/>
                    <a:gd name="connsiteX33" fmla="*/ 360529 w 579438"/>
                    <a:gd name="connsiteY33" fmla="*/ 3 h 312738"/>
                    <a:gd name="connsiteX34" fmla="*/ 360533 w 579438"/>
                    <a:gd name="connsiteY34" fmla="*/ 0 h 312738"/>
                    <a:gd name="connsiteX35" fmla="*/ 360555 w 579438"/>
                    <a:gd name="connsiteY35" fmla="*/ 29 h 312738"/>
                    <a:gd name="connsiteX36" fmla="*/ 360588 w 579438"/>
                    <a:gd name="connsiteY36" fmla="*/ 0 h 312738"/>
                    <a:gd name="connsiteX37" fmla="*/ 360592 w 579438"/>
                    <a:gd name="connsiteY37" fmla="*/ 5 h 312738"/>
                    <a:gd name="connsiteX38" fmla="*/ 360599 w 579438"/>
                    <a:gd name="connsiteY38" fmla="*/ 0 h 312738"/>
                    <a:gd name="connsiteX39" fmla="*/ 360603 w 579438"/>
                    <a:gd name="connsiteY39" fmla="*/ 5 h 312738"/>
                    <a:gd name="connsiteX40" fmla="*/ 360609 w 579438"/>
                    <a:gd name="connsiteY40" fmla="*/ 0 h 312738"/>
                    <a:gd name="connsiteX41" fmla="*/ 360614 w 579438"/>
                    <a:gd name="connsiteY41" fmla="*/ 7 h 312738"/>
                    <a:gd name="connsiteX42" fmla="*/ 360622 w 579438"/>
                    <a:gd name="connsiteY42" fmla="*/ 0 h 312738"/>
                    <a:gd name="connsiteX43" fmla="*/ 360628 w 579438"/>
                    <a:gd name="connsiteY43" fmla="*/ 8 h 312738"/>
                    <a:gd name="connsiteX44" fmla="*/ 360637 w 579438"/>
                    <a:gd name="connsiteY44" fmla="*/ 0 h 312738"/>
                    <a:gd name="connsiteX45" fmla="*/ 360841 w 579438"/>
                    <a:gd name="connsiteY45" fmla="*/ 273 h 312738"/>
                    <a:gd name="connsiteX46" fmla="*/ 361156 w 579438"/>
                    <a:gd name="connsiteY46" fmla="*/ 0 h 312738"/>
                    <a:gd name="connsiteX47" fmla="*/ 369522 w 579438"/>
                    <a:gd name="connsiteY47" fmla="*/ 11233 h 312738"/>
                    <a:gd name="connsiteX48" fmla="*/ 369669 w 579438"/>
                    <a:gd name="connsiteY48" fmla="*/ 11113 h 312738"/>
                    <a:gd name="connsiteX49" fmla="*/ 373206 w 579438"/>
                    <a:gd name="connsiteY49" fmla="*/ 16179 h 312738"/>
                    <a:gd name="connsiteX50" fmla="*/ 381794 w 579438"/>
                    <a:gd name="connsiteY50" fmla="*/ 27711 h 312738"/>
                    <a:gd name="connsiteX51" fmla="*/ 402431 w 579438"/>
                    <a:gd name="connsiteY51" fmla="*/ 51463 h 312738"/>
                    <a:gd name="connsiteX52" fmla="*/ 423069 w 579438"/>
                    <a:gd name="connsiteY52" fmla="*/ 71257 h 312738"/>
                    <a:gd name="connsiteX53" fmla="*/ 427993 w 579438"/>
                    <a:gd name="connsiteY53" fmla="*/ 74847 h 312738"/>
                    <a:gd name="connsiteX54" fmla="*/ 428625 w 579438"/>
                    <a:gd name="connsiteY54" fmla="*/ 75241 h 312738"/>
                    <a:gd name="connsiteX55" fmla="*/ 428574 w 579438"/>
                    <a:gd name="connsiteY55" fmla="*/ 75270 h 312738"/>
                    <a:gd name="connsiteX56" fmla="*/ 443706 w 579438"/>
                    <a:gd name="connsiteY56" fmla="*/ 86300 h 312738"/>
                    <a:gd name="connsiteX57" fmla="*/ 465099 w 579438"/>
                    <a:gd name="connsiteY57" fmla="*/ 98155 h 312738"/>
                    <a:gd name="connsiteX58" fmla="*/ 465448 w 579438"/>
                    <a:gd name="connsiteY58" fmla="*/ 98303 h 312738"/>
                    <a:gd name="connsiteX59" fmla="*/ 482600 w 579438"/>
                    <a:gd name="connsiteY59" fmla="*/ 105302 h 312738"/>
                    <a:gd name="connsiteX60" fmla="*/ 482275 w 579438"/>
                    <a:gd name="connsiteY60" fmla="*/ 105441 h 312738"/>
                    <a:gd name="connsiteX61" fmla="*/ 484448 w 579438"/>
                    <a:gd name="connsiteY61" fmla="*/ 106363 h 312738"/>
                    <a:gd name="connsiteX62" fmla="*/ 491759 w 579438"/>
                    <a:gd name="connsiteY62" fmla="*/ 108501 h 312738"/>
                    <a:gd name="connsiteX63" fmla="*/ 495300 w 579438"/>
                    <a:gd name="connsiteY63" fmla="*/ 109261 h 312738"/>
                    <a:gd name="connsiteX64" fmla="*/ 494908 w 579438"/>
                    <a:gd name="connsiteY64" fmla="*/ 109422 h 312738"/>
                    <a:gd name="connsiteX65" fmla="*/ 503446 w 579438"/>
                    <a:gd name="connsiteY65" fmla="*/ 111919 h 312738"/>
                    <a:gd name="connsiteX66" fmla="*/ 521653 w 579438"/>
                    <a:gd name="connsiteY66" fmla="*/ 115094 h 312738"/>
                    <a:gd name="connsiteX67" fmla="*/ 532630 w 579438"/>
                    <a:gd name="connsiteY67" fmla="*/ 115595 h 312738"/>
                    <a:gd name="connsiteX68" fmla="*/ 534988 w 579438"/>
                    <a:gd name="connsiteY68" fmla="*/ 115595 h 312738"/>
                    <a:gd name="connsiteX69" fmla="*/ 534729 w 579438"/>
                    <a:gd name="connsiteY69" fmla="*/ 115690 h 312738"/>
                    <a:gd name="connsiteX70" fmla="*/ 539068 w 579438"/>
                    <a:gd name="connsiteY70" fmla="*/ 115888 h 312738"/>
                    <a:gd name="connsiteX71" fmla="*/ 554899 w 579438"/>
                    <a:gd name="connsiteY71" fmla="*/ 115094 h 312738"/>
                    <a:gd name="connsiteX72" fmla="*/ 567971 w 579438"/>
                    <a:gd name="connsiteY72" fmla="*/ 112781 h 312738"/>
                    <a:gd name="connsiteX73" fmla="*/ 565089 w 579438"/>
                    <a:gd name="connsiteY73" fmla="*/ 113796 h 312738"/>
                    <a:gd name="connsiteX74" fmla="*/ 567973 w 579438"/>
                    <a:gd name="connsiteY74" fmla="*/ 113287 h 312738"/>
                    <a:gd name="connsiteX75" fmla="*/ 567973 w 579438"/>
                    <a:gd name="connsiteY75" fmla="*/ 113287 h 312738"/>
                    <a:gd name="connsiteX76" fmla="*/ 567971 w 579438"/>
                    <a:gd name="connsiteY76" fmla="*/ 113288 h 312738"/>
                    <a:gd name="connsiteX77" fmla="*/ 567971 w 579438"/>
                    <a:gd name="connsiteY77" fmla="*/ 113288 h 312738"/>
                    <a:gd name="connsiteX78" fmla="*/ 567967 w 579438"/>
                    <a:gd name="connsiteY78" fmla="*/ 113289 h 312738"/>
                    <a:gd name="connsiteX79" fmla="*/ 567947 w 579438"/>
                    <a:gd name="connsiteY79" fmla="*/ 113296 h 312738"/>
                    <a:gd name="connsiteX80" fmla="*/ 567973 w 579438"/>
                    <a:gd name="connsiteY80" fmla="*/ 113292 h 312738"/>
                    <a:gd name="connsiteX81" fmla="*/ 567909 w 579438"/>
                    <a:gd name="connsiteY81" fmla="*/ 113314 h 312738"/>
                    <a:gd name="connsiteX82" fmla="*/ 567971 w 579438"/>
                    <a:gd name="connsiteY82" fmla="*/ 113303 h 312738"/>
                    <a:gd name="connsiteX83" fmla="*/ 565068 w 579438"/>
                    <a:gd name="connsiteY83" fmla="*/ 114323 h 312738"/>
                    <a:gd name="connsiteX84" fmla="*/ 567974 w 579438"/>
                    <a:gd name="connsiteY84" fmla="*/ 113811 h 312738"/>
                    <a:gd name="connsiteX85" fmla="*/ 0 w 579438"/>
                    <a:gd name="connsiteY85" fmla="*/ 312738 h 312738"/>
                    <a:gd name="connsiteX0" fmla="*/ 580823 w 580823"/>
                    <a:gd name="connsiteY0" fmla="*/ 109796 h 304428"/>
                    <a:gd name="connsiteX1" fmla="*/ 569741 w 580823"/>
                    <a:gd name="connsiteY1" fmla="*/ 113744 h 304428"/>
                    <a:gd name="connsiteX2" fmla="*/ 569359 w 580823"/>
                    <a:gd name="connsiteY2" fmla="*/ 113811 h 304428"/>
                    <a:gd name="connsiteX3" fmla="*/ 580823 w 580823"/>
                    <a:gd name="connsiteY3" fmla="*/ 109796 h 304428"/>
                    <a:gd name="connsiteX4" fmla="*/ 580823 w 580823"/>
                    <a:gd name="connsiteY4" fmla="*/ 109261 h 304428"/>
                    <a:gd name="connsiteX5" fmla="*/ 580007 w 580823"/>
                    <a:gd name="connsiteY5" fmla="*/ 109553 h 304428"/>
                    <a:gd name="connsiteX6" fmla="*/ 580823 w 580823"/>
                    <a:gd name="connsiteY6" fmla="*/ 109266 h 304428"/>
                    <a:gd name="connsiteX7" fmla="*/ 578987 w 580823"/>
                    <a:gd name="connsiteY7" fmla="*/ 109922 h 304428"/>
                    <a:gd name="connsiteX8" fmla="*/ 580823 w 580823"/>
                    <a:gd name="connsiteY8" fmla="*/ 109277 h 304428"/>
                    <a:gd name="connsiteX9" fmla="*/ 569741 w 580823"/>
                    <a:gd name="connsiteY9" fmla="*/ 113235 h 304428"/>
                    <a:gd name="connsiteX10" fmla="*/ 569356 w 580823"/>
                    <a:gd name="connsiteY10" fmla="*/ 113303 h 304428"/>
                    <a:gd name="connsiteX11" fmla="*/ 569419 w 580823"/>
                    <a:gd name="connsiteY11" fmla="*/ 113281 h 304428"/>
                    <a:gd name="connsiteX12" fmla="*/ 569358 w 580823"/>
                    <a:gd name="connsiteY12" fmla="*/ 113292 h 304428"/>
                    <a:gd name="connsiteX13" fmla="*/ 569387 w 580823"/>
                    <a:gd name="connsiteY13" fmla="*/ 113282 h 304428"/>
                    <a:gd name="connsiteX14" fmla="*/ 569386 w 580823"/>
                    <a:gd name="connsiteY14" fmla="*/ 113282 h 304428"/>
                    <a:gd name="connsiteX15" fmla="*/ 569358 w 580823"/>
                    <a:gd name="connsiteY15" fmla="*/ 113287 h 304428"/>
                    <a:gd name="connsiteX16" fmla="*/ 580823 w 580823"/>
                    <a:gd name="connsiteY16" fmla="*/ 109261 h 304428"/>
                    <a:gd name="connsiteX17" fmla="*/ 580823 w 580823"/>
                    <a:gd name="connsiteY17" fmla="*/ 108744 h 304428"/>
                    <a:gd name="connsiteX18" fmla="*/ 569741 w 580823"/>
                    <a:gd name="connsiteY18" fmla="*/ 112713 h 304428"/>
                    <a:gd name="connsiteX19" fmla="*/ 569356 w 580823"/>
                    <a:gd name="connsiteY19" fmla="*/ 112781 h 304428"/>
                    <a:gd name="connsiteX20" fmla="*/ 580823 w 580823"/>
                    <a:gd name="connsiteY20" fmla="*/ 108744 h 304428"/>
                    <a:gd name="connsiteX21" fmla="*/ 361309 w 580823"/>
                    <a:gd name="connsiteY21" fmla="*/ 0 h 304428"/>
                    <a:gd name="connsiteX22" fmla="*/ 361320 w 580823"/>
                    <a:gd name="connsiteY22" fmla="*/ 15 h 304428"/>
                    <a:gd name="connsiteX23" fmla="*/ 361338 w 580823"/>
                    <a:gd name="connsiteY23" fmla="*/ 0 h 304428"/>
                    <a:gd name="connsiteX24" fmla="*/ 361350 w 580823"/>
                    <a:gd name="connsiteY24" fmla="*/ 16 h 304428"/>
                    <a:gd name="connsiteX25" fmla="*/ 361369 w 580823"/>
                    <a:gd name="connsiteY25" fmla="*/ 0 h 304428"/>
                    <a:gd name="connsiteX26" fmla="*/ 361377 w 580823"/>
                    <a:gd name="connsiteY26" fmla="*/ 10 h 304428"/>
                    <a:gd name="connsiteX27" fmla="*/ 361388 w 580823"/>
                    <a:gd name="connsiteY27" fmla="*/ 0 h 304428"/>
                    <a:gd name="connsiteX28" fmla="*/ 361453 w 580823"/>
                    <a:gd name="connsiteY28" fmla="*/ 88 h 304428"/>
                    <a:gd name="connsiteX29" fmla="*/ 361555 w 580823"/>
                    <a:gd name="connsiteY29" fmla="*/ 0 h 304428"/>
                    <a:gd name="connsiteX30" fmla="*/ 361689 w 580823"/>
                    <a:gd name="connsiteY30" fmla="*/ 180 h 304428"/>
                    <a:gd name="connsiteX31" fmla="*/ 361898 w 580823"/>
                    <a:gd name="connsiteY31" fmla="*/ 0 h 304428"/>
                    <a:gd name="connsiteX32" fmla="*/ 361900 w 580823"/>
                    <a:gd name="connsiteY32" fmla="*/ 3 h 304428"/>
                    <a:gd name="connsiteX33" fmla="*/ 361905 w 580823"/>
                    <a:gd name="connsiteY33" fmla="*/ 0 h 304428"/>
                    <a:gd name="connsiteX34" fmla="*/ 361907 w 580823"/>
                    <a:gd name="connsiteY34" fmla="*/ 3 h 304428"/>
                    <a:gd name="connsiteX35" fmla="*/ 361911 w 580823"/>
                    <a:gd name="connsiteY35" fmla="*/ 0 h 304428"/>
                    <a:gd name="connsiteX36" fmla="*/ 361914 w 580823"/>
                    <a:gd name="connsiteY36" fmla="*/ 3 h 304428"/>
                    <a:gd name="connsiteX37" fmla="*/ 361918 w 580823"/>
                    <a:gd name="connsiteY37" fmla="*/ 0 h 304428"/>
                    <a:gd name="connsiteX38" fmla="*/ 361940 w 580823"/>
                    <a:gd name="connsiteY38" fmla="*/ 29 h 304428"/>
                    <a:gd name="connsiteX39" fmla="*/ 361973 w 580823"/>
                    <a:gd name="connsiteY39" fmla="*/ 0 h 304428"/>
                    <a:gd name="connsiteX40" fmla="*/ 361977 w 580823"/>
                    <a:gd name="connsiteY40" fmla="*/ 5 h 304428"/>
                    <a:gd name="connsiteX41" fmla="*/ 361984 w 580823"/>
                    <a:gd name="connsiteY41" fmla="*/ 0 h 304428"/>
                    <a:gd name="connsiteX42" fmla="*/ 361988 w 580823"/>
                    <a:gd name="connsiteY42" fmla="*/ 5 h 304428"/>
                    <a:gd name="connsiteX43" fmla="*/ 361994 w 580823"/>
                    <a:gd name="connsiteY43" fmla="*/ 0 h 304428"/>
                    <a:gd name="connsiteX44" fmla="*/ 361999 w 580823"/>
                    <a:gd name="connsiteY44" fmla="*/ 7 h 304428"/>
                    <a:gd name="connsiteX45" fmla="*/ 362007 w 580823"/>
                    <a:gd name="connsiteY45" fmla="*/ 0 h 304428"/>
                    <a:gd name="connsiteX46" fmla="*/ 362013 w 580823"/>
                    <a:gd name="connsiteY46" fmla="*/ 8 h 304428"/>
                    <a:gd name="connsiteX47" fmla="*/ 362022 w 580823"/>
                    <a:gd name="connsiteY47" fmla="*/ 0 h 304428"/>
                    <a:gd name="connsiteX48" fmla="*/ 362226 w 580823"/>
                    <a:gd name="connsiteY48" fmla="*/ 273 h 304428"/>
                    <a:gd name="connsiteX49" fmla="*/ 362541 w 580823"/>
                    <a:gd name="connsiteY49" fmla="*/ 0 h 304428"/>
                    <a:gd name="connsiteX50" fmla="*/ 370907 w 580823"/>
                    <a:gd name="connsiteY50" fmla="*/ 11233 h 304428"/>
                    <a:gd name="connsiteX51" fmla="*/ 371054 w 580823"/>
                    <a:gd name="connsiteY51" fmla="*/ 11113 h 304428"/>
                    <a:gd name="connsiteX52" fmla="*/ 374591 w 580823"/>
                    <a:gd name="connsiteY52" fmla="*/ 16179 h 304428"/>
                    <a:gd name="connsiteX53" fmla="*/ 383179 w 580823"/>
                    <a:gd name="connsiteY53" fmla="*/ 27711 h 304428"/>
                    <a:gd name="connsiteX54" fmla="*/ 403816 w 580823"/>
                    <a:gd name="connsiteY54" fmla="*/ 51463 h 304428"/>
                    <a:gd name="connsiteX55" fmla="*/ 424454 w 580823"/>
                    <a:gd name="connsiteY55" fmla="*/ 71257 h 304428"/>
                    <a:gd name="connsiteX56" fmla="*/ 429378 w 580823"/>
                    <a:gd name="connsiteY56" fmla="*/ 74847 h 304428"/>
                    <a:gd name="connsiteX57" fmla="*/ 430010 w 580823"/>
                    <a:gd name="connsiteY57" fmla="*/ 75241 h 304428"/>
                    <a:gd name="connsiteX58" fmla="*/ 429959 w 580823"/>
                    <a:gd name="connsiteY58" fmla="*/ 75270 h 304428"/>
                    <a:gd name="connsiteX59" fmla="*/ 445091 w 580823"/>
                    <a:gd name="connsiteY59" fmla="*/ 86300 h 304428"/>
                    <a:gd name="connsiteX60" fmla="*/ 466484 w 580823"/>
                    <a:gd name="connsiteY60" fmla="*/ 98155 h 304428"/>
                    <a:gd name="connsiteX61" fmla="*/ 466833 w 580823"/>
                    <a:gd name="connsiteY61" fmla="*/ 98303 h 304428"/>
                    <a:gd name="connsiteX62" fmla="*/ 483985 w 580823"/>
                    <a:gd name="connsiteY62" fmla="*/ 105302 h 304428"/>
                    <a:gd name="connsiteX63" fmla="*/ 483660 w 580823"/>
                    <a:gd name="connsiteY63" fmla="*/ 105441 h 304428"/>
                    <a:gd name="connsiteX64" fmla="*/ 485833 w 580823"/>
                    <a:gd name="connsiteY64" fmla="*/ 106363 h 304428"/>
                    <a:gd name="connsiteX65" fmla="*/ 493144 w 580823"/>
                    <a:gd name="connsiteY65" fmla="*/ 108501 h 304428"/>
                    <a:gd name="connsiteX66" fmla="*/ 496685 w 580823"/>
                    <a:gd name="connsiteY66" fmla="*/ 109261 h 304428"/>
                    <a:gd name="connsiteX67" fmla="*/ 496293 w 580823"/>
                    <a:gd name="connsiteY67" fmla="*/ 109422 h 304428"/>
                    <a:gd name="connsiteX68" fmla="*/ 504831 w 580823"/>
                    <a:gd name="connsiteY68" fmla="*/ 111919 h 304428"/>
                    <a:gd name="connsiteX69" fmla="*/ 523038 w 580823"/>
                    <a:gd name="connsiteY69" fmla="*/ 115094 h 304428"/>
                    <a:gd name="connsiteX70" fmla="*/ 534015 w 580823"/>
                    <a:gd name="connsiteY70" fmla="*/ 115595 h 304428"/>
                    <a:gd name="connsiteX71" fmla="*/ 536373 w 580823"/>
                    <a:gd name="connsiteY71" fmla="*/ 115595 h 304428"/>
                    <a:gd name="connsiteX72" fmla="*/ 536114 w 580823"/>
                    <a:gd name="connsiteY72" fmla="*/ 115690 h 304428"/>
                    <a:gd name="connsiteX73" fmla="*/ 540453 w 580823"/>
                    <a:gd name="connsiteY73" fmla="*/ 115888 h 304428"/>
                    <a:gd name="connsiteX74" fmla="*/ 556284 w 580823"/>
                    <a:gd name="connsiteY74" fmla="*/ 115094 h 304428"/>
                    <a:gd name="connsiteX75" fmla="*/ 569356 w 580823"/>
                    <a:gd name="connsiteY75" fmla="*/ 112781 h 304428"/>
                    <a:gd name="connsiteX76" fmla="*/ 566474 w 580823"/>
                    <a:gd name="connsiteY76" fmla="*/ 113796 h 304428"/>
                    <a:gd name="connsiteX77" fmla="*/ 569358 w 580823"/>
                    <a:gd name="connsiteY77" fmla="*/ 113287 h 304428"/>
                    <a:gd name="connsiteX78" fmla="*/ 569358 w 580823"/>
                    <a:gd name="connsiteY78" fmla="*/ 113287 h 304428"/>
                    <a:gd name="connsiteX79" fmla="*/ 569356 w 580823"/>
                    <a:gd name="connsiteY79" fmla="*/ 113288 h 304428"/>
                    <a:gd name="connsiteX80" fmla="*/ 569356 w 580823"/>
                    <a:gd name="connsiteY80" fmla="*/ 113288 h 304428"/>
                    <a:gd name="connsiteX81" fmla="*/ 569352 w 580823"/>
                    <a:gd name="connsiteY81" fmla="*/ 113289 h 304428"/>
                    <a:gd name="connsiteX82" fmla="*/ 569332 w 580823"/>
                    <a:gd name="connsiteY82" fmla="*/ 113296 h 304428"/>
                    <a:gd name="connsiteX83" fmla="*/ 569358 w 580823"/>
                    <a:gd name="connsiteY83" fmla="*/ 113292 h 304428"/>
                    <a:gd name="connsiteX84" fmla="*/ 569294 w 580823"/>
                    <a:gd name="connsiteY84" fmla="*/ 113314 h 304428"/>
                    <a:gd name="connsiteX85" fmla="*/ 569356 w 580823"/>
                    <a:gd name="connsiteY85" fmla="*/ 113303 h 304428"/>
                    <a:gd name="connsiteX86" fmla="*/ 566453 w 580823"/>
                    <a:gd name="connsiteY86" fmla="*/ 114323 h 304428"/>
                    <a:gd name="connsiteX87" fmla="*/ 569359 w 580823"/>
                    <a:gd name="connsiteY87" fmla="*/ 113811 h 304428"/>
                    <a:gd name="connsiteX88" fmla="*/ 0 w 580823"/>
                    <a:gd name="connsiteY88" fmla="*/ 304428 h 304428"/>
                    <a:gd name="connsiteX89" fmla="*/ 361309 w 580823"/>
                    <a:gd name="connsiteY89" fmla="*/ 0 h 304428"/>
                    <a:gd name="connsiteX0" fmla="*/ 569744 w 569744"/>
                    <a:gd name="connsiteY0" fmla="*/ 109796 h 304428"/>
                    <a:gd name="connsiteX1" fmla="*/ 558662 w 569744"/>
                    <a:gd name="connsiteY1" fmla="*/ 113744 h 304428"/>
                    <a:gd name="connsiteX2" fmla="*/ 558280 w 569744"/>
                    <a:gd name="connsiteY2" fmla="*/ 113811 h 304428"/>
                    <a:gd name="connsiteX3" fmla="*/ 569744 w 569744"/>
                    <a:gd name="connsiteY3" fmla="*/ 109796 h 304428"/>
                    <a:gd name="connsiteX4" fmla="*/ 569744 w 569744"/>
                    <a:gd name="connsiteY4" fmla="*/ 109261 h 304428"/>
                    <a:gd name="connsiteX5" fmla="*/ 568928 w 569744"/>
                    <a:gd name="connsiteY5" fmla="*/ 109553 h 304428"/>
                    <a:gd name="connsiteX6" fmla="*/ 569744 w 569744"/>
                    <a:gd name="connsiteY6" fmla="*/ 109266 h 304428"/>
                    <a:gd name="connsiteX7" fmla="*/ 567908 w 569744"/>
                    <a:gd name="connsiteY7" fmla="*/ 109922 h 304428"/>
                    <a:gd name="connsiteX8" fmla="*/ 569744 w 569744"/>
                    <a:gd name="connsiteY8" fmla="*/ 109277 h 304428"/>
                    <a:gd name="connsiteX9" fmla="*/ 558662 w 569744"/>
                    <a:gd name="connsiteY9" fmla="*/ 113235 h 304428"/>
                    <a:gd name="connsiteX10" fmla="*/ 558277 w 569744"/>
                    <a:gd name="connsiteY10" fmla="*/ 113303 h 304428"/>
                    <a:gd name="connsiteX11" fmla="*/ 558340 w 569744"/>
                    <a:gd name="connsiteY11" fmla="*/ 113281 h 304428"/>
                    <a:gd name="connsiteX12" fmla="*/ 558279 w 569744"/>
                    <a:gd name="connsiteY12" fmla="*/ 113292 h 304428"/>
                    <a:gd name="connsiteX13" fmla="*/ 558308 w 569744"/>
                    <a:gd name="connsiteY13" fmla="*/ 113282 h 304428"/>
                    <a:gd name="connsiteX14" fmla="*/ 558307 w 569744"/>
                    <a:gd name="connsiteY14" fmla="*/ 113282 h 304428"/>
                    <a:gd name="connsiteX15" fmla="*/ 558279 w 569744"/>
                    <a:gd name="connsiteY15" fmla="*/ 113287 h 304428"/>
                    <a:gd name="connsiteX16" fmla="*/ 569744 w 569744"/>
                    <a:gd name="connsiteY16" fmla="*/ 109261 h 304428"/>
                    <a:gd name="connsiteX17" fmla="*/ 569744 w 569744"/>
                    <a:gd name="connsiteY17" fmla="*/ 108744 h 304428"/>
                    <a:gd name="connsiteX18" fmla="*/ 558662 w 569744"/>
                    <a:gd name="connsiteY18" fmla="*/ 112713 h 304428"/>
                    <a:gd name="connsiteX19" fmla="*/ 558277 w 569744"/>
                    <a:gd name="connsiteY19" fmla="*/ 112781 h 304428"/>
                    <a:gd name="connsiteX20" fmla="*/ 569744 w 569744"/>
                    <a:gd name="connsiteY20" fmla="*/ 108744 h 304428"/>
                    <a:gd name="connsiteX21" fmla="*/ 350230 w 569744"/>
                    <a:gd name="connsiteY21" fmla="*/ 0 h 304428"/>
                    <a:gd name="connsiteX22" fmla="*/ 350241 w 569744"/>
                    <a:gd name="connsiteY22" fmla="*/ 15 h 304428"/>
                    <a:gd name="connsiteX23" fmla="*/ 350259 w 569744"/>
                    <a:gd name="connsiteY23" fmla="*/ 0 h 304428"/>
                    <a:gd name="connsiteX24" fmla="*/ 350271 w 569744"/>
                    <a:gd name="connsiteY24" fmla="*/ 16 h 304428"/>
                    <a:gd name="connsiteX25" fmla="*/ 350290 w 569744"/>
                    <a:gd name="connsiteY25" fmla="*/ 0 h 304428"/>
                    <a:gd name="connsiteX26" fmla="*/ 350298 w 569744"/>
                    <a:gd name="connsiteY26" fmla="*/ 10 h 304428"/>
                    <a:gd name="connsiteX27" fmla="*/ 350309 w 569744"/>
                    <a:gd name="connsiteY27" fmla="*/ 0 h 304428"/>
                    <a:gd name="connsiteX28" fmla="*/ 350374 w 569744"/>
                    <a:gd name="connsiteY28" fmla="*/ 88 h 304428"/>
                    <a:gd name="connsiteX29" fmla="*/ 350476 w 569744"/>
                    <a:gd name="connsiteY29" fmla="*/ 0 h 304428"/>
                    <a:gd name="connsiteX30" fmla="*/ 350610 w 569744"/>
                    <a:gd name="connsiteY30" fmla="*/ 180 h 304428"/>
                    <a:gd name="connsiteX31" fmla="*/ 350819 w 569744"/>
                    <a:gd name="connsiteY31" fmla="*/ 0 h 304428"/>
                    <a:gd name="connsiteX32" fmla="*/ 350821 w 569744"/>
                    <a:gd name="connsiteY32" fmla="*/ 3 h 304428"/>
                    <a:gd name="connsiteX33" fmla="*/ 350826 w 569744"/>
                    <a:gd name="connsiteY33" fmla="*/ 0 h 304428"/>
                    <a:gd name="connsiteX34" fmla="*/ 350828 w 569744"/>
                    <a:gd name="connsiteY34" fmla="*/ 3 h 304428"/>
                    <a:gd name="connsiteX35" fmla="*/ 350832 w 569744"/>
                    <a:gd name="connsiteY35" fmla="*/ 0 h 304428"/>
                    <a:gd name="connsiteX36" fmla="*/ 350835 w 569744"/>
                    <a:gd name="connsiteY36" fmla="*/ 3 h 304428"/>
                    <a:gd name="connsiteX37" fmla="*/ 350839 w 569744"/>
                    <a:gd name="connsiteY37" fmla="*/ 0 h 304428"/>
                    <a:gd name="connsiteX38" fmla="*/ 350861 w 569744"/>
                    <a:gd name="connsiteY38" fmla="*/ 29 h 304428"/>
                    <a:gd name="connsiteX39" fmla="*/ 350894 w 569744"/>
                    <a:gd name="connsiteY39" fmla="*/ 0 h 304428"/>
                    <a:gd name="connsiteX40" fmla="*/ 350898 w 569744"/>
                    <a:gd name="connsiteY40" fmla="*/ 5 h 304428"/>
                    <a:gd name="connsiteX41" fmla="*/ 350905 w 569744"/>
                    <a:gd name="connsiteY41" fmla="*/ 0 h 304428"/>
                    <a:gd name="connsiteX42" fmla="*/ 350909 w 569744"/>
                    <a:gd name="connsiteY42" fmla="*/ 5 h 304428"/>
                    <a:gd name="connsiteX43" fmla="*/ 350915 w 569744"/>
                    <a:gd name="connsiteY43" fmla="*/ 0 h 304428"/>
                    <a:gd name="connsiteX44" fmla="*/ 350920 w 569744"/>
                    <a:gd name="connsiteY44" fmla="*/ 7 h 304428"/>
                    <a:gd name="connsiteX45" fmla="*/ 350928 w 569744"/>
                    <a:gd name="connsiteY45" fmla="*/ 0 h 304428"/>
                    <a:gd name="connsiteX46" fmla="*/ 350934 w 569744"/>
                    <a:gd name="connsiteY46" fmla="*/ 8 h 304428"/>
                    <a:gd name="connsiteX47" fmla="*/ 350943 w 569744"/>
                    <a:gd name="connsiteY47" fmla="*/ 0 h 304428"/>
                    <a:gd name="connsiteX48" fmla="*/ 351147 w 569744"/>
                    <a:gd name="connsiteY48" fmla="*/ 273 h 304428"/>
                    <a:gd name="connsiteX49" fmla="*/ 351462 w 569744"/>
                    <a:gd name="connsiteY49" fmla="*/ 0 h 304428"/>
                    <a:gd name="connsiteX50" fmla="*/ 359828 w 569744"/>
                    <a:gd name="connsiteY50" fmla="*/ 11233 h 304428"/>
                    <a:gd name="connsiteX51" fmla="*/ 359975 w 569744"/>
                    <a:gd name="connsiteY51" fmla="*/ 11113 h 304428"/>
                    <a:gd name="connsiteX52" fmla="*/ 363512 w 569744"/>
                    <a:gd name="connsiteY52" fmla="*/ 16179 h 304428"/>
                    <a:gd name="connsiteX53" fmla="*/ 372100 w 569744"/>
                    <a:gd name="connsiteY53" fmla="*/ 27711 h 304428"/>
                    <a:gd name="connsiteX54" fmla="*/ 392737 w 569744"/>
                    <a:gd name="connsiteY54" fmla="*/ 51463 h 304428"/>
                    <a:gd name="connsiteX55" fmla="*/ 413375 w 569744"/>
                    <a:gd name="connsiteY55" fmla="*/ 71257 h 304428"/>
                    <a:gd name="connsiteX56" fmla="*/ 418299 w 569744"/>
                    <a:gd name="connsiteY56" fmla="*/ 74847 h 304428"/>
                    <a:gd name="connsiteX57" fmla="*/ 418931 w 569744"/>
                    <a:gd name="connsiteY57" fmla="*/ 75241 h 304428"/>
                    <a:gd name="connsiteX58" fmla="*/ 418880 w 569744"/>
                    <a:gd name="connsiteY58" fmla="*/ 75270 h 304428"/>
                    <a:gd name="connsiteX59" fmla="*/ 434012 w 569744"/>
                    <a:gd name="connsiteY59" fmla="*/ 86300 h 304428"/>
                    <a:gd name="connsiteX60" fmla="*/ 455405 w 569744"/>
                    <a:gd name="connsiteY60" fmla="*/ 98155 h 304428"/>
                    <a:gd name="connsiteX61" fmla="*/ 455754 w 569744"/>
                    <a:gd name="connsiteY61" fmla="*/ 98303 h 304428"/>
                    <a:gd name="connsiteX62" fmla="*/ 472906 w 569744"/>
                    <a:gd name="connsiteY62" fmla="*/ 105302 h 304428"/>
                    <a:gd name="connsiteX63" fmla="*/ 472581 w 569744"/>
                    <a:gd name="connsiteY63" fmla="*/ 105441 h 304428"/>
                    <a:gd name="connsiteX64" fmla="*/ 474754 w 569744"/>
                    <a:gd name="connsiteY64" fmla="*/ 106363 h 304428"/>
                    <a:gd name="connsiteX65" fmla="*/ 482065 w 569744"/>
                    <a:gd name="connsiteY65" fmla="*/ 108501 h 304428"/>
                    <a:gd name="connsiteX66" fmla="*/ 485606 w 569744"/>
                    <a:gd name="connsiteY66" fmla="*/ 109261 h 304428"/>
                    <a:gd name="connsiteX67" fmla="*/ 485214 w 569744"/>
                    <a:gd name="connsiteY67" fmla="*/ 109422 h 304428"/>
                    <a:gd name="connsiteX68" fmla="*/ 493752 w 569744"/>
                    <a:gd name="connsiteY68" fmla="*/ 111919 h 304428"/>
                    <a:gd name="connsiteX69" fmla="*/ 511959 w 569744"/>
                    <a:gd name="connsiteY69" fmla="*/ 115094 h 304428"/>
                    <a:gd name="connsiteX70" fmla="*/ 522936 w 569744"/>
                    <a:gd name="connsiteY70" fmla="*/ 115595 h 304428"/>
                    <a:gd name="connsiteX71" fmla="*/ 525294 w 569744"/>
                    <a:gd name="connsiteY71" fmla="*/ 115595 h 304428"/>
                    <a:gd name="connsiteX72" fmla="*/ 525035 w 569744"/>
                    <a:gd name="connsiteY72" fmla="*/ 115690 h 304428"/>
                    <a:gd name="connsiteX73" fmla="*/ 529374 w 569744"/>
                    <a:gd name="connsiteY73" fmla="*/ 115888 h 304428"/>
                    <a:gd name="connsiteX74" fmla="*/ 545205 w 569744"/>
                    <a:gd name="connsiteY74" fmla="*/ 115094 h 304428"/>
                    <a:gd name="connsiteX75" fmla="*/ 558277 w 569744"/>
                    <a:gd name="connsiteY75" fmla="*/ 112781 h 304428"/>
                    <a:gd name="connsiteX76" fmla="*/ 555395 w 569744"/>
                    <a:gd name="connsiteY76" fmla="*/ 113796 h 304428"/>
                    <a:gd name="connsiteX77" fmla="*/ 558279 w 569744"/>
                    <a:gd name="connsiteY77" fmla="*/ 113287 h 304428"/>
                    <a:gd name="connsiteX78" fmla="*/ 558279 w 569744"/>
                    <a:gd name="connsiteY78" fmla="*/ 113287 h 304428"/>
                    <a:gd name="connsiteX79" fmla="*/ 558277 w 569744"/>
                    <a:gd name="connsiteY79" fmla="*/ 113288 h 304428"/>
                    <a:gd name="connsiteX80" fmla="*/ 558277 w 569744"/>
                    <a:gd name="connsiteY80" fmla="*/ 113288 h 304428"/>
                    <a:gd name="connsiteX81" fmla="*/ 558273 w 569744"/>
                    <a:gd name="connsiteY81" fmla="*/ 113289 h 304428"/>
                    <a:gd name="connsiteX82" fmla="*/ 558253 w 569744"/>
                    <a:gd name="connsiteY82" fmla="*/ 113296 h 304428"/>
                    <a:gd name="connsiteX83" fmla="*/ 558279 w 569744"/>
                    <a:gd name="connsiteY83" fmla="*/ 113292 h 304428"/>
                    <a:gd name="connsiteX84" fmla="*/ 558215 w 569744"/>
                    <a:gd name="connsiteY84" fmla="*/ 113314 h 304428"/>
                    <a:gd name="connsiteX85" fmla="*/ 558277 w 569744"/>
                    <a:gd name="connsiteY85" fmla="*/ 113303 h 304428"/>
                    <a:gd name="connsiteX86" fmla="*/ 555374 w 569744"/>
                    <a:gd name="connsiteY86" fmla="*/ 114323 h 304428"/>
                    <a:gd name="connsiteX87" fmla="*/ 558280 w 569744"/>
                    <a:gd name="connsiteY87" fmla="*/ 113811 h 304428"/>
                    <a:gd name="connsiteX88" fmla="*/ 0 w 569744"/>
                    <a:gd name="connsiteY88" fmla="*/ 304428 h 304428"/>
                    <a:gd name="connsiteX89" fmla="*/ 350230 w 569744"/>
                    <a:gd name="connsiteY89" fmla="*/ 0 h 304428"/>
                    <a:gd name="connsiteX0" fmla="*/ 566974 w 566974"/>
                    <a:gd name="connsiteY0" fmla="*/ 109796 h 304428"/>
                    <a:gd name="connsiteX1" fmla="*/ 555892 w 566974"/>
                    <a:gd name="connsiteY1" fmla="*/ 113744 h 304428"/>
                    <a:gd name="connsiteX2" fmla="*/ 555510 w 566974"/>
                    <a:gd name="connsiteY2" fmla="*/ 113811 h 304428"/>
                    <a:gd name="connsiteX3" fmla="*/ 566974 w 566974"/>
                    <a:gd name="connsiteY3" fmla="*/ 109796 h 304428"/>
                    <a:gd name="connsiteX4" fmla="*/ 566974 w 566974"/>
                    <a:gd name="connsiteY4" fmla="*/ 109261 h 304428"/>
                    <a:gd name="connsiteX5" fmla="*/ 566158 w 566974"/>
                    <a:gd name="connsiteY5" fmla="*/ 109553 h 304428"/>
                    <a:gd name="connsiteX6" fmla="*/ 566974 w 566974"/>
                    <a:gd name="connsiteY6" fmla="*/ 109266 h 304428"/>
                    <a:gd name="connsiteX7" fmla="*/ 565138 w 566974"/>
                    <a:gd name="connsiteY7" fmla="*/ 109922 h 304428"/>
                    <a:gd name="connsiteX8" fmla="*/ 566974 w 566974"/>
                    <a:gd name="connsiteY8" fmla="*/ 109277 h 304428"/>
                    <a:gd name="connsiteX9" fmla="*/ 555892 w 566974"/>
                    <a:gd name="connsiteY9" fmla="*/ 113235 h 304428"/>
                    <a:gd name="connsiteX10" fmla="*/ 555507 w 566974"/>
                    <a:gd name="connsiteY10" fmla="*/ 113303 h 304428"/>
                    <a:gd name="connsiteX11" fmla="*/ 555570 w 566974"/>
                    <a:gd name="connsiteY11" fmla="*/ 113281 h 304428"/>
                    <a:gd name="connsiteX12" fmla="*/ 555509 w 566974"/>
                    <a:gd name="connsiteY12" fmla="*/ 113292 h 304428"/>
                    <a:gd name="connsiteX13" fmla="*/ 555538 w 566974"/>
                    <a:gd name="connsiteY13" fmla="*/ 113282 h 304428"/>
                    <a:gd name="connsiteX14" fmla="*/ 555537 w 566974"/>
                    <a:gd name="connsiteY14" fmla="*/ 113282 h 304428"/>
                    <a:gd name="connsiteX15" fmla="*/ 555509 w 566974"/>
                    <a:gd name="connsiteY15" fmla="*/ 113287 h 304428"/>
                    <a:gd name="connsiteX16" fmla="*/ 566974 w 566974"/>
                    <a:gd name="connsiteY16" fmla="*/ 109261 h 304428"/>
                    <a:gd name="connsiteX17" fmla="*/ 566974 w 566974"/>
                    <a:gd name="connsiteY17" fmla="*/ 108744 h 304428"/>
                    <a:gd name="connsiteX18" fmla="*/ 555892 w 566974"/>
                    <a:gd name="connsiteY18" fmla="*/ 112713 h 304428"/>
                    <a:gd name="connsiteX19" fmla="*/ 555507 w 566974"/>
                    <a:gd name="connsiteY19" fmla="*/ 112781 h 304428"/>
                    <a:gd name="connsiteX20" fmla="*/ 566974 w 566974"/>
                    <a:gd name="connsiteY20" fmla="*/ 108744 h 304428"/>
                    <a:gd name="connsiteX21" fmla="*/ 347460 w 566974"/>
                    <a:gd name="connsiteY21" fmla="*/ 0 h 304428"/>
                    <a:gd name="connsiteX22" fmla="*/ 347471 w 566974"/>
                    <a:gd name="connsiteY22" fmla="*/ 15 h 304428"/>
                    <a:gd name="connsiteX23" fmla="*/ 347489 w 566974"/>
                    <a:gd name="connsiteY23" fmla="*/ 0 h 304428"/>
                    <a:gd name="connsiteX24" fmla="*/ 347501 w 566974"/>
                    <a:gd name="connsiteY24" fmla="*/ 16 h 304428"/>
                    <a:gd name="connsiteX25" fmla="*/ 347520 w 566974"/>
                    <a:gd name="connsiteY25" fmla="*/ 0 h 304428"/>
                    <a:gd name="connsiteX26" fmla="*/ 347528 w 566974"/>
                    <a:gd name="connsiteY26" fmla="*/ 10 h 304428"/>
                    <a:gd name="connsiteX27" fmla="*/ 347539 w 566974"/>
                    <a:gd name="connsiteY27" fmla="*/ 0 h 304428"/>
                    <a:gd name="connsiteX28" fmla="*/ 347604 w 566974"/>
                    <a:gd name="connsiteY28" fmla="*/ 88 h 304428"/>
                    <a:gd name="connsiteX29" fmla="*/ 347706 w 566974"/>
                    <a:gd name="connsiteY29" fmla="*/ 0 h 304428"/>
                    <a:gd name="connsiteX30" fmla="*/ 347840 w 566974"/>
                    <a:gd name="connsiteY30" fmla="*/ 180 h 304428"/>
                    <a:gd name="connsiteX31" fmla="*/ 348049 w 566974"/>
                    <a:gd name="connsiteY31" fmla="*/ 0 h 304428"/>
                    <a:gd name="connsiteX32" fmla="*/ 348051 w 566974"/>
                    <a:gd name="connsiteY32" fmla="*/ 3 h 304428"/>
                    <a:gd name="connsiteX33" fmla="*/ 348056 w 566974"/>
                    <a:gd name="connsiteY33" fmla="*/ 0 h 304428"/>
                    <a:gd name="connsiteX34" fmla="*/ 348058 w 566974"/>
                    <a:gd name="connsiteY34" fmla="*/ 3 h 304428"/>
                    <a:gd name="connsiteX35" fmla="*/ 348062 w 566974"/>
                    <a:gd name="connsiteY35" fmla="*/ 0 h 304428"/>
                    <a:gd name="connsiteX36" fmla="*/ 348065 w 566974"/>
                    <a:gd name="connsiteY36" fmla="*/ 3 h 304428"/>
                    <a:gd name="connsiteX37" fmla="*/ 348069 w 566974"/>
                    <a:gd name="connsiteY37" fmla="*/ 0 h 304428"/>
                    <a:gd name="connsiteX38" fmla="*/ 348091 w 566974"/>
                    <a:gd name="connsiteY38" fmla="*/ 29 h 304428"/>
                    <a:gd name="connsiteX39" fmla="*/ 348124 w 566974"/>
                    <a:gd name="connsiteY39" fmla="*/ 0 h 304428"/>
                    <a:gd name="connsiteX40" fmla="*/ 348128 w 566974"/>
                    <a:gd name="connsiteY40" fmla="*/ 5 h 304428"/>
                    <a:gd name="connsiteX41" fmla="*/ 348135 w 566974"/>
                    <a:gd name="connsiteY41" fmla="*/ 0 h 304428"/>
                    <a:gd name="connsiteX42" fmla="*/ 348139 w 566974"/>
                    <a:gd name="connsiteY42" fmla="*/ 5 h 304428"/>
                    <a:gd name="connsiteX43" fmla="*/ 348145 w 566974"/>
                    <a:gd name="connsiteY43" fmla="*/ 0 h 304428"/>
                    <a:gd name="connsiteX44" fmla="*/ 348150 w 566974"/>
                    <a:gd name="connsiteY44" fmla="*/ 7 h 304428"/>
                    <a:gd name="connsiteX45" fmla="*/ 348158 w 566974"/>
                    <a:gd name="connsiteY45" fmla="*/ 0 h 304428"/>
                    <a:gd name="connsiteX46" fmla="*/ 348164 w 566974"/>
                    <a:gd name="connsiteY46" fmla="*/ 8 h 304428"/>
                    <a:gd name="connsiteX47" fmla="*/ 348173 w 566974"/>
                    <a:gd name="connsiteY47" fmla="*/ 0 h 304428"/>
                    <a:gd name="connsiteX48" fmla="*/ 348377 w 566974"/>
                    <a:gd name="connsiteY48" fmla="*/ 273 h 304428"/>
                    <a:gd name="connsiteX49" fmla="*/ 348692 w 566974"/>
                    <a:gd name="connsiteY49" fmla="*/ 0 h 304428"/>
                    <a:gd name="connsiteX50" fmla="*/ 357058 w 566974"/>
                    <a:gd name="connsiteY50" fmla="*/ 11233 h 304428"/>
                    <a:gd name="connsiteX51" fmla="*/ 357205 w 566974"/>
                    <a:gd name="connsiteY51" fmla="*/ 11113 h 304428"/>
                    <a:gd name="connsiteX52" fmla="*/ 360742 w 566974"/>
                    <a:gd name="connsiteY52" fmla="*/ 16179 h 304428"/>
                    <a:gd name="connsiteX53" fmla="*/ 369330 w 566974"/>
                    <a:gd name="connsiteY53" fmla="*/ 27711 h 304428"/>
                    <a:gd name="connsiteX54" fmla="*/ 389967 w 566974"/>
                    <a:gd name="connsiteY54" fmla="*/ 51463 h 304428"/>
                    <a:gd name="connsiteX55" fmla="*/ 410605 w 566974"/>
                    <a:gd name="connsiteY55" fmla="*/ 71257 h 304428"/>
                    <a:gd name="connsiteX56" fmla="*/ 415529 w 566974"/>
                    <a:gd name="connsiteY56" fmla="*/ 74847 h 304428"/>
                    <a:gd name="connsiteX57" fmla="*/ 416161 w 566974"/>
                    <a:gd name="connsiteY57" fmla="*/ 75241 h 304428"/>
                    <a:gd name="connsiteX58" fmla="*/ 416110 w 566974"/>
                    <a:gd name="connsiteY58" fmla="*/ 75270 h 304428"/>
                    <a:gd name="connsiteX59" fmla="*/ 431242 w 566974"/>
                    <a:gd name="connsiteY59" fmla="*/ 86300 h 304428"/>
                    <a:gd name="connsiteX60" fmla="*/ 452635 w 566974"/>
                    <a:gd name="connsiteY60" fmla="*/ 98155 h 304428"/>
                    <a:gd name="connsiteX61" fmla="*/ 452984 w 566974"/>
                    <a:gd name="connsiteY61" fmla="*/ 98303 h 304428"/>
                    <a:gd name="connsiteX62" fmla="*/ 470136 w 566974"/>
                    <a:gd name="connsiteY62" fmla="*/ 105302 h 304428"/>
                    <a:gd name="connsiteX63" fmla="*/ 469811 w 566974"/>
                    <a:gd name="connsiteY63" fmla="*/ 105441 h 304428"/>
                    <a:gd name="connsiteX64" fmla="*/ 471984 w 566974"/>
                    <a:gd name="connsiteY64" fmla="*/ 106363 h 304428"/>
                    <a:gd name="connsiteX65" fmla="*/ 479295 w 566974"/>
                    <a:gd name="connsiteY65" fmla="*/ 108501 h 304428"/>
                    <a:gd name="connsiteX66" fmla="*/ 482836 w 566974"/>
                    <a:gd name="connsiteY66" fmla="*/ 109261 h 304428"/>
                    <a:gd name="connsiteX67" fmla="*/ 482444 w 566974"/>
                    <a:gd name="connsiteY67" fmla="*/ 109422 h 304428"/>
                    <a:gd name="connsiteX68" fmla="*/ 490982 w 566974"/>
                    <a:gd name="connsiteY68" fmla="*/ 111919 h 304428"/>
                    <a:gd name="connsiteX69" fmla="*/ 509189 w 566974"/>
                    <a:gd name="connsiteY69" fmla="*/ 115094 h 304428"/>
                    <a:gd name="connsiteX70" fmla="*/ 520166 w 566974"/>
                    <a:gd name="connsiteY70" fmla="*/ 115595 h 304428"/>
                    <a:gd name="connsiteX71" fmla="*/ 522524 w 566974"/>
                    <a:gd name="connsiteY71" fmla="*/ 115595 h 304428"/>
                    <a:gd name="connsiteX72" fmla="*/ 522265 w 566974"/>
                    <a:gd name="connsiteY72" fmla="*/ 115690 h 304428"/>
                    <a:gd name="connsiteX73" fmla="*/ 526604 w 566974"/>
                    <a:gd name="connsiteY73" fmla="*/ 115888 h 304428"/>
                    <a:gd name="connsiteX74" fmla="*/ 542435 w 566974"/>
                    <a:gd name="connsiteY74" fmla="*/ 115094 h 304428"/>
                    <a:gd name="connsiteX75" fmla="*/ 555507 w 566974"/>
                    <a:gd name="connsiteY75" fmla="*/ 112781 h 304428"/>
                    <a:gd name="connsiteX76" fmla="*/ 552625 w 566974"/>
                    <a:gd name="connsiteY76" fmla="*/ 113796 h 304428"/>
                    <a:gd name="connsiteX77" fmla="*/ 555509 w 566974"/>
                    <a:gd name="connsiteY77" fmla="*/ 113287 h 304428"/>
                    <a:gd name="connsiteX78" fmla="*/ 555509 w 566974"/>
                    <a:gd name="connsiteY78" fmla="*/ 113287 h 304428"/>
                    <a:gd name="connsiteX79" fmla="*/ 555507 w 566974"/>
                    <a:gd name="connsiteY79" fmla="*/ 113288 h 304428"/>
                    <a:gd name="connsiteX80" fmla="*/ 555507 w 566974"/>
                    <a:gd name="connsiteY80" fmla="*/ 113288 h 304428"/>
                    <a:gd name="connsiteX81" fmla="*/ 555503 w 566974"/>
                    <a:gd name="connsiteY81" fmla="*/ 113289 h 304428"/>
                    <a:gd name="connsiteX82" fmla="*/ 555483 w 566974"/>
                    <a:gd name="connsiteY82" fmla="*/ 113296 h 304428"/>
                    <a:gd name="connsiteX83" fmla="*/ 555509 w 566974"/>
                    <a:gd name="connsiteY83" fmla="*/ 113292 h 304428"/>
                    <a:gd name="connsiteX84" fmla="*/ 555445 w 566974"/>
                    <a:gd name="connsiteY84" fmla="*/ 113314 h 304428"/>
                    <a:gd name="connsiteX85" fmla="*/ 555507 w 566974"/>
                    <a:gd name="connsiteY85" fmla="*/ 113303 h 304428"/>
                    <a:gd name="connsiteX86" fmla="*/ 552604 w 566974"/>
                    <a:gd name="connsiteY86" fmla="*/ 114323 h 304428"/>
                    <a:gd name="connsiteX87" fmla="*/ 555510 w 566974"/>
                    <a:gd name="connsiteY87" fmla="*/ 113811 h 304428"/>
                    <a:gd name="connsiteX88" fmla="*/ 0 w 566974"/>
                    <a:gd name="connsiteY88" fmla="*/ 304428 h 304428"/>
                    <a:gd name="connsiteX89" fmla="*/ 347460 w 566974"/>
                    <a:gd name="connsiteY89" fmla="*/ 0 h 304428"/>
                    <a:gd name="connsiteX0" fmla="*/ 548970 w 548970"/>
                    <a:gd name="connsiteY0" fmla="*/ 109796 h 291964"/>
                    <a:gd name="connsiteX1" fmla="*/ 537888 w 548970"/>
                    <a:gd name="connsiteY1" fmla="*/ 113744 h 291964"/>
                    <a:gd name="connsiteX2" fmla="*/ 537506 w 548970"/>
                    <a:gd name="connsiteY2" fmla="*/ 113811 h 291964"/>
                    <a:gd name="connsiteX3" fmla="*/ 548970 w 548970"/>
                    <a:gd name="connsiteY3" fmla="*/ 109796 h 291964"/>
                    <a:gd name="connsiteX4" fmla="*/ 548970 w 548970"/>
                    <a:gd name="connsiteY4" fmla="*/ 109261 h 291964"/>
                    <a:gd name="connsiteX5" fmla="*/ 548154 w 548970"/>
                    <a:gd name="connsiteY5" fmla="*/ 109553 h 291964"/>
                    <a:gd name="connsiteX6" fmla="*/ 548970 w 548970"/>
                    <a:gd name="connsiteY6" fmla="*/ 109266 h 291964"/>
                    <a:gd name="connsiteX7" fmla="*/ 547134 w 548970"/>
                    <a:gd name="connsiteY7" fmla="*/ 109922 h 291964"/>
                    <a:gd name="connsiteX8" fmla="*/ 548970 w 548970"/>
                    <a:gd name="connsiteY8" fmla="*/ 109277 h 291964"/>
                    <a:gd name="connsiteX9" fmla="*/ 537888 w 548970"/>
                    <a:gd name="connsiteY9" fmla="*/ 113235 h 291964"/>
                    <a:gd name="connsiteX10" fmla="*/ 537503 w 548970"/>
                    <a:gd name="connsiteY10" fmla="*/ 113303 h 291964"/>
                    <a:gd name="connsiteX11" fmla="*/ 537566 w 548970"/>
                    <a:gd name="connsiteY11" fmla="*/ 113281 h 291964"/>
                    <a:gd name="connsiteX12" fmla="*/ 537505 w 548970"/>
                    <a:gd name="connsiteY12" fmla="*/ 113292 h 291964"/>
                    <a:gd name="connsiteX13" fmla="*/ 537534 w 548970"/>
                    <a:gd name="connsiteY13" fmla="*/ 113282 h 291964"/>
                    <a:gd name="connsiteX14" fmla="*/ 537533 w 548970"/>
                    <a:gd name="connsiteY14" fmla="*/ 113282 h 291964"/>
                    <a:gd name="connsiteX15" fmla="*/ 537505 w 548970"/>
                    <a:gd name="connsiteY15" fmla="*/ 113287 h 291964"/>
                    <a:gd name="connsiteX16" fmla="*/ 548970 w 548970"/>
                    <a:gd name="connsiteY16" fmla="*/ 109261 h 291964"/>
                    <a:gd name="connsiteX17" fmla="*/ 548970 w 548970"/>
                    <a:gd name="connsiteY17" fmla="*/ 108744 h 291964"/>
                    <a:gd name="connsiteX18" fmla="*/ 537888 w 548970"/>
                    <a:gd name="connsiteY18" fmla="*/ 112713 h 291964"/>
                    <a:gd name="connsiteX19" fmla="*/ 537503 w 548970"/>
                    <a:gd name="connsiteY19" fmla="*/ 112781 h 291964"/>
                    <a:gd name="connsiteX20" fmla="*/ 548970 w 548970"/>
                    <a:gd name="connsiteY20" fmla="*/ 108744 h 291964"/>
                    <a:gd name="connsiteX21" fmla="*/ 329456 w 548970"/>
                    <a:gd name="connsiteY21" fmla="*/ 0 h 291964"/>
                    <a:gd name="connsiteX22" fmla="*/ 329467 w 548970"/>
                    <a:gd name="connsiteY22" fmla="*/ 15 h 291964"/>
                    <a:gd name="connsiteX23" fmla="*/ 329485 w 548970"/>
                    <a:gd name="connsiteY23" fmla="*/ 0 h 291964"/>
                    <a:gd name="connsiteX24" fmla="*/ 329497 w 548970"/>
                    <a:gd name="connsiteY24" fmla="*/ 16 h 291964"/>
                    <a:gd name="connsiteX25" fmla="*/ 329516 w 548970"/>
                    <a:gd name="connsiteY25" fmla="*/ 0 h 291964"/>
                    <a:gd name="connsiteX26" fmla="*/ 329524 w 548970"/>
                    <a:gd name="connsiteY26" fmla="*/ 10 h 291964"/>
                    <a:gd name="connsiteX27" fmla="*/ 329535 w 548970"/>
                    <a:gd name="connsiteY27" fmla="*/ 0 h 291964"/>
                    <a:gd name="connsiteX28" fmla="*/ 329600 w 548970"/>
                    <a:gd name="connsiteY28" fmla="*/ 88 h 291964"/>
                    <a:gd name="connsiteX29" fmla="*/ 329702 w 548970"/>
                    <a:gd name="connsiteY29" fmla="*/ 0 h 291964"/>
                    <a:gd name="connsiteX30" fmla="*/ 329836 w 548970"/>
                    <a:gd name="connsiteY30" fmla="*/ 180 h 291964"/>
                    <a:gd name="connsiteX31" fmla="*/ 330045 w 548970"/>
                    <a:gd name="connsiteY31" fmla="*/ 0 h 291964"/>
                    <a:gd name="connsiteX32" fmla="*/ 330047 w 548970"/>
                    <a:gd name="connsiteY32" fmla="*/ 3 h 291964"/>
                    <a:gd name="connsiteX33" fmla="*/ 330052 w 548970"/>
                    <a:gd name="connsiteY33" fmla="*/ 0 h 291964"/>
                    <a:gd name="connsiteX34" fmla="*/ 330054 w 548970"/>
                    <a:gd name="connsiteY34" fmla="*/ 3 h 291964"/>
                    <a:gd name="connsiteX35" fmla="*/ 330058 w 548970"/>
                    <a:gd name="connsiteY35" fmla="*/ 0 h 291964"/>
                    <a:gd name="connsiteX36" fmla="*/ 330061 w 548970"/>
                    <a:gd name="connsiteY36" fmla="*/ 3 h 291964"/>
                    <a:gd name="connsiteX37" fmla="*/ 330065 w 548970"/>
                    <a:gd name="connsiteY37" fmla="*/ 0 h 291964"/>
                    <a:gd name="connsiteX38" fmla="*/ 330087 w 548970"/>
                    <a:gd name="connsiteY38" fmla="*/ 29 h 291964"/>
                    <a:gd name="connsiteX39" fmla="*/ 330120 w 548970"/>
                    <a:gd name="connsiteY39" fmla="*/ 0 h 291964"/>
                    <a:gd name="connsiteX40" fmla="*/ 330124 w 548970"/>
                    <a:gd name="connsiteY40" fmla="*/ 5 h 291964"/>
                    <a:gd name="connsiteX41" fmla="*/ 330131 w 548970"/>
                    <a:gd name="connsiteY41" fmla="*/ 0 h 291964"/>
                    <a:gd name="connsiteX42" fmla="*/ 330135 w 548970"/>
                    <a:gd name="connsiteY42" fmla="*/ 5 h 291964"/>
                    <a:gd name="connsiteX43" fmla="*/ 330141 w 548970"/>
                    <a:gd name="connsiteY43" fmla="*/ 0 h 291964"/>
                    <a:gd name="connsiteX44" fmla="*/ 330146 w 548970"/>
                    <a:gd name="connsiteY44" fmla="*/ 7 h 291964"/>
                    <a:gd name="connsiteX45" fmla="*/ 330154 w 548970"/>
                    <a:gd name="connsiteY45" fmla="*/ 0 h 291964"/>
                    <a:gd name="connsiteX46" fmla="*/ 330160 w 548970"/>
                    <a:gd name="connsiteY46" fmla="*/ 8 h 291964"/>
                    <a:gd name="connsiteX47" fmla="*/ 330169 w 548970"/>
                    <a:gd name="connsiteY47" fmla="*/ 0 h 291964"/>
                    <a:gd name="connsiteX48" fmla="*/ 330373 w 548970"/>
                    <a:gd name="connsiteY48" fmla="*/ 273 h 291964"/>
                    <a:gd name="connsiteX49" fmla="*/ 330688 w 548970"/>
                    <a:gd name="connsiteY49" fmla="*/ 0 h 291964"/>
                    <a:gd name="connsiteX50" fmla="*/ 339054 w 548970"/>
                    <a:gd name="connsiteY50" fmla="*/ 11233 h 291964"/>
                    <a:gd name="connsiteX51" fmla="*/ 339201 w 548970"/>
                    <a:gd name="connsiteY51" fmla="*/ 11113 h 291964"/>
                    <a:gd name="connsiteX52" fmla="*/ 342738 w 548970"/>
                    <a:gd name="connsiteY52" fmla="*/ 16179 h 291964"/>
                    <a:gd name="connsiteX53" fmla="*/ 351326 w 548970"/>
                    <a:gd name="connsiteY53" fmla="*/ 27711 h 291964"/>
                    <a:gd name="connsiteX54" fmla="*/ 371963 w 548970"/>
                    <a:gd name="connsiteY54" fmla="*/ 51463 h 291964"/>
                    <a:gd name="connsiteX55" fmla="*/ 392601 w 548970"/>
                    <a:gd name="connsiteY55" fmla="*/ 71257 h 291964"/>
                    <a:gd name="connsiteX56" fmla="*/ 397525 w 548970"/>
                    <a:gd name="connsiteY56" fmla="*/ 74847 h 291964"/>
                    <a:gd name="connsiteX57" fmla="*/ 398157 w 548970"/>
                    <a:gd name="connsiteY57" fmla="*/ 75241 h 291964"/>
                    <a:gd name="connsiteX58" fmla="*/ 398106 w 548970"/>
                    <a:gd name="connsiteY58" fmla="*/ 75270 h 291964"/>
                    <a:gd name="connsiteX59" fmla="*/ 413238 w 548970"/>
                    <a:gd name="connsiteY59" fmla="*/ 86300 h 291964"/>
                    <a:gd name="connsiteX60" fmla="*/ 434631 w 548970"/>
                    <a:gd name="connsiteY60" fmla="*/ 98155 h 291964"/>
                    <a:gd name="connsiteX61" fmla="*/ 434980 w 548970"/>
                    <a:gd name="connsiteY61" fmla="*/ 98303 h 291964"/>
                    <a:gd name="connsiteX62" fmla="*/ 452132 w 548970"/>
                    <a:gd name="connsiteY62" fmla="*/ 105302 h 291964"/>
                    <a:gd name="connsiteX63" fmla="*/ 451807 w 548970"/>
                    <a:gd name="connsiteY63" fmla="*/ 105441 h 291964"/>
                    <a:gd name="connsiteX64" fmla="*/ 453980 w 548970"/>
                    <a:gd name="connsiteY64" fmla="*/ 106363 h 291964"/>
                    <a:gd name="connsiteX65" fmla="*/ 461291 w 548970"/>
                    <a:gd name="connsiteY65" fmla="*/ 108501 h 291964"/>
                    <a:gd name="connsiteX66" fmla="*/ 464832 w 548970"/>
                    <a:gd name="connsiteY66" fmla="*/ 109261 h 291964"/>
                    <a:gd name="connsiteX67" fmla="*/ 464440 w 548970"/>
                    <a:gd name="connsiteY67" fmla="*/ 109422 h 291964"/>
                    <a:gd name="connsiteX68" fmla="*/ 472978 w 548970"/>
                    <a:gd name="connsiteY68" fmla="*/ 111919 h 291964"/>
                    <a:gd name="connsiteX69" fmla="*/ 491185 w 548970"/>
                    <a:gd name="connsiteY69" fmla="*/ 115094 h 291964"/>
                    <a:gd name="connsiteX70" fmla="*/ 502162 w 548970"/>
                    <a:gd name="connsiteY70" fmla="*/ 115595 h 291964"/>
                    <a:gd name="connsiteX71" fmla="*/ 504520 w 548970"/>
                    <a:gd name="connsiteY71" fmla="*/ 115595 h 291964"/>
                    <a:gd name="connsiteX72" fmla="*/ 504261 w 548970"/>
                    <a:gd name="connsiteY72" fmla="*/ 115690 h 291964"/>
                    <a:gd name="connsiteX73" fmla="*/ 508600 w 548970"/>
                    <a:gd name="connsiteY73" fmla="*/ 115888 h 291964"/>
                    <a:gd name="connsiteX74" fmla="*/ 524431 w 548970"/>
                    <a:gd name="connsiteY74" fmla="*/ 115094 h 291964"/>
                    <a:gd name="connsiteX75" fmla="*/ 537503 w 548970"/>
                    <a:gd name="connsiteY75" fmla="*/ 112781 h 291964"/>
                    <a:gd name="connsiteX76" fmla="*/ 534621 w 548970"/>
                    <a:gd name="connsiteY76" fmla="*/ 113796 h 291964"/>
                    <a:gd name="connsiteX77" fmla="*/ 537505 w 548970"/>
                    <a:gd name="connsiteY77" fmla="*/ 113287 h 291964"/>
                    <a:gd name="connsiteX78" fmla="*/ 537505 w 548970"/>
                    <a:gd name="connsiteY78" fmla="*/ 113287 h 291964"/>
                    <a:gd name="connsiteX79" fmla="*/ 537503 w 548970"/>
                    <a:gd name="connsiteY79" fmla="*/ 113288 h 291964"/>
                    <a:gd name="connsiteX80" fmla="*/ 537503 w 548970"/>
                    <a:gd name="connsiteY80" fmla="*/ 113288 h 291964"/>
                    <a:gd name="connsiteX81" fmla="*/ 537499 w 548970"/>
                    <a:gd name="connsiteY81" fmla="*/ 113289 h 291964"/>
                    <a:gd name="connsiteX82" fmla="*/ 537479 w 548970"/>
                    <a:gd name="connsiteY82" fmla="*/ 113296 h 291964"/>
                    <a:gd name="connsiteX83" fmla="*/ 537505 w 548970"/>
                    <a:gd name="connsiteY83" fmla="*/ 113292 h 291964"/>
                    <a:gd name="connsiteX84" fmla="*/ 537441 w 548970"/>
                    <a:gd name="connsiteY84" fmla="*/ 113314 h 291964"/>
                    <a:gd name="connsiteX85" fmla="*/ 537503 w 548970"/>
                    <a:gd name="connsiteY85" fmla="*/ 113303 h 291964"/>
                    <a:gd name="connsiteX86" fmla="*/ 534600 w 548970"/>
                    <a:gd name="connsiteY86" fmla="*/ 114323 h 291964"/>
                    <a:gd name="connsiteX87" fmla="*/ 537506 w 548970"/>
                    <a:gd name="connsiteY87" fmla="*/ 113811 h 291964"/>
                    <a:gd name="connsiteX88" fmla="*/ 0 w 548970"/>
                    <a:gd name="connsiteY88" fmla="*/ 291964 h 291964"/>
                    <a:gd name="connsiteX89" fmla="*/ 329456 w 548970"/>
                    <a:gd name="connsiteY89" fmla="*/ 0 h 291964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60049 w 560049"/>
                    <a:gd name="connsiteY4" fmla="*/ 109261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60049 w 560049"/>
                    <a:gd name="connsiteY8" fmla="*/ 109277 h 303043"/>
                    <a:gd name="connsiteX9" fmla="*/ 548967 w 560049"/>
                    <a:gd name="connsiteY9" fmla="*/ 113235 h 303043"/>
                    <a:gd name="connsiteX10" fmla="*/ 548582 w 560049"/>
                    <a:gd name="connsiteY10" fmla="*/ 113303 h 303043"/>
                    <a:gd name="connsiteX11" fmla="*/ 548645 w 560049"/>
                    <a:gd name="connsiteY11" fmla="*/ 113281 h 303043"/>
                    <a:gd name="connsiteX12" fmla="*/ 548584 w 560049"/>
                    <a:gd name="connsiteY12" fmla="*/ 113292 h 303043"/>
                    <a:gd name="connsiteX13" fmla="*/ 548613 w 560049"/>
                    <a:gd name="connsiteY13" fmla="*/ 113282 h 303043"/>
                    <a:gd name="connsiteX14" fmla="*/ 548612 w 560049"/>
                    <a:gd name="connsiteY14" fmla="*/ 113282 h 303043"/>
                    <a:gd name="connsiteX15" fmla="*/ 548584 w 560049"/>
                    <a:gd name="connsiteY15" fmla="*/ 113287 h 303043"/>
                    <a:gd name="connsiteX16" fmla="*/ 560049 w 560049"/>
                    <a:gd name="connsiteY16" fmla="*/ 109261 h 303043"/>
                    <a:gd name="connsiteX17" fmla="*/ 560049 w 560049"/>
                    <a:gd name="connsiteY17" fmla="*/ 108744 h 303043"/>
                    <a:gd name="connsiteX18" fmla="*/ 548967 w 560049"/>
                    <a:gd name="connsiteY18" fmla="*/ 112713 h 303043"/>
                    <a:gd name="connsiteX19" fmla="*/ 548582 w 560049"/>
                    <a:gd name="connsiteY19" fmla="*/ 112781 h 303043"/>
                    <a:gd name="connsiteX20" fmla="*/ 560049 w 560049"/>
                    <a:gd name="connsiteY20" fmla="*/ 108744 h 303043"/>
                    <a:gd name="connsiteX21" fmla="*/ 340535 w 560049"/>
                    <a:gd name="connsiteY21" fmla="*/ 0 h 303043"/>
                    <a:gd name="connsiteX22" fmla="*/ 340546 w 560049"/>
                    <a:gd name="connsiteY22" fmla="*/ 15 h 303043"/>
                    <a:gd name="connsiteX23" fmla="*/ 340564 w 560049"/>
                    <a:gd name="connsiteY23" fmla="*/ 0 h 303043"/>
                    <a:gd name="connsiteX24" fmla="*/ 340576 w 560049"/>
                    <a:gd name="connsiteY24" fmla="*/ 16 h 303043"/>
                    <a:gd name="connsiteX25" fmla="*/ 340595 w 560049"/>
                    <a:gd name="connsiteY25" fmla="*/ 0 h 303043"/>
                    <a:gd name="connsiteX26" fmla="*/ 340603 w 560049"/>
                    <a:gd name="connsiteY26" fmla="*/ 10 h 303043"/>
                    <a:gd name="connsiteX27" fmla="*/ 340614 w 560049"/>
                    <a:gd name="connsiteY27" fmla="*/ 0 h 303043"/>
                    <a:gd name="connsiteX28" fmla="*/ 340679 w 560049"/>
                    <a:gd name="connsiteY28" fmla="*/ 88 h 303043"/>
                    <a:gd name="connsiteX29" fmla="*/ 340781 w 560049"/>
                    <a:gd name="connsiteY29" fmla="*/ 0 h 303043"/>
                    <a:gd name="connsiteX30" fmla="*/ 340915 w 560049"/>
                    <a:gd name="connsiteY30" fmla="*/ 180 h 303043"/>
                    <a:gd name="connsiteX31" fmla="*/ 341124 w 560049"/>
                    <a:gd name="connsiteY31" fmla="*/ 0 h 303043"/>
                    <a:gd name="connsiteX32" fmla="*/ 341126 w 560049"/>
                    <a:gd name="connsiteY32" fmla="*/ 3 h 303043"/>
                    <a:gd name="connsiteX33" fmla="*/ 341131 w 560049"/>
                    <a:gd name="connsiteY33" fmla="*/ 0 h 303043"/>
                    <a:gd name="connsiteX34" fmla="*/ 341133 w 560049"/>
                    <a:gd name="connsiteY34" fmla="*/ 3 h 303043"/>
                    <a:gd name="connsiteX35" fmla="*/ 341137 w 560049"/>
                    <a:gd name="connsiteY35" fmla="*/ 0 h 303043"/>
                    <a:gd name="connsiteX36" fmla="*/ 341140 w 560049"/>
                    <a:gd name="connsiteY36" fmla="*/ 3 h 303043"/>
                    <a:gd name="connsiteX37" fmla="*/ 341144 w 560049"/>
                    <a:gd name="connsiteY37" fmla="*/ 0 h 303043"/>
                    <a:gd name="connsiteX38" fmla="*/ 341166 w 560049"/>
                    <a:gd name="connsiteY38" fmla="*/ 29 h 303043"/>
                    <a:gd name="connsiteX39" fmla="*/ 341199 w 560049"/>
                    <a:gd name="connsiteY39" fmla="*/ 0 h 303043"/>
                    <a:gd name="connsiteX40" fmla="*/ 341203 w 560049"/>
                    <a:gd name="connsiteY40" fmla="*/ 5 h 303043"/>
                    <a:gd name="connsiteX41" fmla="*/ 341210 w 560049"/>
                    <a:gd name="connsiteY41" fmla="*/ 0 h 303043"/>
                    <a:gd name="connsiteX42" fmla="*/ 341214 w 560049"/>
                    <a:gd name="connsiteY42" fmla="*/ 5 h 303043"/>
                    <a:gd name="connsiteX43" fmla="*/ 341220 w 560049"/>
                    <a:gd name="connsiteY43" fmla="*/ 0 h 303043"/>
                    <a:gd name="connsiteX44" fmla="*/ 341225 w 560049"/>
                    <a:gd name="connsiteY44" fmla="*/ 7 h 303043"/>
                    <a:gd name="connsiteX45" fmla="*/ 341233 w 560049"/>
                    <a:gd name="connsiteY45" fmla="*/ 0 h 303043"/>
                    <a:gd name="connsiteX46" fmla="*/ 341239 w 560049"/>
                    <a:gd name="connsiteY46" fmla="*/ 8 h 303043"/>
                    <a:gd name="connsiteX47" fmla="*/ 341248 w 560049"/>
                    <a:gd name="connsiteY47" fmla="*/ 0 h 303043"/>
                    <a:gd name="connsiteX48" fmla="*/ 341452 w 560049"/>
                    <a:gd name="connsiteY48" fmla="*/ 273 h 303043"/>
                    <a:gd name="connsiteX49" fmla="*/ 341767 w 560049"/>
                    <a:gd name="connsiteY49" fmla="*/ 0 h 303043"/>
                    <a:gd name="connsiteX50" fmla="*/ 350133 w 560049"/>
                    <a:gd name="connsiteY50" fmla="*/ 11233 h 303043"/>
                    <a:gd name="connsiteX51" fmla="*/ 350280 w 560049"/>
                    <a:gd name="connsiteY51" fmla="*/ 11113 h 303043"/>
                    <a:gd name="connsiteX52" fmla="*/ 353817 w 560049"/>
                    <a:gd name="connsiteY52" fmla="*/ 16179 h 303043"/>
                    <a:gd name="connsiteX53" fmla="*/ 362405 w 560049"/>
                    <a:gd name="connsiteY53" fmla="*/ 27711 h 303043"/>
                    <a:gd name="connsiteX54" fmla="*/ 383042 w 560049"/>
                    <a:gd name="connsiteY54" fmla="*/ 51463 h 303043"/>
                    <a:gd name="connsiteX55" fmla="*/ 403680 w 560049"/>
                    <a:gd name="connsiteY55" fmla="*/ 71257 h 303043"/>
                    <a:gd name="connsiteX56" fmla="*/ 408604 w 560049"/>
                    <a:gd name="connsiteY56" fmla="*/ 74847 h 303043"/>
                    <a:gd name="connsiteX57" fmla="*/ 409236 w 560049"/>
                    <a:gd name="connsiteY57" fmla="*/ 75241 h 303043"/>
                    <a:gd name="connsiteX58" fmla="*/ 409185 w 560049"/>
                    <a:gd name="connsiteY58" fmla="*/ 75270 h 303043"/>
                    <a:gd name="connsiteX59" fmla="*/ 424317 w 560049"/>
                    <a:gd name="connsiteY59" fmla="*/ 86300 h 303043"/>
                    <a:gd name="connsiteX60" fmla="*/ 445710 w 560049"/>
                    <a:gd name="connsiteY60" fmla="*/ 98155 h 303043"/>
                    <a:gd name="connsiteX61" fmla="*/ 446059 w 560049"/>
                    <a:gd name="connsiteY61" fmla="*/ 98303 h 303043"/>
                    <a:gd name="connsiteX62" fmla="*/ 463211 w 560049"/>
                    <a:gd name="connsiteY62" fmla="*/ 105302 h 303043"/>
                    <a:gd name="connsiteX63" fmla="*/ 462886 w 560049"/>
                    <a:gd name="connsiteY63" fmla="*/ 105441 h 303043"/>
                    <a:gd name="connsiteX64" fmla="*/ 465059 w 560049"/>
                    <a:gd name="connsiteY64" fmla="*/ 106363 h 303043"/>
                    <a:gd name="connsiteX65" fmla="*/ 472370 w 560049"/>
                    <a:gd name="connsiteY65" fmla="*/ 108501 h 303043"/>
                    <a:gd name="connsiteX66" fmla="*/ 475911 w 560049"/>
                    <a:gd name="connsiteY66" fmla="*/ 109261 h 303043"/>
                    <a:gd name="connsiteX67" fmla="*/ 475519 w 560049"/>
                    <a:gd name="connsiteY67" fmla="*/ 109422 h 303043"/>
                    <a:gd name="connsiteX68" fmla="*/ 484057 w 560049"/>
                    <a:gd name="connsiteY68" fmla="*/ 111919 h 303043"/>
                    <a:gd name="connsiteX69" fmla="*/ 502264 w 560049"/>
                    <a:gd name="connsiteY69" fmla="*/ 115094 h 303043"/>
                    <a:gd name="connsiteX70" fmla="*/ 513241 w 560049"/>
                    <a:gd name="connsiteY70" fmla="*/ 115595 h 303043"/>
                    <a:gd name="connsiteX71" fmla="*/ 515599 w 560049"/>
                    <a:gd name="connsiteY71" fmla="*/ 115595 h 303043"/>
                    <a:gd name="connsiteX72" fmla="*/ 515340 w 560049"/>
                    <a:gd name="connsiteY72" fmla="*/ 115690 h 303043"/>
                    <a:gd name="connsiteX73" fmla="*/ 519679 w 560049"/>
                    <a:gd name="connsiteY73" fmla="*/ 115888 h 303043"/>
                    <a:gd name="connsiteX74" fmla="*/ 535510 w 560049"/>
                    <a:gd name="connsiteY74" fmla="*/ 115094 h 303043"/>
                    <a:gd name="connsiteX75" fmla="*/ 548582 w 560049"/>
                    <a:gd name="connsiteY75" fmla="*/ 112781 h 303043"/>
                    <a:gd name="connsiteX76" fmla="*/ 545700 w 560049"/>
                    <a:gd name="connsiteY76" fmla="*/ 113796 h 303043"/>
                    <a:gd name="connsiteX77" fmla="*/ 548584 w 560049"/>
                    <a:gd name="connsiteY77" fmla="*/ 113287 h 303043"/>
                    <a:gd name="connsiteX78" fmla="*/ 548584 w 560049"/>
                    <a:gd name="connsiteY78" fmla="*/ 113287 h 303043"/>
                    <a:gd name="connsiteX79" fmla="*/ 548582 w 560049"/>
                    <a:gd name="connsiteY79" fmla="*/ 113288 h 303043"/>
                    <a:gd name="connsiteX80" fmla="*/ 548582 w 560049"/>
                    <a:gd name="connsiteY80" fmla="*/ 113288 h 303043"/>
                    <a:gd name="connsiteX81" fmla="*/ 548578 w 560049"/>
                    <a:gd name="connsiteY81" fmla="*/ 113289 h 303043"/>
                    <a:gd name="connsiteX82" fmla="*/ 548558 w 560049"/>
                    <a:gd name="connsiteY82" fmla="*/ 113296 h 303043"/>
                    <a:gd name="connsiteX83" fmla="*/ 548584 w 560049"/>
                    <a:gd name="connsiteY83" fmla="*/ 113292 h 303043"/>
                    <a:gd name="connsiteX84" fmla="*/ 548520 w 560049"/>
                    <a:gd name="connsiteY84" fmla="*/ 113314 h 303043"/>
                    <a:gd name="connsiteX85" fmla="*/ 548582 w 560049"/>
                    <a:gd name="connsiteY85" fmla="*/ 113303 h 303043"/>
                    <a:gd name="connsiteX86" fmla="*/ 545679 w 560049"/>
                    <a:gd name="connsiteY86" fmla="*/ 114323 h 303043"/>
                    <a:gd name="connsiteX87" fmla="*/ 548585 w 560049"/>
                    <a:gd name="connsiteY87" fmla="*/ 113811 h 303043"/>
                    <a:gd name="connsiteX88" fmla="*/ 0 w 560049"/>
                    <a:gd name="connsiteY88" fmla="*/ 303043 h 303043"/>
                    <a:gd name="connsiteX89" fmla="*/ 340535 w 560049"/>
                    <a:gd name="connsiteY89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60049 w 560049"/>
                    <a:gd name="connsiteY4" fmla="*/ 109261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60049 w 560049"/>
                    <a:gd name="connsiteY8" fmla="*/ 109277 h 303043"/>
                    <a:gd name="connsiteX9" fmla="*/ 548967 w 560049"/>
                    <a:gd name="connsiteY9" fmla="*/ 113235 h 303043"/>
                    <a:gd name="connsiteX10" fmla="*/ 548582 w 560049"/>
                    <a:gd name="connsiteY10" fmla="*/ 113303 h 303043"/>
                    <a:gd name="connsiteX11" fmla="*/ 548645 w 560049"/>
                    <a:gd name="connsiteY11" fmla="*/ 113281 h 303043"/>
                    <a:gd name="connsiteX12" fmla="*/ 548584 w 560049"/>
                    <a:gd name="connsiteY12" fmla="*/ 113292 h 303043"/>
                    <a:gd name="connsiteX13" fmla="*/ 548613 w 560049"/>
                    <a:gd name="connsiteY13" fmla="*/ 113282 h 303043"/>
                    <a:gd name="connsiteX14" fmla="*/ 548612 w 560049"/>
                    <a:gd name="connsiteY14" fmla="*/ 113282 h 303043"/>
                    <a:gd name="connsiteX15" fmla="*/ 548584 w 560049"/>
                    <a:gd name="connsiteY15" fmla="*/ 113287 h 303043"/>
                    <a:gd name="connsiteX16" fmla="*/ 560049 w 560049"/>
                    <a:gd name="connsiteY16" fmla="*/ 109261 h 303043"/>
                    <a:gd name="connsiteX17" fmla="*/ 548582 w 560049"/>
                    <a:gd name="connsiteY17" fmla="*/ 112781 h 303043"/>
                    <a:gd name="connsiteX18" fmla="*/ 548967 w 560049"/>
                    <a:gd name="connsiteY18" fmla="*/ 112713 h 303043"/>
                    <a:gd name="connsiteX19" fmla="*/ 548582 w 560049"/>
                    <a:gd name="connsiteY19" fmla="*/ 112781 h 303043"/>
                    <a:gd name="connsiteX20" fmla="*/ 340535 w 560049"/>
                    <a:gd name="connsiteY20" fmla="*/ 0 h 303043"/>
                    <a:gd name="connsiteX21" fmla="*/ 340546 w 560049"/>
                    <a:gd name="connsiteY21" fmla="*/ 15 h 303043"/>
                    <a:gd name="connsiteX22" fmla="*/ 340564 w 560049"/>
                    <a:gd name="connsiteY22" fmla="*/ 0 h 303043"/>
                    <a:gd name="connsiteX23" fmla="*/ 340576 w 560049"/>
                    <a:gd name="connsiteY23" fmla="*/ 16 h 303043"/>
                    <a:gd name="connsiteX24" fmla="*/ 340595 w 560049"/>
                    <a:gd name="connsiteY24" fmla="*/ 0 h 303043"/>
                    <a:gd name="connsiteX25" fmla="*/ 340603 w 560049"/>
                    <a:gd name="connsiteY25" fmla="*/ 10 h 303043"/>
                    <a:gd name="connsiteX26" fmla="*/ 340614 w 560049"/>
                    <a:gd name="connsiteY26" fmla="*/ 0 h 303043"/>
                    <a:gd name="connsiteX27" fmla="*/ 340679 w 560049"/>
                    <a:gd name="connsiteY27" fmla="*/ 88 h 303043"/>
                    <a:gd name="connsiteX28" fmla="*/ 340781 w 560049"/>
                    <a:gd name="connsiteY28" fmla="*/ 0 h 303043"/>
                    <a:gd name="connsiteX29" fmla="*/ 340915 w 560049"/>
                    <a:gd name="connsiteY29" fmla="*/ 180 h 303043"/>
                    <a:gd name="connsiteX30" fmla="*/ 341124 w 560049"/>
                    <a:gd name="connsiteY30" fmla="*/ 0 h 303043"/>
                    <a:gd name="connsiteX31" fmla="*/ 341126 w 560049"/>
                    <a:gd name="connsiteY31" fmla="*/ 3 h 303043"/>
                    <a:gd name="connsiteX32" fmla="*/ 341131 w 560049"/>
                    <a:gd name="connsiteY32" fmla="*/ 0 h 303043"/>
                    <a:gd name="connsiteX33" fmla="*/ 341133 w 560049"/>
                    <a:gd name="connsiteY33" fmla="*/ 3 h 303043"/>
                    <a:gd name="connsiteX34" fmla="*/ 341137 w 560049"/>
                    <a:gd name="connsiteY34" fmla="*/ 0 h 303043"/>
                    <a:gd name="connsiteX35" fmla="*/ 341140 w 560049"/>
                    <a:gd name="connsiteY35" fmla="*/ 3 h 303043"/>
                    <a:gd name="connsiteX36" fmla="*/ 341144 w 560049"/>
                    <a:gd name="connsiteY36" fmla="*/ 0 h 303043"/>
                    <a:gd name="connsiteX37" fmla="*/ 341166 w 560049"/>
                    <a:gd name="connsiteY37" fmla="*/ 29 h 303043"/>
                    <a:gd name="connsiteX38" fmla="*/ 341199 w 560049"/>
                    <a:gd name="connsiteY38" fmla="*/ 0 h 303043"/>
                    <a:gd name="connsiteX39" fmla="*/ 341203 w 560049"/>
                    <a:gd name="connsiteY39" fmla="*/ 5 h 303043"/>
                    <a:gd name="connsiteX40" fmla="*/ 341210 w 560049"/>
                    <a:gd name="connsiteY40" fmla="*/ 0 h 303043"/>
                    <a:gd name="connsiteX41" fmla="*/ 341214 w 560049"/>
                    <a:gd name="connsiteY41" fmla="*/ 5 h 303043"/>
                    <a:gd name="connsiteX42" fmla="*/ 341220 w 560049"/>
                    <a:gd name="connsiteY42" fmla="*/ 0 h 303043"/>
                    <a:gd name="connsiteX43" fmla="*/ 341225 w 560049"/>
                    <a:gd name="connsiteY43" fmla="*/ 7 h 303043"/>
                    <a:gd name="connsiteX44" fmla="*/ 341233 w 560049"/>
                    <a:gd name="connsiteY44" fmla="*/ 0 h 303043"/>
                    <a:gd name="connsiteX45" fmla="*/ 341239 w 560049"/>
                    <a:gd name="connsiteY45" fmla="*/ 8 h 303043"/>
                    <a:gd name="connsiteX46" fmla="*/ 341248 w 560049"/>
                    <a:gd name="connsiteY46" fmla="*/ 0 h 303043"/>
                    <a:gd name="connsiteX47" fmla="*/ 341452 w 560049"/>
                    <a:gd name="connsiteY47" fmla="*/ 273 h 303043"/>
                    <a:gd name="connsiteX48" fmla="*/ 341767 w 560049"/>
                    <a:gd name="connsiteY48" fmla="*/ 0 h 303043"/>
                    <a:gd name="connsiteX49" fmla="*/ 350133 w 560049"/>
                    <a:gd name="connsiteY49" fmla="*/ 11233 h 303043"/>
                    <a:gd name="connsiteX50" fmla="*/ 350280 w 560049"/>
                    <a:gd name="connsiteY50" fmla="*/ 11113 h 303043"/>
                    <a:gd name="connsiteX51" fmla="*/ 353817 w 560049"/>
                    <a:gd name="connsiteY51" fmla="*/ 16179 h 303043"/>
                    <a:gd name="connsiteX52" fmla="*/ 362405 w 560049"/>
                    <a:gd name="connsiteY52" fmla="*/ 27711 h 303043"/>
                    <a:gd name="connsiteX53" fmla="*/ 383042 w 560049"/>
                    <a:gd name="connsiteY53" fmla="*/ 51463 h 303043"/>
                    <a:gd name="connsiteX54" fmla="*/ 403680 w 560049"/>
                    <a:gd name="connsiteY54" fmla="*/ 71257 h 303043"/>
                    <a:gd name="connsiteX55" fmla="*/ 408604 w 560049"/>
                    <a:gd name="connsiteY55" fmla="*/ 74847 h 303043"/>
                    <a:gd name="connsiteX56" fmla="*/ 409236 w 560049"/>
                    <a:gd name="connsiteY56" fmla="*/ 75241 h 303043"/>
                    <a:gd name="connsiteX57" fmla="*/ 409185 w 560049"/>
                    <a:gd name="connsiteY57" fmla="*/ 75270 h 303043"/>
                    <a:gd name="connsiteX58" fmla="*/ 424317 w 560049"/>
                    <a:gd name="connsiteY58" fmla="*/ 86300 h 303043"/>
                    <a:gd name="connsiteX59" fmla="*/ 445710 w 560049"/>
                    <a:gd name="connsiteY59" fmla="*/ 98155 h 303043"/>
                    <a:gd name="connsiteX60" fmla="*/ 446059 w 560049"/>
                    <a:gd name="connsiteY60" fmla="*/ 98303 h 303043"/>
                    <a:gd name="connsiteX61" fmla="*/ 463211 w 560049"/>
                    <a:gd name="connsiteY61" fmla="*/ 105302 h 303043"/>
                    <a:gd name="connsiteX62" fmla="*/ 462886 w 560049"/>
                    <a:gd name="connsiteY62" fmla="*/ 105441 h 303043"/>
                    <a:gd name="connsiteX63" fmla="*/ 465059 w 560049"/>
                    <a:gd name="connsiteY63" fmla="*/ 106363 h 303043"/>
                    <a:gd name="connsiteX64" fmla="*/ 472370 w 560049"/>
                    <a:gd name="connsiteY64" fmla="*/ 108501 h 303043"/>
                    <a:gd name="connsiteX65" fmla="*/ 475911 w 560049"/>
                    <a:gd name="connsiteY65" fmla="*/ 109261 h 303043"/>
                    <a:gd name="connsiteX66" fmla="*/ 475519 w 560049"/>
                    <a:gd name="connsiteY66" fmla="*/ 109422 h 303043"/>
                    <a:gd name="connsiteX67" fmla="*/ 484057 w 560049"/>
                    <a:gd name="connsiteY67" fmla="*/ 111919 h 303043"/>
                    <a:gd name="connsiteX68" fmla="*/ 502264 w 560049"/>
                    <a:gd name="connsiteY68" fmla="*/ 115094 h 303043"/>
                    <a:gd name="connsiteX69" fmla="*/ 513241 w 560049"/>
                    <a:gd name="connsiteY69" fmla="*/ 115595 h 303043"/>
                    <a:gd name="connsiteX70" fmla="*/ 515599 w 560049"/>
                    <a:gd name="connsiteY70" fmla="*/ 115595 h 303043"/>
                    <a:gd name="connsiteX71" fmla="*/ 515340 w 560049"/>
                    <a:gd name="connsiteY71" fmla="*/ 115690 h 303043"/>
                    <a:gd name="connsiteX72" fmla="*/ 519679 w 560049"/>
                    <a:gd name="connsiteY72" fmla="*/ 115888 h 303043"/>
                    <a:gd name="connsiteX73" fmla="*/ 535510 w 560049"/>
                    <a:gd name="connsiteY73" fmla="*/ 115094 h 303043"/>
                    <a:gd name="connsiteX74" fmla="*/ 548582 w 560049"/>
                    <a:gd name="connsiteY74" fmla="*/ 112781 h 303043"/>
                    <a:gd name="connsiteX75" fmla="*/ 545700 w 560049"/>
                    <a:gd name="connsiteY75" fmla="*/ 113796 h 303043"/>
                    <a:gd name="connsiteX76" fmla="*/ 548584 w 560049"/>
                    <a:gd name="connsiteY76" fmla="*/ 113287 h 303043"/>
                    <a:gd name="connsiteX77" fmla="*/ 548584 w 560049"/>
                    <a:gd name="connsiteY77" fmla="*/ 113287 h 303043"/>
                    <a:gd name="connsiteX78" fmla="*/ 548582 w 560049"/>
                    <a:gd name="connsiteY78" fmla="*/ 113288 h 303043"/>
                    <a:gd name="connsiteX79" fmla="*/ 548582 w 560049"/>
                    <a:gd name="connsiteY79" fmla="*/ 113288 h 303043"/>
                    <a:gd name="connsiteX80" fmla="*/ 548578 w 560049"/>
                    <a:gd name="connsiteY80" fmla="*/ 113289 h 303043"/>
                    <a:gd name="connsiteX81" fmla="*/ 548558 w 560049"/>
                    <a:gd name="connsiteY81" fmla="*/ 113296 h 303043"/>
                    <a:gd name="connsiteX82" fmla="*/ 548584 w 560049"/>
                    <a:gd name="connsiteY82" fmla="*/ 113292 h 303043"/>
                    <a:gd name="connsiteX83" fmla="*/ 548520 w 560049"/>
                    <a:gd name="connsiteY83" fmla="*/ 113314 h 303043"/>
                    <a:gd name="connsiteX84" fmla="*/ 548582 w 560049"/>
                    <a:gd name="connsiteY84" fmla="*/ 113303 h 303043"/>
                    <a:gd name="connsiteX85" fmla="*/ 545679 w 560049"/>
                    <a:gd name="connsiteY85" fmla="*/ 114323 h 303043"/>
                    <a:gd name="connsiteX86" fmla="*/ 548585 w 560049"/>
                    <a:gd name="connsiteY86" fmla="*/ 113811 h 303043"/>
                    <a:gd name="connsiteX87" fmla="*/ 0 w 560049"/>
                    <a:gd name="connsiteY87" fmla="*/ 303043 h 303043"/>
                    <a:gd name="connsiteX88" fmla="*/ 340535 w 560049"/>
                    <a:gd name="connsiteY88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60049 w 560049"/>
                    <a:gd name="connsiteY8" fmla="*/ 109277 h 303043"/>
                    <a:gd name="connsiteX9" fmla="*/ 548967 w 560049"/>
                    <a:gd name="connsiteY9" fmla="*/ 113235 h 303043"/>
                    <a:gd name="connsiteX10" fmla="*/ 548582 w 560049"/>
                    <a:gd name="connsiteY10" fmla="*/ 113303 h 303043"/>
                    <a:gd name="connsiteX11" fmla="*/ 548645 w 560049"/>
                    <a:gd name="connsiteY11" fmla="*/ 113281 h 303043"/>
                    <a:gd name="connsiteX12" fmla="*/ 548584 w 560049"/>
                    <a:gd name="connsiteY12" fmla="*/ 113292 h 303043"/>
                    <a:gd name="connsiteX13" fmla="*/ 548613 w 560049"/>
                    <a:gd name="connsiteY13" fmla="*/ 113282 h 303043"/>
                    <a:gd name="connsiteX14" fmla="*/ 548612 w 560049"/>
                    <a:gd name="connsiteY14" fmla="*/ 113282 h 303043"/>
                    <a:gd name="connsiteX15" fmla="*/ 548584 w 560049"/>
                    <a:gd name="connsiteY15" fmla="*/ 113287 h 303043"/>
                    <a:gd name="connsiteX16" fmla="*/ 548582 w 560049"/>
                    <a:gd name="connsiteY16" fmla="*/ 112781 h 303043"/>
                    <a:gd name="connsiteX17" fmla="*/ 548967 w 560049"/>
                    <a:gd name="connsiteY17" fmla="*/ 112713 h 303043"/>
                    <a:gd name="connsiteX18" fmla="*/ 548582 w 560049"/>
                    <a:gd name="connsiteY18" fmla="*/ 112781 h 303043"/>
                    <a:gd name="connsiteX19" fmla="*/ 340535 w 560049"/>
                    <a:gd name="connsiteY19" fmla="*/ 0 h 303043"/>
                    <a:gd name="connsiteX20" fmla="*/ 340546 w 560049"/>
                    <a:gd name="connsiteY20" fmla="*/ 15 h 303043"/>
                    <a:gd name="connsiteX21" fmla="*/ 340564 w 560049"/>
                    <a:gd name="connsiteY21" fmla="*/ 0 h 303043"/>
                    <a:gd name="connsiteX22" fmla="*/ 340576 w 560049"/>
                    <a:gd name="connsiteY22" fmla="*/ 16 h 303043"/>
                    <a:gd name="connsiteX23" fmla="*/ 340595 w 560049"/>
                    <a:gd name="connsiteY23" fmla="*/ 0 h 303043"/>
                    <a:gd name="connsiteX24" fmla="*/ 340603 w 560049"/>
                    <a:gd name="connsiteY24" fmla="*/ 10 h 303043"/>
                    <a:gd name="connsiteX25" fmla="*/ 340614 w 560049"/>
                    <a:gd name="connsiteY25" fmla="*/ 0 h 303043"/>
                    <a:gd name="connsiteX26" fmla="*/ 340679 w 560049"/>
                    <a:gd name="connsiteY26" fmla="*/ 88 h 303043"/>
                    <a:gd name="connsiteX27" fmla="*/ 340781 w 560049"/>
                    <a:gd name="connsiteY27" fmla="*/ 0 h 303043"/>
                    <a:gd name="connsiteX28" fmla="*/ 340915 w 560049"/>
                    <a:gd name="connsiteY28" fmla="*/ 180 h 303043"/>
                    <a:gd name="connsiteX29" fmla="*/ 341124 w 560049"/>
                    <a:gd name="connsiteY29" fmla="*/ 0 h 303043"/>
                    <a:gd name="connsiteX30" fmla="*/ 341126 w 560049"/>
                    <a:gd name="connsiteY30" fmla="*/ 3 h 303043"/>
                    <a:gd name="connsiteX31" fmla="*/ 341131 w 560049"/>
                    <a:gd name="connsiteY31" fmla="*/ 0 h 303043"/>
                    <a:gd name="connsiteX32" fmla="*/ 341133 w 560049"/>
                    <a:gd name="connsiteY32" fmla="*/ 3 h 303043"/>
                    <a:gd name="connsiteX33" fmla="*/ 341137 w 560049"/>
                    <a:gd name="connsiteY33" fmla="*/ 0 h 303043"/>
                    <a:gd name="connsiteX34" fmla="*/ 341140 w 560049"/>
                    <a:gd name="connsiteY34" fmla="*/ 3 h 303043"/>
                    <a:gd name="connsiteX35" fmla="*/ 341144 w 560049"/>
                    <a:gd name="connsiteY35" fmla="*/ 0 h 303043"/>
                    <a:gd name="connsiteX36" fmla="*/ 341166 w 560049"/>
                    <a:gd name="connsiteY36" fmla="*/ 29 h 303043"/>
                    <a:gd name="connsiteX37" fmla="*/ 341199 w 560049"/>
                    <a:gd name="connsiteY37" fmla="*/ 0 h 303043"/>
                    <a:gd name="connsiteX38" fmla="*/ 341203 w 560049"/>
                    <a:gd name="connsiteY38" fmla="*/ 5 h 303043"/>
                    <a:gd name="connsiteX39" fmla="*/ 341210 w 560049"/>
                    <a:gd name="connsiteY39" fmla="*/ 0 h 303043"/>
                    <a:gd name="connsiteX40" fmla="*/ 341214 w 560049"/>
                    <a:gd name="connsiteY40" fmla="*/ 5 h 303043"/>
                    <a:gd name="connsiteX41" fmla="*/ 341220 w 560049"/>
                    <a:gd name="connsiteY41" fmla="*/ 0 h 303043"/>
                    <a:gd name="connsiteX42" fmla="*/ 341225 w 560049"/>
                    <a:gd name="connsiteY42" fmla="*/ 7 h 303043"/>
                    <a:gd name="connsiteX43" fmla="*/ 341233 w 560049"/>
                    <a:gd name="connsiteY43" fmla="*/ 0 h 303043"/>
                    <a:gd name="connsiteX44" fmla="*/ 341239 w 560049"/>
                    <a:gd name="connsiteY44" fmla="*/ 8 h 303043"/>
                    <a:gd name="connsiteX45" fmla="*/ 341248 w 560049"/>
                    <a:gd name="connsiteY45" fmla="*/ 0 h 303043"/>
                    <a:gd name="connsiteX46" fmla="*/ 341452 w 560049"/>
                    <a:gd name="connsiteY46" fmla="*/ 273 h 303043"/>
                    <a:gd name="connsiteX47" fmla="*/ 341767 w 560049"/>
                    <a:gd name="connsiteY47" fmla="*/ 0 h 303043"/>
                    <a:gd name="connsiteX48" fmla="*/ 350133 w 560049"/>
                    <a:gd name="connsiteY48" fmla="*/ 11233 h 303043"/>
                    <a:gd name="connsiteX49" fmla="*/ 350280 w 560049"/>
                    <a:gd name="connsiteY49" fmla="*/ 11113 h 303043"/>
                    <a:gd name="connsiteX50" fmla="*/ 353817 w 560049"/>
                    <a:gd name="connsiteY50" fmla="*/ 16179 h 303043"/>
                    <a:gd name="connsiteX51" fmla="*/ 362405 w 560049"/>
                    <a:gd name="connsiteY51" fmla="*/ 27711 h 303043"/>
                    <a:gd name="connsiteX52" fmla="*/ 383042 w 560049"/>
                    <a:gd name="connsiteY52" fmla="*/ 51463 h 303043"/>
                    <a:gd name="connsiteX53" fmla="*/ 403680 w 560049"/>
                    <a:gd name="connsiteY53" fmla="*/ 71257 h 303043"/>
                    <a:gd name="connsiteX54" fmla="*/ 408604 w 560049"/>
                    <a:gd name="connsiteY54" fmla="*/ 74847 h 303043"/>
                    <a:gd name="connsiteX55" fmla="*/ 409236 w 560049"/>
                    <a:gd name="connsiteY55" fmla="*/ 75241 h 303043"/>
                    <a:gd name="connsiteX56" fmla="*/ 409185 w 560049"/>
                    <a:gd name="connsiteY56" fmla="*/ 75270 h 303043"/>
                    <a:gd name="connsiteX57" fmla="*/ 424317 w 560049"/>
                    <a:gd name="connsiteY57" fmla="*/ 86300 h 303043"/>
                    <a:gd name="connsiteX58" fmla="*/ 445710 w 560049"/>
                    <a:gd name="connsiteY58" fmla="*/ 98155 h 303043"/>
                    <a:gd name="connsiteX59" fmla="*/ 446059 w 560049"/>
                    <a:gd name="connsiteY59" fmla="*/ 98303 h 303043"/>
                    <a:gd name="connsiteX60" fmla="*/ 463211 w 560049"/>
                    <a:gd name="connsiteY60" fmla="*/ 105302 h 303043"/>
                    <a:gd name="connsiteX61" fmla="*/ 462886 w 560049"/>
                    <a:gd name="connsiteY61" fmla="*/ 105441 h 303043"/>
                    <a:gd name="connsiteX62" fmla="*/ 465059 w 560049"/>
                    <a:gd name="connsiteY62" fmla="*/ 106363 h 303043"/>
                    <a:gd name="connsiteX63" fmla="*/ 472370 w 560049"/>
                    <a:gd name="connsiteY63" fmla="*/ 108501 h 303043"/>
                    <a:gd name="connsiteX64" fmla="*/ 475911 w 560049"/>
                    <a:gd name="connsiteY64" fmla="*/ 109261 h 303043"/>
                    <a:gd name="connsiteX65" fmla="*/ 475519 w 560049"/>
                    <a:gd name="connsiteY65" fmla="*/ 109422 h 303043"/>
                    <a:gd name="connsiteX66" fmla="*/ 484057 w 560049"/>
                    <a:gd name="connsiteY66" fmla="*/ 111919 h 303043"/>
                    <a:gd name="connsiteX67" fmla="*/ 502264 w 560049"/>
                    <a:gd name="connsiteY67" fmla="*/ 115094 h 303043"/>
                    <a:gd name="connsiteX68" fmla="*/ 513241 w 560049"/>
                    <a:gd name="connsiteY68" fmla="*/ 115595 h 303043"/>
                    <a:gd name="connsiteX69" fmla="*/ 515599 w 560049"/>
                    <a:gd name="connsiteY69" fmla="*/ 115595 h 303043"/>
                    <a:gd name="connsiteX70" fmla="*/ 515340 w 560049"/>
                    <a:gd name="connsiteY70" fmla="*/ 115690 h 303043"/>
                    <a:gd name="connsiteX71" fmla="*/ 519679 w 560049"/>
                    <a:gd name="connsiteY71" fmla="*/ 115888 h 303043"/>
                    <a:gd name="connsiteX72" fmla="*/ 535510 w 560049"/>
                    <a:gd name="connsiteY72" fmla="*/ 115094 h 303043"/>
                    <a:gd name="connsiteX73" fmla="*/ 548582 w 560049"/>
                    <a:gd name="connsiteY73" fmla="*/ 112781 h 303043"/>
                    <a:gd name="connsiteX74" fmla="*/ 545700 w 560049"/>
                    <a:gd name="connsiteY74" fmla="*/ 113796 h 303043"/>
                    <a:gd name="connsiteX75" fmla="*/ 548584 w 560049"/>
                    <a:gd name="connsiteY75" fmla="*/ 113287 h 303043"/>
                    <a:gd name="connsiteX76" fmla="*/ 548584 w 560049"/>
                    <a:gd name="connsiteY76" fmla="*/ 113287 h 303043"/>
                    <a:gd name="connsiteX77" fmla="*/ 548582 w 560049"/>
                    <a:gd name="connsiteY77" fmla="*/ 113288 h 303043"/>
                    <a:gd name="connsiteX78" fmla="*/ 548582 w 560049"/>
                    <a:gd name="connsiteY78" fmla="*/ 113288 h 303043"/>
                    <a:gd name="connsiteX79" fmla="*/ 548578 w 560049"/>
                    <a:gd name="connsiteY79" fmla="*/ 113289 h 303043"/>
                    <a:gd name="connsiteX80" fmla="*/ 548558 w 560049"/>
                    <a:gd name="connsiteY80" fmla="*/ 113296 h 303043"/>
                    <a:gd name="connsiteX81" fmla="*/ 548584 w 560049"/>
                    <a:gd name="connsiteY81" fmla="*/ 113292 h 303043"/>
                    <a:gd name="connsiteX82" fmla="*/ 548520 w 560049"/>
                    <a:gd name="connsiteY82" fmla="*/ 113314 h 303043"/>
                    <a:gd name="connsiteX83" fmla="*/ 548582 w 560049"/>
                    <a:gd name="connsiteY83" fmla="*/ 113303 h 303043"/>
                    <a:gd name="connsiteX84" fmla="*/ 545679 w 560049"/>
                    <a:gd name="connsiteY84" fmla="*/ 114323 h 303043"/>
                    <a:gd name="connsiteX85" fmla="*/ 548585 w 560049"/>
                    <a:gd name="connsiteY85" fmla="*/ 113811 h 303043"/>
                    <a:gd name="connsiteX86" fmla="*/ 0 w 560049"/>
                    <a:gd name="connsiteY86" fmla="*/ 303043 h 303043"/>
                    <a:gd name="connsiteX87" fmla="*/ 340535 w 560049"/>
                    <a:gd name="connsiteY87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340535 w 560049"/>
                    <a:gd name="connsiteY18" fmla="*/ 0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353817 w 560049"/>
                    <a:gd name="connsiteY49" fmla="*/ 16179 h 303043"/>
                    <a:gd name="connsiteX50" fmla="*/ 362405 w 560049"/>
                    <a:gd name="connsiteY50" fmla="*/ 27711 h 303043"/>
                    <a:gd name="connsiteX51" fmla="*/ 383042 w 560049"/>
                    <a:gd name="connsiteY51" fmla="*/ 51463 h 303043"/>
                    <a:gd name="connsiteX52" fmla="*/ 403680 w 560049"/>
                    <a:gd name="connsiteY52" fmla="*/ 71257 h 303043"/>
                    <a:gd name="connsiteX53" fmla="*/ 408604 w 560049"/>
                    <a:gd name="connsiteY53" fmla="*/ 74847 h 303043"/>
                    <a:gd name="connsiteX54" fmla="*/ 409236 w 560049"/>
                    <a:gd name="connsiteY54" fmla="*/ 75241 h 303043"/>
                    <a:gd name="connsiteX55" fmla="*/ 409185 w 560049"/>
                    <a:gd name="connsiteY55" fmla="*/ 75270 h 303043"/>
                    <a:gd name="connsiteX56" fmla="*/ 424317 w 560049"/>
                    <a:gd name="connsiteY56" fmla="*/ 86300 h 303043"/>
                    <a:gd name="connsiteX57" fmla="*/ 445710 w 560049"/>
                    <a:gd name="connsiteY57" fmla="*/ 98155 h 303043"/>
                    <a:gd name="connsiteX58" fmla="*/ 446059 w 560049"/>
                    <a:gd name="connsiteY58" fmla="*/ 98303 h 303043"/>
                    <a:gd name="connsiteX59" fmla="*/ 463211 w 560049"/>
                    <a:gd name="connsiteY59" fmla="*/ 105302 h 303043"/>
                    <a:gd name="connsiteX60" fmla="*/ 462886 w 560049"/>
                    <a:gd name="connsiteY60" fmla="*/ 105441 h 303043"/>
                    <a:gd name="connsiteX61" fmla="*/ 465059 w 560049"/>
                    <a:gd name="connsiteY61" fmla="*/ 106363 h 303043"/>
                    <a:gd name="connsiteX62" fmla="*/ 472370 w 560049"/>
                    <a:gd name="connsiteY62" fmla="*/ 108501 h 303043"/>
                    <a:gd name="connsiteX63" fmla="*/ 475911 w 560049"/>
                    <a:gd name="connsiteY63" fmla="*/ 109261 h 303043"/>
                    <a:gd name="connsiteX64" fmla="*/ 475519 w 560049"/>
                    <a:gd name="connsiteY64" fmla="*/ 109422 h 303043"/>
                    <a:gd name="connsiteX65" fmla="*/ 484057 w 560049"/>
                    <a:gd name="connsiteY65" fmla="*/ 111919 h 303043"/>
                    <a:gd name="connsiteX66" fmla="*/ 502264 w 560049"/>
                    <a:gd name="connsiteY66" fmla="*/ 115094 h 303043"/>
                    <a:gd name="connsiteX67" fmla="*/ 513241 w 560049"/>
                    <a:gd name="connsiteY67" fmla="*/ 115595 h 303043"/>
                    <a:gd name="connsiteX68" fmla="*/ 515599 w 560049"/>
                    <a:gd name="connsiteY68" fmla="*/ 115595 h 303043"/>
                    <a:gd name="connsiteX69" fmla="*/ 515340 w 560049"/>
                    <a:gd name="connsiteY69" fmla="*/ 115690 h 303043"/>
                    <a:gd name="connsiteX70" fmla="*/ 519679 w 560049"/>
                    <a:gd name="connsiteY70" fmla="*/ 115888 h 303043"/>
                    <a:gd name="connsiteX71" fmla="*/ 535510 w 560049"/>
                    <a:gd name="connsiteY71" fmla="*/ 115094 h 303043"/>
                    <a:gd name="connsiteX72" fmla="*/ 548582 w 560049"/>
                    <a:gd name="connsiteY72" fmla="*/ 112781 h 303043"/>
                    <a:gd name="connsiteX73" fmla="*/ 545700 w 560049"/>
                    <a:gd name="connsiteY73" fmla="*/ 113796 h 303043"/>
                    <a:gd name="connsiteX74" fmla="*/ 548584 w 560049"/>
                    <a:gd name="connsiteY74" fmla="*/ 113287 h 303043"/>
                    <a:gd name="connsiteX75" fmla="*/ 548584 w 560049"/>
                    <a:gd name="connsiteY75" fmla="*/ 113287 h 303043"/>
                    <a:gd name="connsiteX76" fmla="*/ 548582 w 560049"/>
                    <a:gd name="connsiteY76" fmla="*/ 113288 h 303043"/>
                    <a:gd name="connsiteX77" fmla="*/ 548582 w 560049"/>
                    <a:gd name="connsiteY77" fmla="*/ 113288 h 303043"/>
                    <a:gd name="connsiteX78" fmla="*/ 548578 w 560049"/>
                    <a:gd name="connsiteY78" fmla="*/ 113289 h 303043"/>
                    <a:gd name="connsiteX79" fmla="*/ 548558 w 560049"/>
                    <a:gd name="connsiteY79" fmla="*/ 113296 h 303043"/>
                    <a:gd name="connsiteX80" fmla="*/ 548584 w 560049"/>
                    <a:gd name="connsiteY80" fmla="*/ 113292 h 303043"/>
                    <a:gd name="connsiteX81" fmla="*/ 548520 w 560049"/>
                    <a:gd name="connsiteY81" fmla="*/ 113314 h 303043"/>
                    <a:gd name="connsiteX82" fmla="*/ 548582 w 560049"/>
                    <a:gd name="connsiteY82" fmla="*/ 113303 h 303043"/>
                    <a:gd name="connsiteX83" fmla="*/ 545679 w 560049"/>
                    <a:gd name="connsiteY83" fmla="*/ 114323 h 303043"/>
                    <a:gd name="connsiteX84" fmla="*/ 548585 w 560049"/>
                    <a:gd name="connsiteY84" fmla="*/ 113811 h 303043"/>
                    <a:gd name="connsiteX85" fmla="*/ 0 w 560049"/>
                    <a:gd name="connsiteY85" fmla="*/ 303043 h 303043"/>
                    <a:gd name="connsiteX86" fmla="*/ 340535 w 560049"/>
                    <a:gd name="connsiteY86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340535 w 560049"/>
                    <a:gd name="connsiteY18" fmla="*/ 0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362405 w 560049"/>
                    <a:gd name="connsiteY49" fmla="*/ 27711 h 303043"/>
                    <a:gd name="connsiteX50" fmla="*/ 383042 w 560049"/>
                    <a:gd name="connsiteY50" fmla="*/ 51463 h 303043"/>
                    <a:gd name="connsiteX51" fmla="*/ 403680 w 560049"/>
                    <a:gd name="connsiteY51" fmla="*/ 71257 h 303043"/>
                    <a:gd name="connsiteX52" fmla="*/ 408604 w 560049"/>
                    <a:gd name="connsiteY52" fmla="*/ 74847 h 303043"/>
                    <a:gd name="connsiteX53" fmla="*/ 409236 w 560049"/>
                    <a:gd name="connsiteY53" fmla="*/ 75241 h 303043"/>
                    <a:gd name="connsiteX54" fmla="*/ 409185 w 560049"/>
                    <a:gd name="connsiteY54" fmla="*/ 75270 h 303043"/>
                    <a:gd name="connsiteX55" fmla="*/ 424317 w 560049"/>
                    <a:gd name="connsiteY55" fmla="*/ 86300 h 303043"/>
                    <a:gd name="connsiteX56" fmla="*/ 445710 w 560049"/>
                    <a:gd name="connsiteY56" fmla="*/ 98155 h 303043"/>
                    <a:gd name="connsiteX57" fmla="*/ 446059 w 560049"/>
                    <a:gd name="connsiteY57" fmla="*/ 98303 h 303043"/>
                    <a:gd name="connsiteX58" fmla="*/ 463211 w 560049"/>
                    <a:gd name="connsiteY58" fmla="*/ 105302 h 303043"/>
                    <a:gd name="connsiteX59" fmla="*/ 462886 w 560049"/>
                    <a:gd name="connsiteY59" fmla="*/ 105441 h 303043"/>
                    <a:gd name="connsiteX60" fmla="*/ 465059 w 560049"/>
                    <a:gd name="connsiteY60" fmla="*/ 106363 h 303043"/>
                    <a:gd name="connsiteX61" fmla="*/ 472370 w 560049"/>
                    <a:gd name="connsiteY61" fmla="*/ 108501 h 303043"/>
                    <a:gd name="connsiteX62" fmla="*/ 475911 w 560049"/>
                    <a:gd name="connsiteY62" fmla="*/ 109261 h 303043"/>
                    <a:gd name="connsiteX63" fmla="*/ 475519 w 560049"/>
                    <a:gd name="connsiteY63" fmla="*/ 109422 h 303043"/>
                    <a:gd name="connsiteX64" fmla="*/ 484057 w 560049"/>
                    <a:gd name="connsiteY64" fmla="*/ 111919 h 303043"/>
                    <a:gd name="connsiteX65" fmla="*/ 502264 w 560049"/>
                    <a:gd name="connsiteY65" fmla="*/ 115094 h 303043"/>
                    <a:gd name="connsiteX66" fmla="*/ 513241 w 560049"/>
                    <a:gd name="connsiteY66" fmla="*/ 115595 h 303043"/>
                    <a:gd name="connsiteX67" fmla="*/ 515599 w 560049"/>
                    <a:gd name="connsiteY67" fmla="*/ 115595 h 303043"/>
                    <a:gd name="connsiteX68" fmla="*/ 515340 w 560049"/>
                    <a:gd name="connsiteY68" fmla="*/ 115690 h 303043"/>
                    <a:gd name="connsiteX69" fmla="*/ 519679 w 560049"/>
                    <a:gd name="connsiteY69" fmla="*/ 115888 h 303043"/>
                    <a:gd name="connsiteX70" fmla="*/ 535510 w 560049"/>
                    <a:gd name="connsiteY70" fmla="*/ 115094 h 303043"/>
                    <a:gd name="connsiteX71" fmla="*/ 548582 w 560049"/>
                    <a:gd name="connsiteY71" fmla="*/ 112781 h 303043"/>
                    <a:gd name="connsiteX72" fmla="*/ 545700 w 560049"/>
                    <a:gd name="connsiteY72" fmla="*/ 113796 h 303043"/>
                    <a:gd name="connsiteX73" fmla="*/ 548584 w 560049"/>
                    <a:gd name="connsiteY73" fmla="*/ 113287 h 303043"/>
                    <a:gd name="connsiteX74" fmla="*/ 548584 w 560049"/>
                    <a:gd name="connsiteY74" fmla="*/ 113287 h 303043"/>
                    <a:gd name="connsiteX75" fmla="*/ 548582 w 560049"/>
                    <a:gd name="connsiteY75" fmla="*/ 113288 h 303043"/>
                    <a:gd name="connsiteX76" fmla="*/ 548582 w 560049"/>
                    <a:gd name="connsiteY76" fmla="*/ 113288 h 303043"/>
                    <a:gd name="connsiteX77" fmla="*/ 548578 w 560049"/>
                    <a:gd name="connsiteY77" fmla="*/ 113289 h 303043"/>
                    <a:gd name="connsiteX78" fmla="*/ 548558 w 560049"/>
                    <a:gd name="connsiteY78" fmla="*/ 113296 h 303043"/>
                    <a:gd name="connsiteX79" fmla="*/ 548584 w 560049"/>
                    <a:gd name="connsiteY79" fmla="*/ 113292 h 303043"/>
                    <a:gd name="connsiteX80" fmla="*/ 548520 w 560049"/>
                    <a:gd name="connsiteY80" fmla="*/ 113314 h 303043"/>
                    <a:gd name="connsiteX81" fmla="*/ 548582 w 560049"/>
                    <a:gd name="connsiteY81" fmla="*/ 113303 h 303043"/>
                    <a:gd name="connsiteX82" fmla="*/ 545679 w 560049"/>
                    <a:gd name="connsiteY82" fmla="*/ 114323 h 303043"/>
                    <a:gd name="connsiteX83" fmla="*/ 548585 w 560049"/>
                    <a:gd name="connsiteY83" fmla="*/ 113811 h 303043"/>
                    <a:gd name="connsiteX84" fmla="*/ 0 w 560049"/>
                    <a:gd name="connsiteY84" fmla="*/ 303043 h 303043"/>
                    <a:gd name="connsiteX85" fmla="*/ 340535 w 560049"/>
                    <a:gd name="connsiteY85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362405 w 560049"/>
                    <a:gd name="connsiteY49" fmla="*/ 27711 h 303043"/>
                    <a:gd name="connsiteX50" fmla="*/ 383042 w 560049"/>
                    <a:gd name="connsiteY50" fmla="*/ 51463 h 303043"/>
                    <a:gd name="connsiteX51" fmla="*/ 403680 w 560049"/>
                    <a:gd name="connsiteY51" fmla="*/ 71257 h 303043"/>
                    <a:gd name="connsiteX52" fmla="*/ 408604 w 560049"/>
                    <a:gd name="connsiteY52" fmla="*/ 74847 h 303043"/>
                    <a:gd name="connsiteX53" fmla="*/ 409236 w 560049"/>
                    <a:gd name="connsiteY53" fmla="*/ 75241 h 303043"/>
                    <a:gd name="connsiteX54" fmla="*/ 409185 w 560049"/>
                    <a:gd name="connsiteY54" fmla="*/ 75270 h 303043"/>
                    <a:gd name="connsiteX55" fmla="*/ 424317 w 560049"/>
                    <a:gd name="connsiteY55" fmla="*/ 86300 h 303043"/>
                    <a:gd name="connsiteX56" fmla="*/ 445710 w 560049"/>
                    <a:gd name="connsiteY56" fmla="*/ 98155 h 303043"/>
                    <a:gd name="connsiteX57" fmla="*/ 446059 w 560049"/>
                    <a:gd name="connsiteY57" fmla="*/ 98303 h 303043"/>
                    <a:gd name="connsiteX58" fmla="*/ 463211 w 560049"/>
                    <a:gd name="connsiteY58" fmla="*/ 105302 h 303043"/>
                    <a:gd name="connsiteX59" fmla="*/ 462886 w 560049"/>
                    <a:gd name="connsiteY59" fmla="*/ 105441 h 303043"/>
                    <a:gd name="connsiteX60" fmla="*/ 465059 w 560049"/>
                    <a:gd name="connsiteY60" fmla="*/ 106363 h 303043"/>
                    <a:gd name="connsiteX61" fmla="*/ 472370 w 560049"/>
                    <a:gd name="connsiteY61" fmla="*/ 108501 h 303043"/>
                    <a:gd name="connsiteX62" fmla="*/ 475911 w 560049"/>
                    <a:gd name="connsiteY62" fmla="*/ 109261 h 303043"/>
                    <a:gd name="connsiteX63" fmla="*/ 475519 w 560049"/>
                    <a:gd name="connsiteY63" fmla="*/ 109422 h 303043"/>
                    <a:gd name="connsiteX64" fmla="*/ 484057 w 560049"/>
                    <a:gd name="connsiteY64" fmla="*/ 111919 h 303043"/>
                    <a:gd name="connsiteX65" fmla="*/ 502264 w 560049"/>
                    <a:gd name="connsiteY65" fmla="*/ 115094 h 303043"/>
                    <a:gd name="connsiteX66" fmla="*/ 513241 w 560049"/>
                    <a:gd name="connsiteY66" fmla="*/ 115595 h 303043"/>
                    <a:gd name="connsiteX67" fmla="*/ 515599 w 560049"/>
                    <a:gd name="connsiteY67" fmla="*/ 115595 h 303043"/>
                    <a:gd name="connsiteX68" fmla="*/ 515340 w 560049"/>
                    <a:gd name="connsiteY68" fmla="*/ 115690 h 303043"/>
                    <a:gd name="connsiteX69" fmla="*/ 519679 w 560049"/>
                    <a:gd name="connsiteY69" fmla="*/ 115888 h 303043"/>
                    <a:gd name="connsiteX70" fmla="*/ 535510 w 560049"/>
                    <a:gd name="connsiteY70" fmla="*/ 115094 h 303043"/>
                    <a:gd name="connsiteX71" fmla="*/ 548582 w 560049"/>
                    <a:gd name="connsiteY71" fmla="*/ 112781 h 303043"/>
                    <a:gd name="connsiteX72" fmla="*/ 545700 w 560049"/>
                    <a:gd name="connsiteY72" fmla="*/ 113796 h 303043"/>
                    <a:gd name="connsiteX73" fmla="*/ 548584 w 560049"/>
                    <a:gd name="connsiteY73" fmla="*/ 113287 h 303043"/>
                    <a:gd name="connsiteX74" fmla="*/ 548584 w 560049"/>
                    <a:gd name="connsiteY74" fmla="*/ 113287 h 303043"/>
                    <a:gd name="connsiteX75" fmla="*/ 548582 w 560049"/>
                    <a:gd name="connsiteY75" fmla="*/ 113288 h 303043"/>
                    <a:gd name="connsiteX76" fmla="*/ 548582 w 560049"/>
                    <a:gd name="connsiteY76" fmla="*/ 113288 h 303043"/>
                    <a:gd name="connsiteX77" fmla="*/ 548578 w 560049"/>
                    <a:gd name="connsiteY77" fmla="*/ 113289 h 303043"/>
                    <a:gd name="connsiteX78" fmla="*/ 548558 w 560049"/>
                    <a:gd name="connsiteY78" fmla="*/ 113296 h 303043"/>
                    <a:gd name="connsiteX79" fmla="*/ 548584 w 560049"/>
                    <a:gd name="connsiteY79" fmla="*/ 113292 h 303043"/>
                    <a:gd name="connsiteX80" fmla="*/ 548520 w 560049"/>
                    <a:gd name="connsiteY80" fmla="*/ 113314 h 303043"/>
                    <a:gd name="connsiteX81" fmla="*/ 548582 w 560049"/>
                    <a:gd name="connsiteY81" fmla="*/ 113303 h 303043"/>
                    <a:gd name="connsiteX82" fmla="*/ 545679 w 560049"/>
                    <a:gd name="connsiteY82" fmla="*/ 114323 h 303043"/>
                    <a:gd name="connsiteX83" fmla="*/ 548585 w 560049"/>
                    <a:gd name="connsiteY83" fmla="*/ 113811 h 303043"/>
                    <a:gd name="connsiteX84" fmla="*/ 0 w 560049"/>
                    <a:gd name="connsiteY84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362405 w 560049"/>
                    <a:gd name="connsiteY49" fmla="*/ 27711 h 303043"/>
                    <a:gd name="connsiteX50" fmla="*/ 403680 w 560049"/>
                    <a:gd name="connsiteY50" fmla="*/ 71257 h 303043"/>
                    <a:gd name="connsiteX51" fmla="*/ 408604 w 560049"/>
                    <a:gd name="connsiteY51" fmla="*/ 74847 h 303043"/>
                    <a:gd name="connsiteX52" fmla="*/ 409236 w 560049"/>
                    <a:gd name="connsiteY52" fmla="*/ 75241 h 303043"/>
                    <a:gd name="connsiteX53" fmla="*/ 409185 w 560049"/>
                    <a:gd name="connsiteY53" fmla="*/ 75270 h 303043"/>
                    <a:gd name="connsiteX54" fmla="*/ 424317 w 560049"/>
                    <a:gd name="connsiteY54" fmla="*/ 86300 h 303043"/>
                    <a:gd name="connsiteX55" fmla="*/ 445710 w 560049"/>
                    <a:gd name="connsiteY55" fmla="*/ 98155 h 303043"/>
                    <a:gd name="connsiteX56" fmla="*/ 446059 w 560049"/>
                    <a:gd name="connsiteY56" fmla="*/ 98303 h 303043"/>
                    <a:gd name="connsiteX57" fmla="*/ 463211 w 560049"/>
                    <a:gd name="connsiteY57" fmla="*/ 105302 h 303043"/>
                    <a:gd name="connsiteX58" fmla="*/ 462886 w 560049"/>
                    <a:gd name="connsiteY58" fmla="*/ 105441 h 303043"/>
                    <a:gd name="connsiteX59" fmla="*/ 465059 w 560049"/>
                    <a:gd name="connsiteY59" fmla="*/ 106363 h 303043"/>
                    <a:gd name="connsiteX60" fmla="*/ 472370 w 560049"/>
                    <a:gd name="connsiteY60" fmla="*/ 108501 h 303043"/>
                    <a:gd name="connsiteX61" fmla="*/ 475911 w 560049"/>
                    <a:gd name="connsiteY61" fmla="*/ 109261 h 303043"/>
                    <a:gd name="connsiteX62" fmla="*/ 475519 w 560049"/>
                    <a:gd name="connsiteY62" fmla="*/ 109422 h 303043"/>
                    <a:gd name="connsiteX63" fmla="*/ 484057 w 560049"/>
                    <a:gd name="connsiteY63" fmla="*/ 111919 h 303043"/>
                    <a:gd name="connsiteX64" fmla="*/ 502264 w 560049"/>
                    <a:gd name="connsiteY64" fmla="*/ 115094 h 303043"/>
                    <a:gd name="connsiteX65" fmla="*/ 513241 w 560049"/>
                    <a:gd name="connsiteY65" fmla="*/ 115595 h 303043"/>
                    <a:gd name="connsiteX66" fmla="*/ 515599 w 560049"/>
                    <a:gd name="connsiteY66" fmla="*/ 115595 h 303043"/>
                    <a:gd name="connsiteX67" fmla="*/ 515340 w 560049"/>
                    <a:gd name="connsiteY67" fmla="*/ 115690 h 303043"/>
                    <a:gd name="connsiteX68" fmla="*/ 519679 w 560049"/>
                    <a:gd name="connsiteY68" fmla="*/ 115888 h 303043"/>
                    <a:gd name="connsiteX69" fmla="*/ 535510 w 560049"/>
                    <a:gd name="connsiteY69" fmla="*/ 115094 h 303043"/>
                    <a:gd name="connsiteX70" fmla="*/ 548582 w 560049"/>
                    <a:gd name="connsiteY70" fmla="*/ 112781 h 303043"/>
                    <a:gd name="connsiteX71" fmla="*/ 545700 w 560049"/>
                    <a:gd name="connsiteY71" fmla="*/ 113796 h 303043"/>
                    <a:gd name="connsiteX72" fmla="*/ 548584 w 560049"/>
                    <a:gd name="connsiteY72" fmla="*/ 113287 h 303043"/>
                    <a:gd name="connsiteX73" fmla="*/ 548584 w 560049"/>
                    <a:gd name="connsiteY73" fmla="*/ 113287 h 303043"/>
                    <a:gd name="connsiteX74" fmla="*/ 548582 w 560049"/>
                    <a:gd name="connsiteY74" fmla="*/ 113288 h 303043"/>
                    <a:gd name="connsiteX75" fmla="*/ 548582 w 560049"/>
                    <a:gd name="connsiteY75" fmla="*/ 113288 h 303043"/>
                    <a:gd name="connsiteX76" fmla="*/ 548578 w 560049"/>
                    <a:gd name="connsiteY76" fmla="*/ 113289 h 303043"/>
                    <a:gd name="connsiteX77" fmla="*/ 548558 w 560049"/>
                    <a:gd name="connsiteY77" fmla="*/ 113296 h 303043"/>
                    <a:gd name="connsiteX78" fmla="*/ 548584 w 560049"/>
                    <a:gd name="connsiteY78" fmla="*/ 113292 h 303043"/>
                    <a:gd name="connsiteX79" fmla="*/ 548520 w 560049"/>
                    <a:gd name="connsiteY79" fmla="*/ 113314 h 303043"/>
                    <a:gd name="connsiteX80" fmla="*/ 548582 w 560049"/>
                    <a:gd name="connsiteY80" fmla="*/ 113303 h 303043"/>
                    <a:gd name="connsiteX81" fmla="*/ 545679 w 560049"/>
                    <a:gd name="connsiteY81" fmla="*/ 114323 h 303043"/>
                    <a:gd name="connsiteX82" fmla="*/ 548585 w 560049"/>
                    <a:gd name="connsiteY82" fmla="*/ 113811 h 303043"/>
                    <a:gd name="connsiteX83" fmla="*/ 0 w 560049"/>
                    <a:gd name="connsiteY83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403680 w 560049"/>
                    <a:gd name="connsiteY49" fmla="*/ 71257 h 303043"/>
                    <a:gd name="connsiteX50" fmla="*/ 408604 w 560049"/>
                    <a:gd name="connsiteY50" fmla="*/ 74847 h 303043"/>
                    <a:gd name="connsiteX51" fmla="*/ 409236 w 560049"/>
                    <a:gd name="connsiteY51" fmla="*/ 75241 h 303043"/>
                    <a:gd name="connsiteX52" fmla="*/ 409185 w 560049"/>
                    <a:gd name="connsiteY52" fmla="*/ 75270 h 303043"/>
                    <a:gd name="connsiteX53" fmla="*/ 424317 w 560049"/>
                    <a:gd name="connsiteY53" fmla="*/ 86300 h 303043"/>
                    <a:gd name="connsiteX54" fmla="*/ 445710 w 560049"/>
                    <a:gd name="connsiteY54" fmla="*/ 98155 h 303043"/>
                    <a:gd name="connsiteX55" fmla="*/ 446059 w 560049"/>
                    <a:gd name="connsiteY55" fmla="*/ 98303 h 303043"/>
                    <a:gd name="connsiteX56" fmla="*/ 463211 w 560049"/>
                    <a:gd name="connsiteY56" fmla="*/ 105302 h 303043"/>
                    <a:gd name="connsiteX57" fmla="*/ 462886 w 560049"/>
                    <a:gd name="connsiteY57" fmla="*/ 105441 h 303043"/>
                    <a:gd name="connsiteX58" fmla="*/ 465059 w 560049"/>
                    <a:gd name="connsiteY58" fmla="*/ 106363 h 303043"/>
                    <a:gd name="connsiteX59" fmla="*/ 472370 w 560049"/>
                    <a:gd name="connsiteY59" fmla="*/ 108501 h 303043"/>
                    <a:gd name="connsiteX60" fmla="*/ 475911 w 560049"/>
                    <a:gd name="connsiteY60" fmla="*/ 109261 h 303043"/>
                    <a:gd name="connsiteX61" fmla="*/ 475519 w 560049"/>
                    <a:gd name="connsiteY61" fmla="*/ 109422 h 303043"/>
                    <a:gd name="connsiteX62" fmla="*/ 484057 w 560049"/>
                    <a:gd name="connsiteY62" fmla="*/ 111919 h 303043"/>
                    <a:gd name="connsiteX63" fmla="*/ 502264 w 560049"/>
                    <a:gd name="connsiteY63" fmla="*/ 115094 h 303043"/>
                    <a:gd name="connsiteX64" fmla="*/ 513241 w 560049"/>
                    <a:gd name="connsiteY64" fmla="*/ 115595 h 303043"/>
                    <a:gd name="connsiteX65" fmla="*/ 515599 w 560049"/>
                    <a:gd name="connsiteY65" fmla="*/ 115595 h 303043"/>
                    <a:gd name="connsiteX66" fmla="*/ 515340 w 560049"/>
                    <a:gd name="connsiteY66" fmla="*/ 115690 h 303043"/>
                    <a:gd name="connsiteX67" fmla="*/ 519679 w 560049"/>
                    <a:gd name="connsiteY67" fmla="*/ 115888 h 303043"/>
                    <a:gd name="connsiteX68" fmla="*/ 535510 w 560049"/>
                    <a:gd name="connsiteY68" fmla="*/ 115094 h 303043"/>
                    <a:gd name="connsiteX69" fmla="*/ 548582 w 560049"/>
                    <a:gd name="connsiteY69" fmla="*/ 112781 h 303043"/>
                    <a:gd name="connsiteX70" fmla="*/ 545700 w 560049"/>
                    <a:gd name="connsiteY70" fmla="*/ 113796 h 303043"/>
                    <a:gd name="connsiteX71" fmla="*/ 548584 w 560049"/>
                    <a:gd name="connsiteY71" fmla="*/ 113287 h 303043"/>
                    <a:gd name="connsiteX72" fmla="*/ 548584 w 560049"/>
                    <a:gd name="connsiteY72" fmla="*/ 113287 h 303043"/>
                    <a:gd name="connsiteX73" fmla="*/ 548582 w 560049"/>
                    <a:gd name="connsiteY73" fmla="*/ 113288 h 303043"/>
                    <a:gd name="connsiteX74" fmla="*/ 548582 w 560049"/>
                    <a:gd name="connsiteY74" fmla="*/ 113288 h 303043"/>
                    <a:gd name="connsiteX75" fmla="*/ 548578 w 560049"/>
                    <a:gd name="connsiteY75" fmla="*/ 113289 h 303043"/>
                    <a:gd name="connsiteX76" fmla="*/ 548558 w 560049"/>
                    <a:gd name="connsiteY76" fmla="*/ 113296 h 303043"/>
                    <a:gd name="connsiteX77" fmla="*/ 548584 w 560049"/>
                    <a:gd name="connsiteY77" fmla="*/ 113292 h 303043"/>
                    <a:gd name="connsiteX78" fmla="*/ 548520 w 560049"/>
                    <a:gd name="connsiteY78" fmla="*/ 113314 h 303043"/>
                    <a:gd name="connsiteX79" fmla="*/ 548582 w 560049"/>
                    <a:gd name="connsiteY79" fmla="*/ 113303 h 303043"/>
                    <a:gd name="connsiteX80" fmla="*/ 545679 w 560049"/>
                    <a:gd name="connsiteY80" fmla="*/ 114323 h 303043"/>
                    <a:gd name="connsiteX81" fmla="*/ 548585 w 560049"/>
                    <a:gd name="connsiteY81" fmla="*/ 113811 h 303043"/>
                    <a:gd name="connsiteX82" fmla="*/ 0 w 560049"/>
                    <a:gd name="connsiteY82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03680 w 560049"/>
                    <a:gd name="connsiteY48" fmla="*/ 71257 h 303043"/>
                    <a:gd name="connsiteX49" fmla="*/ 408604 w 560049"/>
                    <a:gd name="connsiteY49" fmla="*/ 74847 h 303043"/>
                    <a:gd name="connsiteX50" fmla="*/ 409236 w 560049"/>
                    <a:gd name="connsiteY50" fmla="*/ 75241 h 303043"/>
                    <a:gd name="connsiteX51" fmla="*/ 409185 w 560049"/>
                    <a:gd name="connsiteY51" fmla="*/ 75270 h 303043"/>
                    <a:gd name="connsiteX52" fmla="*/ 424317 w 560049"/>
                    <a:gd name="connsiteY52" fmla="*/ 86300 h 303043"/>
                    <a:gd name="connsiteX53" fmla="*/ 445710 w 560049"/>
                    <a:gd name="connsiteY53" fmla="*/ 98155 h 303043"/>
                    <a:gd name="connsiteX54" fmla="*/ 446059 w 560049"/>
                    <a:gd name="connsiteY54" fmla="*/ 98303 h 303043"/>
                    <a:gd name="connsiteX55" fmla="*/ 463211 w 560049"/>
                    <a:gd name="connsiteY55" fmla="*/ 105302 h 303043"/>
                    <a:gd name="connsiteX56" fmla="*/ 462886 w 560049"/>
                    <a:gd name="connsiteY56" fmla="*/ 105441 h 303043"/>
                    <a:gd name="connsiteX57" fmla="*/ 465059 w 560049"/>
                    <a:gd name="connsiteY57" fmla="*/ 106363 h 303043"/>
                    <a:gd name="connsiteX58" fmla="*/ 472370 w 560049"/>
                    <a:gd name="connsiteY58" fmla="*/ 108501 h 303043"/>
                    <a:gd name="connsiteX59" fmla="*/ 475911 w 560049"/>
                    <a:gd name="connsiteY59" fmla="*/ 109261 h 303043"/>
                    <a:gd name="connsiteX60" fmla="*/ 475519 w 560049"/>
                    <a:gd name="connsiteY60" fmla="*/ 109422 h 303043"/>
                    <a:gd name="connsiteX61" fmla="*/ 484057 w 560049"/>
                    <a:gd name="connsiteY61" fmla="*/ 111919 h 303043"/>
                    <a:gd name="connsiteX62" fmla="*/ 502264 w 560049"/>
                    <a:gd name="connsiteY62" fmla="*/ 115094 h 303043"/>
                    <a:gd name="connsiteX63" fmla="*/ 513241 w 560049"/>
                    <a:gd name="connsiteY63" fmla="*/ 115595 h 303043"/>
                    <a:gd name="connsiteX64" fmla="*/ 515599 w 560049"/>
                    <a:gd name="connsiteY64" fmla="*/ 115595 h 303043"/>
                    <a:gd name="connsiteX65" fmla="*/ 515340 w 560049"/>
                    <a:gd name="connsiteY65" fmla="*/ 115690 h 303043"/>
                    <a:gd name="connsiteX66" fmla="*/ 519679 w 560049"/>
                    <a:gd name="connsiteY66" fmla="*/ 115888 h 303043"/>
                    <a:gd name="connsiteX67" fmla="*/ 535510 w 560049"/>
                    <a:gd name="connsiteY67" fmla="*/ 115094 h 303043"/>
                    <a:gd name="connsiteX68" fmla="*/ 548582 w 560049"/>
                    <a:gd name="connsiteY68" fmla="*/ 112781 h 303043"/>
                    <a:gd name="connsiteX69" fmla="*/ 545700 w 560049"/>
                    <a:gd name="connsiteY69" fmla="*/ 113796 h 303043"/>
                    <a:gd name="connsiteX70" fmla="*/ 548584 w 560049"/>
                    <a:gd name="connsiteY70" fmla="*/ 113287 h 303043"/>
                    <a:gd name="connsiteX71" fmla="*/ 548584 w 560049"/>
                    <a:gd name="connsiteY71" fmla="*/ 113287 h 303043"/>
                    <a:gd name="connsiteX72" fmla="*/ 548582 w 560049"/>
                    <a:gd name="connsiteY72" fmla="*/ 113288 h 303043"/>
                    <a:gd name="connsiteX73" fmla="*/ 548582 w 560049"/>
                    <a:gd name="connsiteY73" fmla="*/ 113288 h 303043"/>
                    <a:gd name="connsiteX74" fmla="*/ 548578 w 560049"/>
                    <a:gd name="connsiteY74" fmla="*/ 113289 h 303043"/>
                    <a:gd name="connsiteX75" fmla="*/ 548558 w 560049"/>
                    <a:gd name="connsiteY75" fmla="*/ 113296 h 303043"/>
                    <a:gd name="connsiteX76" fmla="*/ 548584 w 560049"/>
                    <a:gd name="connsiteY76" fmla="*/ 113292 h 303043"/>
                    <a:gd name="connsiteX77" fmla="*/ 548520 w 560049"/>
                    <a:gd name="connsiteY77" fmla="*/ 113314 h 303043"/>
                    <a:gd name="connsiteX78" fmla="*/ 548582 w 560049"/>
                    <a:gd name="connsiteY78" fmla="*/ 113303 h 303043"/>
                    <a:gd name="connsiteX79" fmla="*/ 545679 w 560049"/>
                    <a:gd name="connsiteY79" fmla="*/ 114323 h 303043"/>
                    <a:gd name="connsiteX80" fmla="*/ 548585 w 560049"/>
                    <a:gd name="connsiteY80" fmla="*/ 113811 h 303043"/>
                    <a:gd name="connsiteX81" fmla="*/ 0 w 560049"/>
                    <a:gd name="connsiteY81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03680 w 560049"/>
                    <a:gd name="connsiteY48" fmla="*/ 71257 h 303043"/>
                    <a:gd name="connsiteX49" fmla="*/ 408604 w 560049"/>
                    <a:gd name="connsiteY49" fmla="*/ 74847 h 303043"/>
                    <a:gd name="connsiteX50" fmla="*/ 409236 w 560049"/>
                    <a:gd name="connsiteY50" fmla="*/ 75241 h 303043"/>
                    <a:gd name="connsiteX51" fmla="*/ 424317 w 560049"/>
                    <a:gd name="connsiteY51" fmla="*/ 86300 h 303043"/>
                    <a:gd name="connsiteX52" fmla="*/ 445710 w 560049"/>
                    <a:gd name="connsiteY52" fmla="*/ 98155 h 303043"/>
                    <a:gd name="connsiteX53" fmla="*/ 446059 w 560049"/>
                    <a:gd name="connsiteY53" fmla="*/ 98303 h 303043"/>
                    <a:gd name="connsiteX54" fmla="*/ 463211 w 560049"/>
                    <a:gd name="connsiteY54" fmla="*/ 105302 h 303043"/>
                    <a:gd name="connsiteX55" fmla="*/ 462886 w 560049"/>
                    <a:gd name="connsiteY55" fmla="*/ 105441 h 303043"/>
                    <a:gd name="connsiteX56" fmla="*/ 465059 w 560049"/>
                    <a:gd name="connsiteY56" fmla="*/ 106363 h 303043"/>
                    <a:gd name="connsiteX57" fmla="*/ 472370 w 560049"/>
                    <a:gd name="connsiteY57" fmla="*/ 108501 h 303043"/>
                    <a:gd name="connsiteX58" fmla="*/ 475911 w 560049"/>
                    <a:gd name="connsiteY58" fmla="*/ 109261 h 303043"/>
                    <a:gd name="connsiteX59" fmla="*/ 475519 w 560049"/>
                    <a:gd name="connsiteY59" fmla="*/ 109422 h 303043"/>
                    <a:gd name="connsiteX60" fmla="*/ 484057 w 560049"/>
                    <a:gd name="connsiteY60" fmla="*/ 111919 h 303043"/>
                    <a:gd name="connsiteX61" fmla="*/ 502264 w 560049"/>
                    <a:gd name="connsiteY61" fmla="*/ 115094 h 303043"/>
                    <a:gd name="connsiteX62" fmla="*/ 513241 w 560049"/>
                    <a:gd name="connsiteY62" fmla="*/ 115595 h 303043"/>
                    <a:gd name="connsiteX63" fmla="*/ 515599 w 560049"/>
                    <a:gd name="connsiteY63" fmla="*/ 115595 h 303043"/>
                    <a:gd name="connsiteX64" fmla="*/ 515340 w 560049"/>
                    <a:gd name="connsiteY64" fmla="*/ 115690 h 303043"/>
                    <a:gd name="connsiteX65" fmla="*/ 519679 w 560049"/>
                    <a:gd name="connsiteY65" fmla="*/ 115888 h 303043"/>
                    <a:gd name="connsiteX66" fmla="*/ 535510 w 560049"/>
                    <a:gd name="connsiteY66" fmla="*/ 115094 h 303043"/>
                    <a:gd name="connsiteX67" fmla="*/ 548582 w 560049"/>
                    <a:gd name="connsiteY67" fmla="*/ 112781 h 303043"/>
                    <a:gd name="connsiteX68" fmla="*/ 545700 w 560049"/>
                    <a:gd name="connsiteY68" fmla="*/ 113796 h 303043"/>
                    <a:gd name="connsiteX69" fmla="*/ 548584 w 560049"/>
                    <a:gd name="connsiteY69" fmla="*/ 113287 h 303043"/>
                    <a:gd name="connsiteX70" fmla="*/ 548584 w 560049"/>
                    <a:gd name="connsiteY70" fmla="*/ 113287 h 303043"/>
                    <a:gd name="connsiteX71" fmla="*/ 548582 w 560049"/>
                    <a:gd name="connsiteY71" fmla="*/ 113288 h 303043"/>
                    <a:gd name="connsiteX72" fmla="*/ 548582 w 560049"/>
                    <a:gd name="connsiteY72" fmla="*/ 113288 h 303043"/>
                    <a:gd name="connsiteX73" fmla="*/ 548578 w 560049"/>
                    <a:gd name="connsiteY73" fmla="*/ 113289 h 303043"/>
                    <a:gd name="connsiteX74" fmla="*/ 548558 w 560049"/>
                    <a:gd name="connsiteY74" fmla="*/ 113296 h 303043"/>
                    <a:gd name="connsiteX75" fmla="*/ 548584 w 560049"/>
                    <a:gd name="connsiteY75" fmla="*/ 113292 h 303043"/>
                    <a:gd name="connsiteX76" fmla="*/ 548520 w 560049"/>
                    <a:gd name="connsiteY76" fmla="*/ 113314 h 303043"/>
                    <a:gd name="connsiteX77" fmla="*/ 548582 w 560049"/>
                    <a:gd name="connsiteY77" fmla="*/ 113303 h 303043"/>
                    <a:gd name="connsiteX78" fmla="*/ 545679 w 560049"/>
                    <a:gd name="connsiteY78" fmla="*/ 114323 h 303043"/>
                    <a:gd name="connsiteX79" fmla="*/ 548585 w 560049"/>
                    <a:gd name="connsiteY79" fmla="*/ 113811 h 303043"/>
                    <a:gd name="connsiteX80" fmla="*/ 0 w 560049"/>
                    <a:gd name="connsiteY80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03680 w 560049"/>
                    <a:gd name="connsiteY48" fmla="*/ 71257 h 303043"/>
                    <a:gd name="connsiteX49" fmla="*/ 408604 w 560049"/>
                    <a:gd name="connsiteY49" fmla="*/ 74847 h 303043"/>
                    <a:gd name="connsiteX50" fmla="*/ 424317 w 560049"/>
                    <a:gd name="connsiteY50" fmla="*/ 86300 h 303043"/>
                    <a:gd name="connsiteX51" fmla="*/ 445710 w 560049"/>
                    <a:gd name="connsiteY51" fmla="*/ 98155 h 303043"/>
                    <a:gd name="connsiteX52" fmla="*/ 446059 w 560049"/>
                    <a:gd name="connsiteY52" fmla="*/ 98303 h 303043"/>
                    <a:gd name="connsiteX53" fmla="*/ 463211 w 560049"/>
                    <a:gd name="connsiteY53" fmla="*/ 105302 h 303043"/>
                    <a:gd name="connsiteX54" fmla="*/ 462886 w 560049"/>
                    <a:gd name="connsiteY54" fmla="*/ 105441 h 303043"/>
                    <a:gd name="connsiteX55" fmla="*/ 465059 w 560049"/>
                    <a:gd name="connsiteY55" fmla="*/ 106363 h 303043"/>
                    <a:gd name="connsiteX56" fmla="*/ 472370 w 560049"/>
                    <a:gd name="connsiteY56" fmla="*/ 108501 h 303043"/>
                    <a:gd name="connsiteX57" fmla="*/ 475911 w 560049"/>
                    <a:gd name="connsiteY57" fmla="*/ 109261 h 303043"/>
                    <a:gd name="connsiteX58" fmla="*/ 475519 w 560049"/>
                    <a:gd name="connsiteY58" fmla="*/ 109422 h 303043"/>
                    <a:gd name="connsiteX59" fmla="*/ 484057 w 560049"/>
                    <a:gd name="connsiteY59" fmla="*/ 111919 h 303043"/>
                    <a:gd name="connsiteX60" fmla="*/ 502264 w 560049"/>
                    <a:gd name="connsiteY60" fmla="*/ 115094 h 303043"/>
                    <a:gd name="connsiteX61" fmla="*/ 513241 w 560049"/>
                    <a:gd name="connsiteY61" fmla="*/ 115595 h 303043"/>
                    <a:gd name="connsiteX62" fmla="*/ 515599 w 560049"/>
                    <a:gd name="connsiteY62" fmla="*/ 115595 h 303043"/>
                    <a:gd name="connsiteX63" fmla="*/ 515340 w 560049"/>
                    <a:gd name="connsiteY63" fmla="*/ 115690 h 303043"/>
                    <a:gd name="connsiteX64" fmla="*/ 519679 w 560049"/>
                    <a:gd name="connsiteY64" fmla="*/ 115888 h 303043"/>
                    <a:gd name="connsiteX65" fmla="*/ 535510 w 560049"/>
                    <a:gd name="connsiteY65" fmla="*/ 115094 h 303043"/>
                    <a:gd name="connsiteX66" fmla="*/ 548582 w 560049"/>
                    <a:gd name="connsiteY66" fmla="*/ 112781 h 303043"/>
                    <a:gd name="connsiteX67" fmla="*/ 545700 w 560049"/>
                    <a:gd name="connsiteY67" fmla="*/ 113796 h 303043"/>
                    <a:gd name="connsiteX68" fmla="*/ 548584 w 560049"/>
                    <a:gd name="connsiteY68" fmla="*/ 113287 h 303043"/>
                    <a:gd name="connsiteX69" fmla="*/ 548584 w 560049"/>
                    <a:gd name="connsiteY69" fmla="*/ 113287 h 303043"/>
                    <a:gd name="connsiteX70" fmla="*/ 548582 w 560049"/>
                    <a:gd name="connsiteY70" fmla="*/ 113288 h 303043"/>
                    <a:gd name="connsiteX71" fmla="*/ 548582 w 560049"/>
                    <a:gd name="connsiteY71" fmla="*/ 113288 h 303043"/>
                    <a:gd name="connsiteX72" fmla="*/ 548578 w 560049"/>
                    <a:gd name="connsiteY72" fmla="*/ 113289 h 303043"/>
                    <a:gd name="connsiteX73" fmla="*/ 548558 w 560049"/>
                    <a:gd name="connsiteY73" fmla="*/ 113296 h 303043"/>
                    <a:gd name="connsiteX74" fmla="*/ 548584 w 560049"/>
                    <a:gd name="connsiteY74" fmla="*/ 113292 h 303043"/>
                    <a:gd name="connsiteX75" fmla="*/ 548520 w 560049"/>
                    <a:gd name="connsiteY75" fmla="*/ 113314 h 303043"/>
                    <a:gd name="connsiteX76" fmla="*/ 548582 w 560049"/>
                    <a:gd name="connsiteY76" fmla="*/ 113303 h 303043"/>
                    <a:gd name="connsiteX77" fmla="*/ 545679 w 560049"/>
                    <a:gd name="connsiteY77" fmla="*/ 114323 h 303043"/>
                    <a:gd name="connsiteX78" fmla="*/ 548585 w 560049"/>
                    <a:gd name="connsiteY78" fmla="*/ 113811 h 303043"/>
                    <a:gd name="connsiteX79" fmla="*/ 0 w 560049"/>
                    <a:gd name="connsiteY79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03680 w 560049"/>
                    <a:gd name="connsiteY48" fmla="*/ 71257 h 303043"/>
                    <a:gd name="connsiteX49" fmla="*/ 424317 w 560049"/>
                    <a:gd name="connsiteY49" fmla="*/ 86300 h 303043"/>
                    <a:gd name="connsiteX50" fmla="*/ 445710 w 560049"/>
                    <a:gd name="connsiteY50" fmla="*/ 98155 h 303043"/>
                    <a:gd name="connsiteX51" fmla="*/ 446059 w 560049"/>
                    <a:gd name="connsiteY51" fmla="*/ 98303 h 303043"/>
                    <a:gd name="connsiteX52" fmla="*/ 463211 w 560049"/>
                    <a:gd name="connsiteY52" fmla="*/ 105302 h 303043"/>
                    <a:gd name="connsiteX53" fmla="*/ 462886 w 560049"/>
                    <a:gd name="connsiteY53" fmla="*/ 105441 h 303043"/>
                    <a:gd name="connsiteX54" fmla="*/ 465059 w 560049"/>
                    <a:gd name="connsiteY54" fmla="*/ 106363 h 303043"/>
                    <a:gd name="connsiteX55" fmla="*/ 472370 w 560049"/>
                    <a:gd name="connsiteY55" fmla="*/ 108501 h 303043"/>
                    <a:gd name="connsiteX56" fmla="*/ 475911 w 560049"/>
                    <a:gd name="connsiteY56" fmla="*/ 109261 h 303043"/>
                    <a:gd name="connsiteX57" fmla="*/ 475519 w 560049"/>
                    <a:gd name="connsiteY57" fmla="*/ 109422 h 303043"/>
                    <a:gd name="connsiteX58" fmla="*/ 484057 w 560049"/>
                    <a:gd name="connsiteY58" fmla="*/ 111919 h 303043"/>
                    <a:gd name="connsiteX59" fmla="*/ 502264 w 560049"/>
                    <a:gd name="connsiteY59" fmla="*/ 115094 h 303043"/>
                    <a:gd name="connsiteX60" fmla="*/ 513241 w 560049"/>
                    <a:gd name="connsiteY60" fmla="*/ 115595 h 303043"/>
                    <a:gd name="connsiteX61" fmla="*/ 515599 w 560049"/>
                    <a:gd name="connsiteY61" fmla="*/ 115595 h 303043"/>
                    <a:gd name="connsiteX62" fmla="*/ 515340 w 560049"/>
                    <a:gd name="connsiteY62" fmla="*/ 115690 h 303043"/>
                    <a:gd name="connsiteX63" fmla="*/ 519679 w 560049"/>
                    <a:gd name="connsiteY63" fmla="*/ 115888 h 303043"/>
                    <a:gd name="connsiteX64" fmla="*/ 535510 w 560049"/>
                    <a:gd name="connsiteY64" fmla="*/ 115094 h 303043"/>
                    <a:gd name="connsiteX65" fmla="*/ 548582 w 560049"/>
                    <a:gd name="connsiteY65" fmla="*/ 112781 h 303043"/>
                    <a:gd name="connsiteX66" fmla="*/ 545700 w 560049"/>
                    <a:gd name="connsiteY66" fmla="*/ 113796 h 303043"/>
                    <a:gd name="connsiteX67" fmla="*/ 548584 w 560049"/>
                    <a:gd name="connsiteY67" fmla="*/ 113287 h 303043"/>
                    <a:gd name="connsiteX68" fmla="*/ 548584 w 560049"/>
                    <a:gd name="connsiteY68" fmla="*/ 113287 h 303043"/>
                    <a:gd name="connsiteX69" fmla="*/ 548582 w 560049"/>
                    <a:gd name="connsiteY69" fmla="*/ 113288 h 303043"/>
                    <a:gd name="connsiteX70" fmla="*/ 548582 w 560049"/>
                    <a:gd name="connsiteY70" fmla="*/ 113288 h 303043"/>
                    <a:gd name="connsiteX71" fmla="*/ 548578 w 560049"/>
                    <a:gd name="connsiteY71" fmla="*/ 113289 h 303043"/>
                    <a:gd name="connsiteX72" fmla="*/ 548558 w 560049"/>
                    <a:gd name="connsiteY72" fmla="*/ 113296 h 303043"/>
                    <a:gd name="connsiteX73" fmla="*/ 548584 w 560049"/>
                    <a:gd name="connsiteY73" fmla="*/ 113292 h 303043"/>
                    <a:gd name="connsiteX74" fmla="*/ 548520 w 560049"/>
                    <a:gd name="connsiteY74" fmla="*/ 113314 h 303043"/>
                    <a:gd name="connsiteX75" fmla="*/ 548582 w 560049"/>
                    <a:gd name="connsiteY75" fmla="*/ 113303 h 303043"/>
                    <a:gd name="connsiteX76" fmla="*/ 545679 w 560049"/>
                    <a:gd name="connsiteY76" fmla="*/ 114323 h 303043"/>
                    <a:gd name="connsiteX77" fmla="*/ 548585 w 560049"/>
                    <a:gd name="connsiteY77" fmla="*/ 113811 h 303043"/>
                    <a:gd name="connsiteX78" fmla="*/ 0 w 560049"/>
                    <a:gd name="connsiteY78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24317 w 560049"/>
                    <a:gd name="connsiteY48" fmla="*/ 86300 h 303043"/>
                    <a:gd name="connsiteX49" fmla="*/ 445710 w 560049"/>
                    <a:gd name="connsiteY49" fmla="*/ 98155 h 303043"/>
                    <a:gd name="connsiteX50" fmla="*/ 446059 w 560049"/>
                    <a:gd name="connsiteY50" fmla="*/ 98303 h 303043"/>
                    <a:gd name="connsiteX51" fmla="*/ 463211 w 560049"/>
                    <a:gd name="connsiteY51" fmla="*/ 105302 h 303043"/>
                    <a:gd name="connsiteX52" fmla="*/ 462886 w 560049"/>
                    <a:gd name="connsiteY52" fmla="*/ 105441 h 303043"/>
                    <a:gd name="connsiteX53" fmla="*/ 465059 w 560049"/>
                    <a:gd name="connsiteY53" fmla="*/ 106363 h 303043"/>
                    <a:gd name="connsiteX54" fmla="*/ 472370 w 560049"/>
                    <a:gd name="connsiteY54" fmla="*/ 108501 h 303043"/>
                    <a:gd name="connsiteX55" fmla="*/ 475911 w 560049"/>
                    <a:gd name="connsiteY55" fmla="*/ 109261 h 303043"/>
                    <a:gd name="connsiteX56" fmla="*/ 475519 w 560049"/>
                    <a:gd name="connsiteY56" fmla="*/ 109422 h 303043"/>
                    <a:gd name="connsiteX57" fmla="*/ 484057 w 560049"/>
                    <a:gd name="connsiteY57" fmla="*/ 111919 h 303043"/>
                    <a:gd name="connsiteX58" fmla="*/ 502264 w 560049"/>
                    <a:gd name="connsiteY58" fmla="*/ 115094 h 303043"/>
                    <a:gd name="connsiteX59" fmla="*/ 513241 w 560049"/>
                    <a:gd name="connsiteY59" fmla="*/ 115595 h 303043"/>
                    <a:gd name="connsiteX60" fmla="*/ 515599 w 560049"/>
                    <a:gd name="connsiteY60" fmla="*/ 115595 h 303043"/>
                    <a:gd name="connsiteX61" fmla="*/ 515340 w 560049"/>
                    <a:gd name="connsiteY61" fmla="*/ 115690 h 303043"/>
                    <a:gd name="connsiteX62" fmla="*/ 519679 w 560049"/>
                    <a:gd name="connsiteY62" fmla="*/ 115888 h 303043"/>
                    <a:gd name="connsiteX63" fmla="*/ 535510 w 560049"/>
                    <a:gd name="connsiteY63" fmla="*/ 115094 h 303043"/>
                    <a:gd name="connsiteX64" fmla="*/ 548582 w 560049"/>
                    <a:gd name="connsiteY64" fmla="*/ 112781 h 303043"/>
                    <a:gd name="connsiteX65" fmla="*/ 545700 w 560049"/>
                    <a:gd name="connsiteY65" fmla="*/ 113796 h 303043"/>
                    <a:gd name="connsiteX66" fmla="*/ 548584 w 560049"/>
                    <a:gd name="connsiteY66" fmla="*/ 113287 h 303043"/>
                    <a:gd name="connsiteX67" fmla="*/ 548584 w 560049"/>
                    <a:gd name="connsiteY67" fmla="*/ 113287 h 303043"/>
                    <a:gd name="connsiteX68" fmla="*/ 548582 w 560049"/>
                    <a:gd name="connsiteY68" fmla="*/ 113288 h 303043"/>
                    <a:gd name="connsiteX69" fmla="*/ 548582 w 560049"/>
                    <a:gd name="connsiteY69" fmla="*/ 113288 h 303043"/>
                    <a:gd name="connsiteX70" fmla="*/ 548578 w 560049"/>
                    <a:gd name="connsiteY70" fmla="*/ 113289 h 303043"/>
                    <a:gd name="connsiteX71" fmla="*/ 548558 w 560049"/>
                    <a:gd name="connsiteY71" fmla="*/ 113296 h 303043"/>
                    <a:gd name="connsiteX72" fmla="*/ 548584 w 560049"/>
                    <a:gd name="connsiteY72" fmla="*/ 113292 h 303043"/>
                    <a:gd name="connsiteX73" fmla="*/ 548520 w 560049"/>
                    <a:gd name="connsiteY73" fmla="*/ 113314 h 303043"/>
                    <a:gd name="connsiteX74" fmla="*/ 548582 w 560049"/>
                    <a:gd name="connsiteY74" fmla="*/ 113303 h 303043"/>
                    <a:gd name="connsiteX75" fmla="*/ 545679 w 560049"/>
                    <a:gd name="connsiteY75" fmla="*/ 114323 h 303043"/>
                    <a:gd name="connsiteX76" fmla="*/ 548585 w 560049"/>
                    <a:gd name="connsiteY76" fmla="*/ 113811 h 303043"/>
                    <a:gd name="connsiteX77" fmla="*/ 0 w 560049"/>
                    <a:gd name="connsiteY77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45710 w 560049"/>
                    <a:gd name="connsiteY48" fmla="*/ 98155 h 303043"/>
                    <a:gd name="connsiteX49" fmla="*/ 446059 w 560049"/>
                    <a:gd name="connsiteY49" fmla="*/ 98303 h 303043"/>
                    <a:gd name="connsiteX50" fmla="*/ 463211 w 560049"/>
                    <a:gd name="connsiteY50" fmla="*/ 105302 h 303043"/>
                    <a:gd name="connsiteX51" fmla="*/ 462886 w 560049"/>
                    <a:gd name="connsiteY51" fmla="*/ 105441 h 303043"/>
                    <a:gd name="connsiteX52" fmla="*/ 465059 w 560049"/>
                    <a:gd name="connsiteY52" fmla="*/ 106363 h 303043"/>
                    <a:gd name="connsiteX53" fmla="*/ 472370 w 560049"/>
                    <a:gd name="connsiteY53" fmla="*/ 108501 h 303043"/>
                    <a:gd name="connsiteX54" fmla="*/ 475911 w 560049"/>
                    <a:gd name="connsiteY54" fmla="*/ 109261 h 303043"/>
                    <a:gd name="connsiteX55" fmla="*/ 475519 w 560049"/>
                    <a:gd name="connsiteY55" fmla="*/ 109422 h 303043"/>
                    <a:gd name="connsiteX56" fmla="*/ 484057 w 560049"/>
                    <a:gd name="connsiteY56" fmla="*/ 111919 h 303043"/>
                    <a:gd name="connsiteX57" fmla="*/ 502264 w 560049"/>
                    <a:gd name="connsiteY57" fmla="*/ 115094 h 303043"/>
                    <a:gd name="connsiteX58" fmla="*/ 513241 w 560049"/>
                    <a:gd name="connsiteY58" fmla="*/ 115595 h 303043"/>
                    <a:gd name="connsiteX59" fmla="*/ 515599 w 560049"/>
                    <a:gd name="connsiteY59" fmla="*/ 115595 h 303043"/>
                    <a:gd name="connsiteX60" fmla="*/ 515340 w 560049"/>
                    <a:gd name="connsiteY60" fmla="*/ 115690 h 303043"/>
                    <a:gd name="connsiteX61" fmla="*/ 519679 w 560049"/>
                    <a:gd name="connsiteY61" fmla="*/ 115888 h 303043"/>
                    <a:gd name="connsiteX62" fmla="*/ 535510 w 560049"/>
                    <a:gd name="connsiteY62" fmla="*/ 115094 h 303043"/>
                    <a:gd name="connsiteX63" fmla="*/ 548582 w 560049"/>
                    <a:gd name="connsiteY63" fmla="*/ 112781 h 303043"/>
                    <a:gd name="connsiteX64" fmla="*/ 545700 w 560049"/>
                    <a:gd name="connsiteY64" fmla="*/ 113796 h 303043"/>
                    <a:gd name="connsiteX65" fmla="*/ 548584 w 560049"/>
                    <a:gd name="connsiteY65" fmla="*/ 113287 h 303043"/>
                    <a:gd name="connsiteX66" fmla="*/ 548584 w 560049"/>
                    <a:gd name="connsiteY66" fmla="*/ 113287 h 303043"/>
                    <a:gd name="connsiteX67" fmla="*/ 548582 w 560049"/>
                    <a:gd name="connsiteY67" fmla="*/ 113288 h 303043"/>
                    <a:gd name="connsiteX68" fmla="*/ 548582 w 560049"/>
                    <a:gd name="connsiteY68" fmla="*/ 113288 h 303043"/>
                    <a:gd name="connsiteX69" fmla="*/ 548578 w 560049"/>
                    <a:gd name="connsiteY69" fmla="*/ 113289 h 303043"/>
                    <a:gd name="connsiteX70" fmla="*/ 548558 w 560049"/>
                    <a:gd name="connsiteY70" fmla="*/ 113296 h 303043"/>
                    <a:gd name="connsiteX71" fmla="*/ 548584 w 560049"/>
                    <a:gd name="connsiteY71" fmla="*/ 113292 h 303043"/>
                    <a:gd name="connsiteX72" fmla="*/ 548520 w 560049"/>
                    <a:gd name="connsiteY72" fmla="*/ 113314 h 303043"/>
                    <a:gd name="connsiteX73" fmla="*/ 548582 w 560049"/>
                    <a:gd name="connsiteY73" fmla="*/ 113303 h 303043"/>
                    <a:gd name="connsiteX74" fmla="*/ 545679 w 560049"/>
                    <a:gd name="connsiteY74" fmla="*/ 114323 h 303043"/>
                    <a:gd name="connsiteX75" fmla="*/ 548585 w 560049"/>
                    <a:gd name="connsiteY75" fmla="*/ 113811 h 303043"/>
                    <a:gd name="connsiteX76" fmla="*/ 0 w 560049"/>
                    <a:gd name="connsiteY76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45710 w 560049"/>
                    <a:gd name="connsiteY48" fmla="*/ 98155 h 303043"/>
                    <a:gd name="connsiteX49" fmla="*/ 463211 w 560049"/>
                    <a:gd name="connsiteY49" fmla="*/ 105302 h 303043"/>
                    <a:gd name="connsiteX50" fmla="*/ 462886 w 560049"/>
                    <a:gd name="connsiteY50" fmla="*/ 105441 h 303043"/>
                    <a:gd name="connsiteX51" fmla="*/ 465059 w 560049"/>
                    <a:gd name="connsiteY51" fmla="*/ 106363 h 303043"/>
                    <a:gd name="connsiteX52" fmla="*/ 472370 w 560049"/>
                    <a:gd name="connsiteY52" fmla="*/ 108501 h 303043"/>
                    <a:gd name="connsiteX53" fmla="*/ 475911 w 560049"/>
                    <a:gd name="connsiteY53" fmla="*/ 109261 h 303043"/>
                    <a:gd name="connsiteX54" fmla="*/ 475519 w 560049"/>
                    <a:gd name="connsiteY54" fmla="*/ 109422 h 303043"/>
                    <a:gd name="connsiteX55" fmla="*/ 484057 w 560049"/>
                    <a:gd name="connsiteY55" fmla="*/ 111919 h 303043"/>
                    <a:gd name="connsiteX56" fmla="*/ 502264 w 560049"/>
                    <a:gd name="connsiteY56" fmla="*/ 115094 h 303043"/>
                    <a:gd name="connsiteX57" fmla="*/ 513241 w 560049"/>
                    <a:gd name="connsiteY57" fmla="*/ 115595 h 303043"/>
                    <a:gd name="connsiteX58" fmla="*/ 515599 w 560049"/>
                    <a:gd name="connsiteY58" fmla="*/ 115595 h 303043"/>
                    <a:gd name="connsiteX59" fmla="*/ 515340 w 560049"/>
                    <a:gd name="connsiteY59" fmla="*/ 115690 h 303043"/>
                    <a:gd name="connsiteX60" fmla="*/ 519679 w 560049"/>
                    <a:gd name="connsiteY60" fmla="*/ 115888 h 303043"/>
                    <a:gd name="connsiteX61" fmla="*/ 535510 w 560049"/>
                    <a:gd name="connsiteY61" fmla="*/ 115094 h 303043"/>
                    <a:gd name="connsiteX62" fmla="*/ 548582 w 560049"/>
                    <a:gd name="connsiteY62" fmla="*/ 112781 h 303043"/>
                    <a:gd name="connsiteX63" fmla="*/ 545700 w 560049"/>
                    <a:gd name="connsiteY63" fmla="*/ 113796 h 303043"/>
                    <a:gd name="connsiteX64" fmla="*/ 548584 w 560049"/>
                    <a:gd name="connsiteY64" fmla="*/ 113287 h 303043"/>
                    <a:gd name="connsiteX65" fmla="*/ 548584 w 560049"/>
                    <a:gd name="connsiteY65" fmla="*/ 113287 h 303043"/>
                    <a:gd name="connsiteX66" fmla="*/ 548582 w 560049"/>
                    <a:gd name="connsiteY66" fmla="*/ 113288 h 303043"/>
                    <a:gd name="connsiteX67" fmla="*/ 548582 w 560049"/>
                    <a:gd name="connsiteY67" fmla="*/ 113288 h 303043"/>
                    <a:gd name="connsiteX68" fmla="*/ 548578 w 560049"/>
                    <a:gd name="connsiteY68" fmla="*/ 113289 h 303043"/>
                    <a:gd name="connsiteX69" fmla="*/ 548558 w 560049"/>
                    <a:gd name="connsiteY69" fmla="*/ 113296 h 303043"/>
                    <a:gd name="connsiteX70" fmla="*/ 548584 w 560049"/>
                    <a:gd name="connsiteY70" fmla="*/ 113292 h 303043"/>
                    <a:gd name="connsiteX71" fmla="*/ 548520 w 560049"/>
                    <a:gd name="connsiteY71" fmla="*/ 113314 h 303043"/>
                    <a:gd name="connsiteX72" fmla="*/ 548582 w 560049"/>
                    <a:gd name="connsiteY72" fmla="*/ 113303 h 303043"/>
                    <a:gd name="connsiteX73" fmla="*/ 545679 w 560049"/>
                    <a:gd name="connsiteY73" fmla="*/ 114323 h 303043"/>
                    <a:gd name="connsiteX74" fmla="*/ 548585 w 560049"/>
                    <a:gd name="connsiteY74" fmla="*/ 113811 h 303043"/>
                    <a:gd name="connsiteX75" fmla="*/ 0 w 560049"/>
                    <a:gd name="connsiteY75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63211 w 560049"/>
                    <a:gd name="connsiteY48" fmla="*/ 105302 h 303043"/>
                    <a:gd name="connsiteX49" fmla="*/ 462886 w 560049"/>
                    <a:gd name="connsiteY49" fmla="*/ 105441 h 303043"/>
                    <a:gd name="connsiteX50" fmla="*/ 465059 w 560049"/>
                    <a:gd name="connsiteY50" fmla="*/ 106363 h 303043"/>
                    <a:gd name="connsiteX51" fmla="*/ 472370 w 560049"/>
                    <a:gd name="connsiteY51" fmla="*/ 108501 h 303043"/>
                    <a:gd name="connsiteX52" fmla="*/ 475911 w 560049"/>
                    <a:gd name="connsiteY52" fmla="*/ 109261 h 303043"/>
                    <a:gd name="connsiteX53" fmla="*/ 475519 w 560049"/>
                    <a:gd name="connsiteY53" fmla="*/ 109422 h 303043"/>
                    <a:gd name="connsiteX54" fmla="*/ 484057 w 560049"/>
                    <a:gd name="connsiteY54" fmla="*/ 111919 h 303043"/>
                    <a:gd name="connsiteX55" fmla="*/ 502264 w 560049"/>
                    <a:gd name="connsiteY55" fmla="*/ 115094 h 303043"/>
                    <a:gd name="connsiteX56" fmla="*/ 513241 w 560049"/>
                    <a:gd name="connsiteY56" fmla="*/ 115595 h 303043"/>
                    <a:gd name="connsiteX57" fmla="*/ 515599 w 560049"/>
                    <a:gd name="connsiteY57" fmla="*/ 115595 h 303043"/>
                    <a:gd name="connsiteX58" fmla="*/ 515340 w 560049"/>
                    <a:gd name="connsiteY58" fmla="*/ 115690 h 303043"/>
                    <a:gd name="connsiteX59" fmla="*/ 519679 w 560049"/>
                    <a:gd name="connsiteY59" fmla="*/ 115888 h 303043"/>
                    <a:gd name="connsiteX60" fmla="*/ 535510 w 560049"/>
                    <a:gd name="connsiteY60" fmla="*/ 115094 h 303043"/>
                    <a:gd name="connsiteX61" fmla="*/ 548582 w 560049"/>
                    <a:gd name="connsiteY61" fmla="*/ 112781 h 303043"/>
                    <a:gd name="connsiteX62" fmla="*/ 545700 w 560049"/>
                    <a:gd name="connsiteY62" fmla="*/ 113796 h 303043"/>
                    <a:gd name="connsiteX63" fmla="*/ 548584 w 560049"/>
                    <a:gd name="connsiteY63" fmla="*/ 113287 h 303043"/>
                    <a:gd name="connsiteX64" fmla="*/ 548584 w 560049"/>
                    <a:gd name="connsiteY64" fmla="*/ 113287 h 303043"/>
                    <a:gd name="connsiteX65" fmla="*/ 548582 w 560049"/>
                    <a:gd name="connsiteY65" fmla="*/ 113288 h 303043"/>
                    <a:gd name="connsiteX66" fmla="*/ 548582 w 560049"/>
                    <a:gd name="connsiteY66" fmla="*/ 113288 h 303043"/>
                    <a:gd name="connsiteX67" fmla="*/ 548578 w 560049"/>
                    <a:gd name="connsiteY67" fmla="*/ 113289 h 303043"/>
                    <a:gd name="connsiteX68" fmla="*/ 548558 w 560049"/>
                    <a:gd name="connsiteY68" fmla="*/ 113296 h 303043"/>
                    <a:gd name="connsiteX69" fmla="*/ 548584 w 560049"/>
                    <a:gd name="connsiteY69" fmla="*/ 113292 h 303043"/>
                    <a:gd name="connsiteX70" fmla="*/ 548520 w 560049"/>
                    <a:gd name="connsiteY70" fmla="*/ 113314 h 303043"/>
                    <a:gd name="connsiteX71" fmla="*/ 548582 w 560049"/>
                    <a:gd name="connsiteY71" fmla="*/ 113303 h 303043"/>
                    <a:gd name="connsiteX72" fmla="*/ 545679 w 560049"/>
                    <a:gd name="connsiteY72" fmla="*/ 114323 h 303043"/>
                    <a:gd name="connsiteX73" fmla="*/ 548585 w 560049"/>
                    <a:gd name="connsiteY73" fmla="*/ 113811 h 303043"/>
                    <a:gd name="connsiteX74" fmla="*/ 0 w 560049"/>
                    <a:gd name="connsiteY74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63211 w 560049"/>
                    <a:gd name="connsiteY48" fmla="*/ 105302 h 303043"/>
                    <a:gd name="connsiteX49" fmla="*/ 462886 w 560049"/>
                    <a:gd name="connsiteY49" fmla="*/ 105441 h 303043"/>
                    <a:gd name="connsiteX50" fmla="*/ 465059 w 560049"/>
                    <a:gd name="connsiteY50" fmla="*/ 106363 h 303043"/>
                    <a:gd name="connsiteX51" fmla="*/ 475911 w 560049"/>
                    <a:gd name="connsiteY51" fmla="*/ 109261 h 303043"/>
                    <a:gd name="connsiteX52" fmla="*/ 475519 w 560049"/>
                    <a:gd name="connsiteY52" fmla="*/ 109422 h 303043"/>
                    <a:gd name="connsiteX53" fmla="*/ 484057 w 560049"/>
                    <a:gd name="connsiteY53" fmla="*/ 111919 h 303043"/>
                    <a:gd name="connsiteX54" fmla="*/ 502264 w 560049"/>
                    <a:gd name="connsiteY54" fmla="*/ 115094 h 303043"/>
                    <a:gd name="connsiteX55" fmla="*/ 513241 w 560049"/>
                    <a:gd name="connsiteY55" fmla="*/ 115595 h 303043"/>
                    <a:gd name="connsiteX56" fmla="*/ 515599 w 560049"/>
                    <a:gd name="connsiteY56" fmla="*/ 115595 h 303043"/>
                    <a:gd name="connsiteX57" fmla="*/ 515340 w 560049"/>
                    <a:gd name="connsiteY57" fmla="*/ 115690 h 303043"/>
                    <a:gd name="connsiteX58" fmla="*/ 519679 w 560049"/>
                    <a:gd name="connsiteY58" fmla="*/ 115888 h 303043"/>
                    <a:gd name="connsiteX59" fmla="*/ 535510 w 560049"/>
                    <a:gd name="connsiteY59" fmla="*/ 115094 h 303043"/>
                    <a:gd name="connsiteX60" fmla="*/ 548582 w 560049"/>
                    <a:gd name="connsiteY60" fmla="*/ 112781 h 303043"/>
                    <a:gd name="connsiteX61" fmla="*/ 545700 w 560049"/>
                    <a:gd name="connsiteY61" fmla="*/ 113796 h 303043"/>
                    <a:gd name="connsiteX62" fmla="*/ 548584 w 560049"/>
                    <a:gd name="connsiteY62" fmla="*/ 113287 h 303043"/>
                    <a:gd name="connsiteX63" fmla="*/ 548584 w 560049"/>
                    <a:gd name="connsiteY63" fmla="*/ 113287 h 303043"/>
                    <a:gd name="connsiteX64" fmla="*/ 548582 w 560049"/>
                    <a:gd name="connsiteY64" fmla="*/ 113288 h 303043"/>
                    <a:gd name="connsiteX65" fmla="*/ 548582 w 560049"/>
                    <a:gd name="connsiteY65" fmla="*/ 113288 h 303043"/>
                    <a:gd name="connsiteX66" fmla="*/ 548578 w 560049"/>
                    <a:gd name="connsiteY66" fmla="*/ 113289 h 303043"/>
                    <a:gd name="connsiteX67" fmla="*/ 548558 w 560049"/>
                    <a:gd name="connsiteY67" fmla="*/ 113296 h 303043"/>
                    <a:gd name="connsiteX68" fmla="*/ 548584 w 560049"/>
                    <a:gd name="connsiteY68" fmla="*/ 113292 h 303043"/>
                    <a:gd name="connsiteX69" fmla="*/ 548520 w 560049"/>
                    <a:gd name="connsiteY69" fmla="*/ 113314 h 303043"/>
                    <a:gd name="connsiteX70" fmla="*/ 548582 w 560049"/>
                    <a:gd name="connsiteY70" fmla="*/ 113303 h 303043"/>
                    <a:gd name="connsiteX71" fmla="*/ 545679 w 560049"/>
                    <a:gd name="connsiteY71" fmla="*/ 114323 h 303043"/>
                    <a:gd name="connsiteX72" fmla="*/ 548585 w 560049"/>
                    <a:gd name="connsiteY72" fmla="*/ 113811 h 303043"/>
                    <a:gd name="connsiteX73" fmla="*/ 0 w 560049"/>
                    <a:gd name="connsiteY73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63211 w 560049"/>
                    <a:gd name="connsiteY48" fmla="*/ 105302 h 303043"/>
                    <a:gd name="connsiteX49" fmla="*/ 462886 w 560049"/>
                    <a:gd name="connsiteY49" fmla="*/ 105441 h 303043"/>
                    <a:gd name="connsiteX50" fmla="*/ 475911 w 560049"/>
                    <a:gd name="connsiteY50" fmla="*/ 109261 h 303043"/>
                    <a:gd name="connsiteX51" fmla="*/ 475519 w 560049"/>
                    <a:gd name="connsiteY51" fmla="*/ 109422 h 303043"/>
                    <a:gd name="connsiteX52" fmla="*/ 484057 w 560049"/>
                    <a:gd name="connsiteY52" fmla="*/ 111919 h 303043"/>
                    <a:gd name="connsiteX53" fmla="*/ 502264 w 560049"/>
                    <a:gd name="connsiteY53" fmla="*/ 115094 h 303043"/>
                    <a:gd name="connsiteX54" fmla="*/ 513241 w 560049"/>
                    <a:gd name="connsiteY54" fmla="*/ 115595 h 303043"/>
                    <a:gd name="connsiteX55" fmla="*/ 515599 w 560049"/>
                    <a:gd name="connsiteY55" fmla="*/ 115595 h 303043"/>
                    <a:gd name="connsiteX56" fmla="*/ 515340 w 560049"/>
                    <a:gd name="connsiteY56" fmla="*/ 115690 h 303043"/>
                    <a:gd name="connsiteX57" fmla="*/ 519679 w 560049"/>
                    <a:gd name="connsiteY57" fmla="*/ 115888 h 303043"/>
                    <a:gd name="connsiteX58" fmla="*/ 535510 w 560049"/>
                    <a:gd name="connsiteY58" fmla="*/ 115094 h 303043"/>
                    <a:gd name="connsiteX59" fmla="*/ 548582 w 560049"/>
                    <a:gd name="connsiteY59" fmla="*/ 112781 h 303043"/>
                    <a:gd name="connsiteX60" fmla="*/ 545700 w 560049"/>
                    <a:gd name="connsiteY60" fmla="*/ 113796 h 303043"/>
                    <a:gd name="connsiteX61" fmla="*/ 548584 w 560049"/>
                    <a:gd name="connsiteY61" fmla="*/ 113287 h 303043"/>
                    <a:gd name="connsiteX62" fmla="*/ 548584 w 560049"/>
                    <a:gd name="connsiteY62" fmla="*/ 113287 h 303043"/>
                    <a:gd name="connsiteX63" fmla="*/ 548582 w 560049"/>
                    <a:gd name="connsiteY63" fmla="*/ 113288 h 303043"/>
                    <a:gd name="connsiteX64" fmla="*/ 548582 w 560049"/>
                    <a:gd name="connsiteY64" fmla="*/ 113288 h 303043"/>
                    <a:gd name="connsiteX65" fmla="*/ 548578 w 560049"/>
                    <a:gd name="connsiteY65" fmla="*/ 113289 h 303043"/>
                    <a:gd name="connsiteX66" fmla="*/ 548558 w 560049"/>
                    <a:gd name="connsiteY66" fmla="*/ 113296 h 303043"/>
                    <a:gd name="connsiteX67" fmla="*/ 548584 w 560049"/>
                    <a:gd name="connsiteY67" fmla="*/ 113292 h 303043"/>
                    <a:gd name="connsiteX68" fmla="*/ 548520 w 560049"/>
                    <a:gd name="connsiteY68" fmla="*/ 113314 h 303043"/>
                    <a:gd name="connsiteX69" fmla="*/ 548582 w 560049"/>
                    <a:gd name="connsiteY69" fmla="*/ 113303 h 303043"/>
                    <a:gd name="connsiteX70" fmla="*/ 545679 w 560049"/>
                    <a:gd name="connsiteY70" fmla="*/ 114323 h 303043"/>
                    <a:gd name="connsiteX71" fmla="*/ 548585 w 560049"/>
                    <a:gd name="connsiteY71" fmla="*/ 113811 h 303043"/>
                    <a:gd name="connsiteX72" fmla="*/ 0 w 560049"/>
                    <a:gd name="connsiteY72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63211 w 560049"/>
                    <a:gd name="connsiteY48" fmla="*/ 105302 h 303043"/>
                    <a:gd name="connsiteX49" fmla="*/ 475911 w 560049"/>
                    <a:gd name="connsiteY49" fmla="*/ 109261 h 303043"/>
                    <a:gd name="connsiteX50" fmla="*/ 475519 w 560049"/>
                    <a:gd name="connsiteY50" fmla="*/ 109422 h 303043"/>
                    <a:gd name="connsiteX51" fmla="*/ 484057 w 560049"/>
                    <a:gd name="connsiteY51" fmla="*/ 111919 h 303043"/>
                    <a:gd name="connsiteX52" fmla="*/ 502264 w 560049"/>
                    <a:gd name="connsiteY52" fmla="*/ 115094 h 303043"/>
                    <a:gd name="connsiteX53" fmla="*/ 513241 w 560049"/>
                    <a:gd name="connsiteY53" fmla="*/ 115595 h 303043"/>
                    <a:gd name="connsiteX54" fmla="*/ 515599 w 560049"/>
                    <a:gd name="connsiteY54" fmla="*/ 115595 h 303043"/>
                    <a:gd name="connsiteX55" fmla="*/ 515340 w 560049"/>
                    <a:gd name="connsiteY55" fmla="*/ 115690 h 303043"/>
                    <a:gd name="connsiteX56" fmla="*/ 519679 w 560049"/>
                    <a:gd name="connsiteY56" fmla="*/ 115888 h 303043"/>
                    <a:gd name="connsiteX57" fmla="*/ 535510 w 560049"/>
                    <a:gd name="connsiteY57" fmla="*/ 115094 h 303043"/>
                    <a:gd name="connsiteX58" fmla="*/ 548582 w 560049"/>
                    <a:gd name="connsiteY58" fmla="*/ 112781 h 303043"/>
                    <a:gd name="connsiteX59" fmla="*/ 545700 w 560049"/>
                    <a:gd name="connsiteY59" fmla="*/ 113796 h 303043"/>
                    <a:gd name="connsiteX60" fmla="*/ 548584 w 560049"/>
                    <a:gd name="connsiteY60" fmla="*/ 113287 h 303043"/>
                    <a:gd name="connsiteX61" fmla="*/ 548584 w 560049"/>
                    <a:gd name="connsiteY61" fmla="*/ 113287 h 303043"/>
                    <a:gd name="connsiteX62" fmla="*/ 548582 w 560049"/>
                    <a:gd name="connsiteY62" fmla="*/ 113288 h 303043"/>
                    <a:gd name="connsiteX63" fmla="*/ 548582 w 560049"/>
                    <a:gd name="connsiteY63" fmla="*/ 113288 h 303043"/>
                    <a:gd name="connsiteX64" fmla="*/ 548578 w 560049"/>
                    <a:gd name="connsiteY64" fmla="*/ 113289 h 303043"/>
                    <a:gd name="connsiteX65" fmla="*/ 548558 w 560049"/>
                    <a:gd name="connsiteY65" fmla="*/ 113296 h 303043"/>
                    <a:gd name="connsiteX66" fmla="*/ 548584 w 560049"/>
                    <a:gd name="connsiteY66" fmla="*/ 113292 h 303043"/>
                    <a:gd name="connsiteX67" fmla="*/ 548520 w 560049"/>
                    <a:gd name="connsiteY67" fmla="*/ 113314 h 303043"/>
                    <a:gd name="connsiteX68" fmla="*/ 548582 w 560049"/>
                    <a:gd name="connsiteY68" fmla="*/ 113303 h 303043"/>
                    <a:gd name="connsiteX69" fmla="*/ 545679 w 560049"/>
                    <a:gd name="connsiteY69" fmla="*/ 114323 h 303043"/>
                    <a:gd name="connsiteX70" fmla="*/ 548585 w 560049"/>
                    <a:gd name="connsiteY70" fmla="*/ 113811 h 303043"/>
                    <a:gd name="connsiteX71" fmla="*/ 0 w 560049"/>
                    <a:gd name="connsiteY71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75911 w 560049"/>
                    <a:gd name="connsiteY48" fmla="*/ 109261 h 303043"/>
                    <a:gd name="connsiteX49" fmla="*/ 475519 w 560049"/>
                    <a:gd name="connsiteY49" fmla="*/ 109422 h 303043"/>
                    <a:gd name="connsiteX50" fmla="*/ 484057 w 560049"/>
                    <a:gd name="connsiteY50" fmla="*/ 111919 h 303043"/>
                    <a:gd name="connsiteX51" fmla="*/ 502264 w 560049"/>
                    <a:gd name="connsiteY51" fmla="*/ 115094 h 303043"/>
                    <a:gd name="connsiteX52" fmla="*/ 513241 w 560049"/>
                    <a:gd name="connsiteY52" fmla="*/ 115595 h 303043"/>
                    <a:gd name="connsiteX53" fmla="*/ 515599 w 560049"/>
                    <a:gd name="connsiteY53" fmla="*/ 115595 h 303043"/>
                    <a:gd name="connsiteX54" fmla="*/ 515340 w 560049"/>
                    <a:gd name="connsiteY54" fmla="*/ 115690 h 303043"/>
                    <a:gd name="connsiteX55" fmla="*/ 519679 w 560049"/>
                    <a:gd name="connsiteY55" fmla="*/ 115888 h 303043"/>
                    <a:gd name="connsiteX56" fmla="*/ 535510 w 560049"/>
                    <a:gd name="connsiteY56" fmla="*/ 115094 h 303043"/>
                    <a:gd name="connsiteX57" fmla="*/ 548582 w 560049"/>
                    <a:gd name="connsiteY57" fmla="*/ 112781 h 303043"/>
                    <a:gd name="connsiteX58" fmla="*/ 545700 w 560049"/>
                    <a:gd name="connsiteY58" fmla="*/ 113796 h 303043"/>
                    <a:gd name="connsiteX59" fmla="*/ 548584 w 560049"/>
                    <a:gd name="connsiteY59" fmla="*/ 113287 h 303043"/>
                    <a:gd name="connsiteX60" fmla="*/ 548584 w 560049"/>
                    <a:gd name="connsiteY60" fmla="*/ 113287 h 303043"/>
                    <a:gd name="connsiteX61" fmla="*/ 548582 w 560049"/>
                    <a:gd name="connsiteY61" fmla="*/ 113288 h 303043"/>
                    <a:gd name="connsiteX62" fmla="*/ 548582 w 560049"/>
                    <a:gd name="connsiteY62" fmla="*/ 113288 h 303043"/>
                    <a:gd name="connsiteX63" fmla="*/ 548578 w 560049"/>
                    <a:gd name="connsiteY63" fmla="*/ 113289 h 303043"/>
                    <a:gd name="connsiteX64" fmla="*/ 548558 w 560049"/>
                    <a:gd name="connsiteY64" fmla="*/ 113296 h 303043"/>
                    <a:gd name="connsiteX65" fmla="*/ 548584 w 560049"/>
                    <a:gd name="connsiteY65" fmla="*/ 113292 h 303043"/>
                    <a:gd name="connsiteX66" fmla="*/ 548520 w 560049"/>
                    <a:gd name="connsiteY66" fmla="*/ 113314 h 303043"/>
                    <a:gd name="connsiteX67" fmla="*/ 548582 w 560049"/>
                    <a:gd name="connsiteY67" fmla="*/ 113303 h 303043"/>
                    <a:gd name="connsiteX68" fmla="*/ 545679 w 560049"/>
                    <a:gd name="connsiteY68" fmla="*/ 114323 h 303043"/>
                    <a:gd name="connsiteX69" fmla="*/ 548585 w 560049"/>
                    <a:gd name="connsiteY69" fmla="*/ 113811 h 303043"/>
                    <a:gd name="connsiteX70" fmla="*/ 0 w 560049"/>
                    <a:gd name="connsiteY70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75911 w 560049"/>
                    <a:gd name="connsiteY48" fmla="*/ 109261 h 303043"/>
                    <a:gd name="connsiteX49" fmla="*/ 475519 w 560049"/>
                    <a:gd name="connsiteY49" fmla="*/ 109422 h 303043"/>
                    <a:gd name="connsiteX50" fmla="*/ 502264 w 560049"/>
                    <a:gd name="connsiteY50" fmla="*/ 115094 h 303043"/>
                    <a:gd name="connsiteX51" fmla="*/ 513241 w 560049"/>
                    <a:gd name="connsiteY51" fmla="*/ 115595 h 303043"/>
                    <a:gd name="connsiteX52" fmla="*/ 515599 w 560049"/>
                    <a:gd name="connsiteY52" fmla="*/ 115595 h 303043"/>
                    <a:gd name="connsiteX53" fmla="*/ 515340 w 560049"/>
                    <a:gd name="connsiteY53" fmla="*/ 115690 h 303043"/>
                    <a:gd name="connsiteX54" fmla="*/ 519679 w 560049"/>
                    <a:gd name="connsiteY54" fmla="*/ 115888 h 303043"/>
                    <a:gd name="connsiteX55" fmla="*/ 535510 w 560049"/>
                    <a:gd name="connsiteY55" fmla="*/ 115094 h 303043"/>
                    <a:gd name="connsiteX56" fmla="*/ 548582 w 560049"/>
                    <a:gd name="connsiteY56" fmla="*/ 112781 h 303043"/>
                    <a:gd name="connsiteX57" fmla="*/ 545700 w 560049"/>
                    <a:gd name="connsiteY57" fmla="*/ 113796 h 303043"/>
                    <a:gd name="connsiteX58" fmla="*/ 548584 w 560049"/>
                    <a:gd name="connsiteY58" fmla="*/ 113287 h 303043"/>
                    <a:gd name="connsiteX59" fmla="*/ 548584 w 560049"/>
                    <a:gd name="connsiteY59" fmla="*/ 113287 h 303043"/>
                    <a:gd name="connsiteX60" fmla="*/ 548582 w 560049"/>
                    <a:gd name="connsiteY60" fmla="*/ 113288 h 303043"/>
                    <a:gd name="connsiteX61" fmla="*/ 548582 w 560049"/>
                    <a:gd name="connsiteY61" fmla="*/ 113288 h 303043"/>
                    <a:gd name="connsiteX62" fmla="*/ 548578 w 560049"/>
                    <a:gd name="connsiteY62" fmla="*/ 113289 h 303043"/>
                    <a:gd name="connsiteX63" fmla="*/ 548558 w 560049"/>
                    <a:gd name="connsiteY63" fmla="*/ 113296 h 303043"/>
                    <a:gd name="connsiteX64" fmla="*/ 548584 w 560049"/>
                    <a:gd name="connsiteY64" fmla="*/ 113292 h 303043"/>
                    <a:gd name="connsiteX65" fmla="*/ 548520 w 560049"/>
                    <a:gd name="connsiteY65" fmla="*/ 113314 h 303043"/>
                    <a:gd name="connsiteX66" fmla="*/ 548582 w 560049"/>
                    <a:gd name="connsiteY66" fmla="*/ 113303 h 303043"/>
                    <a:gd name="connsiteX67" fmla="*/ 545679 w 560049"/>
                    <a:gd name="connsiteY67" fmla="*/ 114323 h 303043"/>
                    <a:gd name="connsiteX68" fmla="*/ 548585 w 560049"/>
                    <a:gd name="connsiteY68" fmla="*/ 113811 h 303043"/>
                    <a:gd name="connsiteX69" fmla="*/ 0 w 560049"/>
                    <a:gd name="connsiteY69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75911 w 560049"/>
                    <a:gd name="connsiteY48" fmla="*/ 109261 h 303043"/>
                    <a:gd name="connsiteX49" fmla="*/ 502264 w 560049"/>
                    <a:gd name="connsiteY49" fmla="*/ 115094 h 303043"/>
                    <a:gd name="connsiteX50" fmla="*/ 513241 w 560049"/>
                    <a:gd name="connsiteY50" fmla="*/ 115595 h 303043"/>
                    <a:gd name="connsiteX51" fmla="*/ 515599 w 560049"/>
                    <a:gd name="connsiteY51" fmla="*/ 115595 h 303043"/>
                    <a:gd name="connsiteX52" fmla="*/ 515340 w 560049"/>
                    <a:gd name="connsiteY52" fmla="*/ 115690 h 303043"/>
                    <a:gd name="connsiteX53" fmla="*/ 519679 w 560049"/>
                    <a:gd name="connsiteY53" fmla="*/ 115888 h 303043"/>
                    <a:gd name="connsiteX54" fmla="*/ 535510 w 560049"/>
                    <a:gd name="connsiteY54" fmla="*/ 115094 h 303043"/>
                    <a:gd name="connsiteX55" fmla="*/ 548582 w 560049"/>
                    <a:gd name="connsiteY55" fmla="*/ 112781 h 303043"/>
                    <a:gd name="connsiteX56" fmla="*/ 545700 w 560049"/>
                    <a:gd name="connsiteY56" fmla="*/ 113796 h 303043"/>
                    <a:gd name="connsiteX57" fmla="*/ 548584 w 560049"/>
                    <a:gd name="connsiteY57" fmla="*/ 113287 h 303043"/>
                    <a:gd name="connsiteX58" fmla="*/ 548584 w 560049"/>
                    <a:gd name="connsiteY58" fmla="*/ 113287 h 303043"/>
                    <a:gd name="connsiteX59" fmla="*/ 548582 w 560049"/>
                    <a:gd name="connsiteY59" fmla="*/ 113288 h 303043"/>
                    <a:gd name="connsiteX60" fmla="*/ 548582 w 560049"/>
                    <a:gd name="connsiteY60" fmla="*/ 113288 h 303043"/>
                    <a:gd name="connsiteX61" fmla="*/ 548578 w 560049"/>
                    <a:gd name="connsiteY61" fmla="*/ 113289 h 303043"/>
                    <a:gd name="connsiteX62" fmla="*/ 548558 w 560049"/>
                    <a:gd name="connsiteY62" fmla="*/ 113296 h 303043"/>
                    <a:gd name="connsiteX63" fmla="*/ 548584 w 560049"/>
                    <a:gd name="connsiteY63" fmla="*/ 113292 h 303043"/>
                    <a:gd name="connsiteX64" fmla="*/ 548520 w 560049"/>
                    <a:gd name="connsiteY64" fmla="*/ 113314 h 303043"/>
                    <a:gd name="connsiteX65" fmla="*/ 548582 w 560049"/>
                    <a:gd name="connsiteY65" fmla="*/ 113303 h 303043"/>
                    <a:gd name="connsiteX66" fmla="*/ 545679 w 560049"/>
                    <a:gd name="connsiteY66" fmla="*/ 114323 h 303043"/>
                    <a:gd name="connsiteX67" fmla="*/ 548585 w 560049"/>
                    <a:gd name="connsiteY67" fmla="*/ 113811 h 303043"/>
                    <a:gd name="connsiteX68" fmla="*/ 0 w 560049"/>
                    <a:gd name="connsiteY68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02264 w 560049"/>
                    <a:gd name="connsiteY48" fmla="*/ 115094 h 303043"/>
                    <a:gd name="connsiteX49" fmla="*/ 513241 w 560049"/>
                    <a:gd name="connsiteY49" fmla="*/ 115595 h 303043"/>
                    <a:gd name="connsiteX50" fmla="*/ 515599 w 560049"/>
                    <a:gd name="connsiteY50" fmla="*/ 115595 h 303043"/>
                    <a:gd name="connsiteX51" fmla="*/ 515340 w 560049"/>
                    <a:gd name="connsiteY51" fmla="*/ 115690 h 303043"/>
                    <a:gd name="connsiteX52" fmla="*/ 519679 w 560049"/>
                    <a:gd name="connsiteY52" fmla="*/ 115888 h 303043"/>
                    <a:gd name="connsiteX53" fmla="*/ 535510 w 560049"/>
                    <a:gd name="connsiteY53" fmla="*/ 115094 h 303043"/>
                    <a:gd name="connsiteX54" fmla="*/ 548582 w 560049"/>
                    <a:gd name="connsiteY54" fmla="*/ 112781 h 303043"/>
                    <a:gd name="connsiteX55" fmla="*/ 545700 w 560049"/>
                    <a:gd name="connsiteY55" fmla="*/ 113796 h 303043"/>
                    <a:gd name="connsiteX56" fmla="*/ 548584 w 560049"/>
                    <a:gd name="connsiteY56" fmla="*/ 113287 h 303043"/>
                    <a:gd name="connsiteX57" fmla="*/ 548584 w 560049"/>
                    <a:gd name="connsiteY57" fmla="*/ 113287 h 303043"/>
                    <a:gd name="connsiteX58" fmla="*/ 548582 w 560049"/>
                    <a:gd name="connsiteY58" fmla="*/ 113288 h 303043"/>
                    <a:gd name="connsiteX59" fmla="*/ 548582 w 560049"/>
                    <a:gd name="connsiteY59" fmla="*/ 113288 h 303043"/>
                    <a:gd name="connsiteX60" fmla="*/ 548578 w 560049"/>
                    <a:gd name="connsiteY60" fmla="*/ 113289 h 303043"/>
                    <a:gd name="connsiteX61" fmla="*/ 548558 w 560049"/>
                    <a:gd name="connsiteY61" fmla="*/ 113296 h 303043"/>
                    <a:gd name="connsiteX62" fmla="*/ 548584 w 560049"/>
                    <a:gd name="connsiteY62" fmla="*/ 113292 h 303043"/>
                    <a:gd name="connsiteX63" fmla="*/ 548520 w 560049"/>
                    <a:gd name="connsiteY63" fmla="*/ 113314 h 303043"/>
                    <a:gd name="connsiteX64" fmla="*/ 548582 w 560049"/>
                    <a:gd name="connsiteY64" fmla="*/ 113303 h 303043"/>
                    <a:gd name="connsiteX65" fmla="*/ 545679 w 560049"/>
                    <a:gd name="connsiteY65" fmla="*/ 114323 h 303043"/>
                    <a:gd name="connsiteX66" fmla="*/ 548585 w 560049"/>
                    <a:gd name="connsiteY66" fmla="*/ 113811 h 303043"/>
                    <a:gd name="connsiteX67" fmla="*/ 0 w 560049"/>
                    <a:gd name="connsiteY67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02264 w 560049"/>
                    <a:gd name="connsiteY48" fmla="*/ 115094 h 303043"/>
                    <a:gd name="connsiteX49" fmla="*/ 515599 w 560049"/>
                    <a:gd name="connsiteY49" fmla="*/ 115595 h 303043"/>
                    <a:gd name="connsiteX50" fmla="*/ 515340 w 560049"/>
                    <a:gd name="connsiteY50" fmla="*/ 115690 h 303043"/>
                    <a:gd name="connsiteX51" fmla="*/ 519679 w 560049"/>
                    <a:gd name="connsiteY51" fmla="*/ 115888 h 303043"/>
                    <a:gd name="connsiteX52" fmla="*/ 535510 w 560049"/>
                    <a:gd name="connsiteY52" fmla="*/ 115094 h 303043"/>
                    <a:gd name="connsiteX53" fmla="*/ 548582 w 560049"/>
                    <a:gd name="connsiteY53" fmla="*/ 112781 h 303043"/>
                    <a:gd name="connsiteX54" fmla="*/ 545700 w 560049"/>
                    <a:gd name="connsiteY54" fmla="*/ 113796 h 303043"/>
                    <a:gd name="connsiteX55" fmla="*/ 548584 w 560049"/>
                    <a:gd name="connsiteY55" fmla="*/ 113287 h 303043"/>
                    <a:gd name="connsiteX56" fmla="*/ 548584 w 560049"/>
                    <a:gd name="connsiteY56" fmla="*/ 113287 h 303043"/>
                    <a:gd name="connsiteX57" fmla="*/ 548582 w 560049"/>
                    <a:gd name="connsiteY57" fmla="*/ 113288 h 303043"/>
                    <a:gd name="connsiteX58" fmla="*/ 548582 w 560049"/>
                    <a:gd name="connsiteY58" fmla="*/ 113288 h 303043"/>
                    <a:gd name="connsiteX59" fmla="*/ 548578 w 560049"/>
                    <a:gd name="connsiteY59" fmla="*/ 113289 h 303043"/>
                    <a:gd name="connsiteX60" fmla="*/ 548558 w 560049"/>
                    <a:gd name="connsiteY60" fmla="*/ 113296 h 303043"/>
                    <a:gd name="connsiteX61" fmla="*/ 548584 w 560049"/>
                    <a:gd name="connsiteY61" fmla="*/ 113292 h 303043"/>
                    <a:gd name="connsiteX62" fmla="*/ 548520 w 560049"/>
                    <a:gd name="connsiteY62" fmla="*/ 113314 h 303043"/>
                    <a:gd name="connsiteX63" fmla="*/ 548582 w 560049"/>
                    <a:gd name="connsiteY63" fmla="*/ 113303 h 303043"/>
                    <a:gd name="connsiteX64" fmla="*/ 545679 w 560049"/>
                    <a:gd name="connsiteY64" fmla="*/ 114323 h 303043"/>
                    <a:gd name="connsiteX65" fmla="*/ 548585 w 560049"/>
                    <a:gd name="connsiteY65" fmla="*/ 113811 h 303043"/>
                    <a:gd name="connsiteX66" fmla="*/ 0 w 560049"/>
                    <a:gd name="connsiteY66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02264 w 560049"/>
                    <a:gd name="connsiteY48" fmla="*/ 115094 h 303043"/>
                    <a:gd name="connsiteX49" fmla="*/ 515599 w 560049"/>
                    <a:gd name="connsiteY49" fmla="*/ 115595 h 303043"/>
                    <a:gd name="connsiteX50" fmla="*/ 519679 w 560049"/>
                    <a:gd name="connsiteY50" fmla="*/ 115888 h 303043"/>
                    <a:gd name="connsiteX51" fmla="*/ 535510 w 560049"/>
                    <a:gd name="connsiteY51" fmla="*/ 115094 h 303043"/>
                    <a:gd name="connsiteX52" fmla="*/ 548582 w 560049"/>
                    <a:gd name="connsiteY52" fmla="*/ 112781 h 303043"/>
                    <a:gd name="connsiteX53" fmla="*/ 545700 w 560049"/>
                    <a:gd name="connsiteY53" fmla="*/ 113796 h 303043"/>
                    <a:gd name="connsiteX54" fmla="*/ 548584 w 560049"/>
                    <a:gd name="connsiteY54" fmla="*/ 113287 h 303043"/>
                    <a:gd name="connsiteX55" fmla="*/ 548584 w 560049"/>
                    <a:gd name="connsiteY55" fmla="*/ 113287 h 303043"/>
                    <a:gd name="connsiteX56" fmla="*/ 548582 w 560049"/>
                    <a:gd name="connsiteY56" fmla="*/ 113288 h 303043"/>
                    <a:gd name="connsiteX57" fmla="*/ 548582 w 560049"/>
                    <a:gd name="connsiteY57" fmla="*/ 113288 h 303043"/>
                    <a:gd name="connsiteX58" fmla="*/ 548578 w 560049"/>
                    <a:gd name="connsiteY58" fmla="*/ 113289 h 303043"/>
                    <a:gd name="connsiteX59" fmla="*/ 548558 w 560049"/>
                    <a:gd name="connsiteY59" fmla="*/ 113296 h 303043"/>
                    <a:gd name="connsiteX60" fmla="*/ 548584 w 560049"/>
                    <a:gd name="connsiteY60" fmla="*/ 113292 h 303043"/>
                    <a:gd name="connsiteX61" fmla="*/ 548520 w 560049"/>
                    <a:gd name="connsiteY61" fmla="*/ 113314 h 303043"/>
                    <a:gd name="connsiteX62" fmla="*/ 548582 w 560049"/>
                    <a:gd name="connsiteY62" fmla="*/ 113303 h 303043"/>
                    <a:gd name="connsiteX63" fmla="*/ 545679 w 560049"/>
                    <a:gd name="connsiteY63" fmla="*/ 114323 h 303043"/>
                    <a:gd name="connsiteX64" fmla="*/ 548585 w 560049"/>
                    <a:gd name="connsiteY64" fmla="*/ 113811 h 303043"/>
                    <a:gd name="connsiteX65" fmla="*/ 0 w 560049"/>
                    <a:gd name="connsiteY65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15599 w 560049"/>
                    <a:gd name="connsiteY48" fmla="*/ 115595 h 303043"/>
                    <a:gd name="connsiteX49" fmla="*/ 519679 w 560049"/>
                    <a:gd name="connsiteY49" fmla="*/ 115888 h 303043"/>
                    <a:gd name="connsiteX50" fmla="*/ 535510 w 560049"/>
                    <a:gd name="connsiteY50" fmla="*/ 115094 h 303043"/>
                    <a:gd name="connsiteX51" fmla="*/ 548582 w 560049"/>
                    <a:gd name="connsiteY51" fmla="*/ 112781 h 303043"/>
                    <a:gd name="connsiteX52" fmla="*/ 545700 w 560049"/>
                    <a:gd name="connsiteY52" fmla="*/ 113796 h 303043"/>
                    <a:gd name="connsiteX53" fmla="*/ 548584 w 560049"/>
                    <a:gd name="connsiteY53" fmla="*/ 113287 h 303043"/>
                    <a:gd name="connsiteX54" fmla="*/ 548584 w 560049"/>
                    <a:gd name="connsiteY54" fmla="*/ 113287 h 303043"/>
                    <a:gd name="connsiteX55" fmla="*/ 548582 w 560049"/>
                    <a:gd name="connsiteY55" fmla="*/ 113288 h 303043"/>
                    <a:gd name="connsiteX56" fmla="*/ 548582 w 560049"/>
                    <a:gd name="connsiteY56" fmla="*/ 113288 h 303043"/>
                    <a:gd name="connsiteX57" fmla="*/ 548578 w 560049"/>
                    <a:gd name="connsiteY57" fmla="*/ 113289 h 303043"/>
                    <a:gd name="connsiteX58" fmla="*/ 548558 w 560049"/>
                    <a:gd name="connsiteY58" fmla="*/ 113296 h 303043"/>
                    <a:gd name="connsiteX59" fmla="*/ 548584 w 560049"/>
                    <a:gd name="connsiteY59" fmla="*/ 113292 h 303043"/>
                    <a:gd name="connsiteX60" fmla="*/ 548520 w 560049"/>
                    <a:gd name="connsiteY60" fmla="*/ 113314 h 303043"/>
                    <a:gd name="connsiteX61" fmla="*/ 548582 w 560049"/>
                    <a:gd name="connsiteY61" fmla="*/ 113303 h 303043"/>
                    <a:gd name="connsiteX62" fmla="*/ 545679 w 560049"/>
                    <a:gd name="connsiteY62" fmla="*/ 114323 h 303043"/>
                    <a:gd name="connsiteX63" fmla="*/ 548585 w 560049"/>
                    <a:gd name="connsiteY63" fmla="*/ 113811 h 303043"/>
                    <a:gd name="connsiteX64" fmla="*/ 0 w 560049"/>
                    <a:gd name="connsiteY64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15599 w 560049"/>
                    <a:gd name="connsiteY48" fmla="*/ 115595 h 303043"/>
                    <a:gd name="connsiteX49" fmla="*/ 535510 w 560049"/>
                    <a:gd name="connsiteY49" fmla="*/ 115094 h 303043"/>
                    <a:gd name="connsiteX50" fmla="*/ 548582 w 560049"/>
                    <a:gd name="connsiteY50" fmla="*/ 112781 h 303043"/>
                    <a:gd name="connsiteX51" fmla="*/ 545700 w 560049"/>
                    <a:gd name="connsiteY51" fmla="*/ 113796 h 303043"/>
                    <a:gd name="connsiteX52" fmla="*/ 548584 w 560049"/>
                    <a:gd name="connsiteY52" fmla="*/ 113287 h 303043"/>
                    <a:gd name="connsiteX53" fmla="*/ 548584 w 560049"/>
                    <a:gd name="connsiteY53" fmla="*/ 113287 h 303043"/>
                    <a:gd name="connsiteX54" fmla="*/ 548582 w 560049"/>
                    <a:gd name="connsiteY54" fmla="*/ 113288 h 303043"/>
                    <a:gd name="connsiteX55" fmla="*/ 548582 w 560049"/>
                    <a:gd name="connsiteY55" fmla="*/ 113288 h 303043"/>
                    <a:gd name="connsiteX56" fmla="*/ 548578 w 560049"/>
                    <a:gd name="connsiteY56" fmla="*/ 113289 h 303043"/>
                    <a:gd name="connsiteX57" fmla="*/ 548558 w 560049"/>
                    <a:gd name="connsiteY57" fmla="*/ 113296 h 303043"/>
                    <a:gd name="connsiteX58" fmla="*/ 548584 w 560049"/>
                    <a:gd name="connsiteY58" fmla="*/ 113292 h 303043"/>
                    <a:gd name="connsiteX59" fmla="*/ 548520 w 560049"/>
                    <a:gd name="connsiteY59" fmla="*/ 113314 h 303043"/>
                    <a:gd name="connsiteX60" fmla="*/ 548582 w 560049"/>
                    <a:gd name="connsiteY60" fmla="*/ 113303 h 303043"/>
                    <a:gd name="connsiteX61" fmla="*/ 545679 w 560049"/>
                    <a:gd name="connsiteY61" fmla="*/ 114323 h 303043"/>
                    <a:gd name="connsiteX62" fmla="*/ 548585 w 560049"/>
                    <a:gd name="connsiteY62" fmla="*/ 113811 h 303043"/>
                    <a:gd name="connsiteX63" fmla="*/ 0 w 560049"/>
                    <a:gd name="connsiteY63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35510 w 560049"/>
                    <a:gd name="connsiteY48" fmla="*/ 115094 h 303043"/>
                    <a:gd name="connsiteX49" fmla="*/ 548582 w 560049"/>
                    <a:gd name="connsiteY49" fmla="*/ 112781 h 303043"/>
                    <a:gd name="connsiteX50" fmla="*/ 545700 w 560049"/>
                    <a:gd name="connsiteY50" fmla="*/ 113796 h 303043"/>
                    <a:gd name="connsiteX51" fmla="*/ 548584 w 560049"/>
                    <a:gd name="connsiteY51" fmla="*/ 113287 h 303043"/>
                    <a:gd name="connsiteX52" fmla="*/ 548584 w 560049"/>
                    <a:gd name="connsiteY52" fmla="*/ 113287 h 303043"/>
                    <a:gd name="connsiteX53" fmla="*/ 548582 w 560049"/>
                    <a:gd name="connsiteY53" fmla="*/ 113288 h 303043"/>
                    <a:gd name="connsiteX54" fmla="*/ 548582 w 560049"/>
                    <a:gd name="connsiteY54" fmla="*/ 113288 h 303043"/>
                    <a:gd name="connsiteX55" fmla="*/ 548578 w 560049"/>
                    <a:gd name="connsiteY55" fmla="*/ 113289 h 303043"/>
                    <a:gd name="connsiteX56" fmla="*/ 548558 w 560049"/>
                    <a:gd name="connsiteY56" fmla="*/ 113296 h 303043"/>
                    <a:gd name="connsiteX57" fmla="*/ 548584 w 560049"/>
                    <a:gd name="connsiteY57" fmla="*/ 113292 h 303043"/>
                    <a:gd name="connsiteX58" fmla="*/ 548520 w 560049"/>
                    <a:gd name="connsiteY58" fmla="*/ 113314 h 303043"/>
                    <a:gd name="connsiteX59" fmla="*/ 548582 w 560049"/>
                    <a:gd name="connsiteY59" fmla="*/ 113303 h 303043"/>
                    <a:gd name="connsiteX60" fmla="*/ 545679 w 560049"/>
                    <a:gd name="connsiteY60" fmla="*/ 114323 h 303043"/>
                    <a:gd name="connsiteX61" fmla="*/ 548585 w 560049"/>
                    <a:gd name="connsiteY61" fmla="*/ 113811 h 303043"/>
                    <a:gd name="connsiteX62" fmla="*/ 0 w 560049"/>
                    <a:gd name="connsiteY62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548584 w 560049"/>
                    <a:gd name="connsiteY51" fmla="*/ 113287 h 303043"/>
                    <a:gd name="connsiteX52" fmla="*/ 548582 w 560049"/>
                    <a:gd name="connsiteY52" fmla="*/ 113288 h 303043"/>
                    <a:gd name="connsiteX53" fmla="*/ 548582 w 560049"/>
                    <a:gd name="connsiteY53" fmla="*/ 113288 h 303043"/>
                    <a:gd name="connsiteX54" fmla="*/ 548578 w 560049"/>
                    <a:gd name="connsiteY54" fmla="*/ 113289 h 303043"/>
                    <a:gd name="connsiteX55" fmla="*/ 548558 w 560049"/>
                    <a:gd name="connsiteY55" fmla="*/ 113296 h 303043"/>
                    <a:gd name="connsiteX56" fmla="*/ 548584 w 560049"/>
                    <a:gd name="connsiteY56" fmla="*/ 113292 h 303043"/>
                    <a:gd name="connsiteX57" fmla="*/ 548520 w 560049"/>
                    <a:gd name="connsiteY57" fmla="*/ 113314 h 303043"/>
                    <a:gd name="connsiteX58" fmla="*/ 548582 w 560049"/>
                    <a:gd name="connsiteY58" fmla="*/ 113303 h 303043"/>
                    <a:gd name="connsiteX59" fmla="*/ 545679 w 560049"/>
                    <a:gd name="connsiteY59" fmla="*/ 114323 h 303043"/>
                    <a:gd name="connsiteX60" fmla="*/ 548585 w 560049"/>
                    <a:gd name="connsiteY60" fmla="*/ 113811 h 303043"/>
                    <a:gd name="connsiteX61" fmla="*/ 0 w 560049"/>
                    <a:gd name="connsiteY61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548584 w 560049"/>
                    <a:gd name="connsiteY51" fmla="*/ 113287 h 303043"/>
                    <a:gd name="connsiteX52" fmla="*/ 548582 w 560049"/>
                    <a:gd name="connsiteY52" fmla="*/ 113288 h 303043"/>
                    <a:gd name="connsiteX53" fmla="*/ 548582 w 560049"/>
                    <a:gd name="connsiteY53" fmla="*/ 113288 h 303043"/>
                    <a:gd name="connsiteX54" fmla="*/ 548578 w 560049"/>
                    <a:gd name="connsiteY54" fmla="*/ 113289 h 303043"/>
                    <a:gd name="connsiteX55" fmla="*/ 548558 w 560049"/>
                    <a:gd name="connsiteY55" fmla="*/ 113296 h 303043"/>
                    <a:gd name="connsiteX56" fmla="*/ 548584 w 560049"/>
                    <a:gd name="connsiteY56" fmla="*/ 113292 h 303043"/>
                    <a:gd name="connsiteX57" fmla="*/ 548520 w 560049"/>
                    <a:gd name="connsiteY57" fmla="*/ 113314 h 303043"/>
                    <a:gd name="connsiteX58" fmla="*/ 548582 w 560049"/>
                    <a:gd name="connsiteY58" fmla="*/ 113303 h 303043"/>
                    <a:gd name="connsiteX59" fmla="*/ 545679 w 560049"/>
                    <a:gd name="connsiteY59" fmla="*/ 114323 h 303043"/>
                    <a:gd name="connsiteX60" fmla="*/ 0 w 560049"/>
                    <a:gd name="connsiteY60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548584 w 560049"/>
                    <a:gd name="connsiteY51" fmla="*/ 113287 h 303043"/>
                    <a:gd name="connsiteX52" fmla="*/ 548582 w 560049"/>
                    <a:gd name="connsiteY52" fmla="*/ 113288 h 303043"/>
                    <a:gd name="connsiteX53" fmla="*/ 548582 w 560049"/>
                    <a:gd name="connsiteY53" fmla="*/ 113288 h 303043"/>
                    <a:gd name="connsiteX54" fmla="*/ 548578 w 560049"/>
                    <a:gd name="connsiteY54" fmla="*/ 113289 h 303043"/>
                    <a:gd name="connsiteX55" fmla="*/ 548558 w 560049"/>
                    <a:gd name="connsiteY55" fmla="*/ 113296 h 303043"/>
                    <a:gd name="connsiteX56" fmla="*/ 548584 w 560049"/>
                    <a:gd name="connsiteY56" fmla="*/ 113292 h 303043"/>
                    <a:gd name="connsiteX57" fmla="*/ 548520 w 560049"/>
                    <a:gd name="connsiteY57" fmla="*/ 113314 h 303043"/>
                    <a:gd name="connsiteX58" fmla="*/ 548582 w 560049"/>
                    <a:gd name="connsiteY58" fmla="*/ 113303 h 303043"/>
                    <a:gd name="connsiteX59" fmla="*/ 0 w 560049"/>
                    <a:gd name="connsiteY59" fmla="*/ 303043 h 303043"/>
                    <a:gd name="connsiteX0" fmla="*/ 560049 w 560049"/>
                    <a:gd name="connsiteY0" fmla="*/ 109796 h 304449"/>
                    <a:gd name="connsiteX1" fmla="*/ 548967 w 560049"/>
                    <a:gd name="connsiteY1" fmla="*/ 113744 h 304449"/>
                    <a:gd name="connsiteX2" fmla="*/ 548585 w 560049"/>
                    <a:gd name="connsiteY2" fmla="*/ 113811 h 304449"/>
                    <a:gd name="connsiteX3" fmla="*/ 560049 w 560049"/>
                    <a:gd name="connsiteY3" fmla="*/ 109796 h 304449"/>
                    <a:gd name="connsiteX4" fmla="*/ 548584 w 560049"/>
                    <a:gd name="connsiteY4" fmla="*/ 113287 h 304449"/>
                    <a:gd name="connsiteX5" fmla="*/ 559233 w 560049"/>
                    <a:gd name="connsiteY5" fmla="*/ 109553 h 304449"/>
                    <a:gd name="connsiteX6" fmla="*/ 560049 w 560049"/>
                    <a:gd name="connsiteY6" fmla="*/ 109266 h 304449"/>
                    <a:gd name="connsiteX7" fmla="*/ 558213 w 560049"/>
                    <a:gd name="connsiteY7" fmla="*/ 109922 h 304449"/>
                    <a:gd name="connsiteX8" fmla="*/ 548967 w 560049"/>
                    <a:gd name="connsiteY8" fmla="*/ 113235 h 304449"/>
                    <a:gd name="connsiteX9" fmla="*/ 548582 w 560049"/>
                    <a:gd name="connsiteY9" fmla="*/ 113303 h 304449"/>
                    <a:gd name="connsiteX10" fmla="*/ 548645 w 560049"/>
                    <a:gd name="connsiteY10" fmla="*/ 113281 h 304449"/>
                    <a:gd name="connsiteX11" fmla="*/ 548584 w 560049"/>
                    <a:gd name="connsiteY11" fmla="*/ 113292 h 304449"/>
                    <a:gd name="connsiteX12" fmla="*/ 548613 w 560049"/>
                    <a:gd name="connsiteY12" fmla="*/ 113282 h 304449"/>
                    <a:gd name="connsiteX13" fmla="*/ 548612 w 560049"/>
                    <a:gd name="connsiteY13" fmla="*/ 113282 h 304449"/>
                    <a:gd name="connsiteX14" fmla="*/ 548584 w 560049"/>
                    <a:gd name="connsiteY14" fmla="*/ 113287 h 304449"/>
                    <a:gd name="connsiteX15" fmla="*/ 548582 w 560049"/>
                    <a:gd name="connsiteY15" fmla="*/ 112781 h 304449"/>
                    <a:gd name="connsiteX16" fmla="*/ 548967 w 560049"/>
                    <a:gd name="connsiteY16" fmla="*/ 112713 h 304449"/>
                    <a:gd name="connsiteX17" fmla="*/ 548582 w 560049"/>
                    <a:gd name="connsiteY17" fmla="*/ 112781 h 304449"/>
                    <a:gd name="connsiteX18" fmla="*/ 0 w 560049"/>
                    <a:gd name="connsiteY18" fmla="*/ 303043 h 304449"/>
                    <a:gd name="connsiteX19" fmla="*/ 340546 w 560049"/>
                    <a:gd name="connsiteY19" fmla="*/ 15 h 304449"/>
                    <a:gd name="connsiteX20" fmla="*/ 340564 w 560049"/>
                    <a:gd name="connsiteY20" fmla="*/ 0 h 304449"/>
                    <a:gd name="connsiteX21" fmla="*/ 340576 w 560049"/>
                    <a:gd name="connsiteY21" fmla="*/ 16 h 304449"/>
                    <a:gd name="connsiteX22" fmla="*/ 340595 w 560049"/>
                    <a:gd name="connsiteY22" fmla="*/ 0 h 304449"/>
                    <a:gd name="connsiteX23" fmla="*/ 340603 w 560049"/>
                    <a:gd name="connsiteY23" fmla="*/ 10 h 304449"/>
                    <a:gd name="connsiteX24" fmla="*/ 340614 w 560049"/>
                    <a:gd name="connsiteY24" fmla="*/ 0 h 304449"/>
                    <a:gd name="connsiteX25" fmla="*/ 340679 w 560049"/>
                    <a:gd name="connsiteY25" fmla="*/ 88 h 304449"/>
                    <a:gd name="connsiteX26" fmla="*/ 340781 w 560049"/>
                    <a:gd name="connsiteY26" fmla="*/ 0 h 304449"/>
                    <a:gd name="connsiteX27" fmla="*/ 340915 w 560049"/>
                    <a:gd name="connsiteY27" fmla="*/ 180 h 304449"/>
                    <a:gd name="connsiteX28" fmla="*/ 341124 w 560049"/>
                    <a:gd name="connsiteY28" fmla="*/ 0 h 304449"/>
                    <a:gd name="connsiteX29" fmla="*/ 341126 w 560049"/>
                    <a:gd name="connsiteY29" fmla="*/ 3 h 304449"/>
                    <a:gd name="connsiteX30" fmla="*/ 341131 w 560049"/>
                    <a:gd name="connsiteY30" fmla="*/ 0 h 304449"/>
                    <a:gd name="connsiteX31" fmla="*/ 341133 w 560049"/>
                    <a:gd name="connsiteY31" fmla="*/ 3 h 304449"/>
                    <a:gd name="connsiteX32" fmla="*/ 341137 w 560049"/>
                    <a:gd name="connsiteY32" fmla="*/ 0 h 304449"/>
                    <a:gd name="connsiteX33" fmla="*/ 341140 w 560049"/>
                    <a:gd name="connsiteY33" fmla="*/ 3 h 304449"/>
                    <a:gd name="connsiteX34" fmla="*/ 341144 w 560049"/>
                    <a:gd name="connsiteY34" fmla="*/ 0 h 304449"/>
                    <a:gd name="connsiteX35" fmla="*/ 341166 w 560049"/>
                    <a:gd name="connsiteY35" fmla="*/ 29 h 304449"/>
                    <a:gd name="connsiteX36" fmla="*/ 341199 w 560049"/>
                    <a:gd name="connsiteY36" fmla="*/ 0 h 304449"/>
                    <a:gd name="connsiteX37" fmla="*/ 341203 w 560049"/>
                    <a:gd name="connsiteY37" fmla="*/ 5 h 304449"/>
                    <a:gd name="connsiteX38" fmla="*/ 341210 w 560049"/>
                    <a:gd name="connsiteY38" fmla="*/ 0 h 304449"/>
                    <a:gd name="connsiteX39" fmla="*/ 341214 w 560049"/>
                    <a:gd name="connsiteY39" fmla="*/ 5 h 304449"/>
                    <a:gd name="connsiteX40" fmla="*/ 341220 w 560049"/>
                    <a:gd name="connsiteY40" fmla="*/ 0 h 304449"/>
                    <a:gd name="connsiteX41" fmla="*/ 341225 w 560049"/>
                    <a:gd name="connsiteY41" fmla="*/ 7 h 304449"/>
                    <a:gd name="connsiteX42" fmla="*/ 341233 w 560049"/>
                    <a:gd name="connsiteY42" fmla="*/ 0 h 304449"/>
                    <a:gd name="connsiteX43" fmla="*/ 341239 w 560049"/>
                    <a:gd name="connsiteY43" fmla="*/ 8 h 304449"/>
                    <a:gd name="connsiteX44" fmla="*/ 341248 w 560049"/>
                    <a:gd name="connsiteY44" fmla="*/ 0 h 304449"/>
                    <a:gd name="connsiteX45" fmla="*/ 341452 w 560049"/>
                    <a:gd name="connsiteY45" fmla="*/ 273 h 304449"/>
                    <a:gd name="connsiteX46" fmla="*/ 341767 w 560049"/>
                    <a:gd name="connsiteY46" fmla="*/ 0 h 304449"/>
                    <a:gd name="connsiteX47" fmla="*/ 350133 w 560049"/>
                    <a:gd name="connsiteY47" fmla="*/ 11233 h 304449"/>
                    <a:gd name="connsiteX48" fmla="*/ 548582 w 560049"/>
                    <a:gd name="connsiteY48" fmla="*/ 112781 h 304449"/>
                    <a:gd name="connsiteX49" fmla="*/ 545700 w 560049"/>
                    <a:gd name="connsiteY49" fmla="*/ 113796 h 304449"/>
                    <a:gd name="connsiteX50" fmla="*/ 548584 w 560049"/>
                    <a:gd name="connsiteY50" fmla="*/ 113287 h 304449"/>
                    <a:gd name="connsiteX51" fmla="*/ 548584 w 560049"/>
                    <a:gd name="connsiteY51" fmla="*/ 113287 h 304449"/>
                    <a:gd name="connsiteX52" fmla="*/ 548582 w 560049"/>
                    <a:gd name="connsiteY52" fmla="*/ 113288 h 304449"/>
                    <a:gd name="connsiteX53" fmla="*/ 548582 w 560049"/>
                    <a:gd name="connsiteY53" fmla="*/ 113288 h 304449"/>
                    <a:gd name="connsiteX54" fmla="*/ 548578 w 560049"/>
                    <a:gd name="connsiteY54" fmla="*/ 113289 h 304449"/>
                    <a:gd name="connsiteX55" fmla="*/ 548558 w 560049"/>
                    <a:gd name="connsiteY55" fmla="*/ 113296 h 304449"/>
                    <a:gd name="connsiteX56" fmla="*/ 548584 w 560049"/>
                    <a:gd name="connsiteY56" fmla="*/ 113292 h 304449"/>
                    <a:gd name="connsiteX57" fmla="*/ 548520 w 560049"/>
                    <a:gd name="connsiteY57" fmla="*/ 113314 h 304449"/>
                    <a:gd name="connsiteX58" fmla="*/ 0 w 560049"/>
                    <a:gd name="connsiteY58" fmla="*/ 303043 h 304449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548582 w 560049"/>
                    <a:gd name="connsiteY52" fmla="*/ 113288 h 304448"/>
                    <a:gd name="connsiteX53" fmla="*/ 548582 w 560049"/>
                    <a:gd name="connsiteY53" fmla="*/ 113288 h 304448"/>
                    <a:gd name="connsiteX54" fmla="*/ 548578 w 560049"/>
                    <a:gd name="connsiteY54" fmla="*/ 113289 h 304448"/>
                    <a:gd name="connsiteX55" fmla="*/ 548558 w 560049"/>
                    <a:gd name="connsiteY55" fmla="*/ 113296 h 304448"/>
                    <a:gd name="connsiteX56" fmla="*/ 548584 w 560049"/>
                    <a:gd name="connsiteY56" fmla="*/ 113292 h 304448"/>
                    <a:gd name="connsiteX57" fmla="*/ 0 w 560049"/>
                    <a:gd name="connsiteY57" fmla="*/ 303043 h 304448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548582 w 560049"/>
                    <a:gd name="connsiteY52" fmla="*/ 113288 h 304448"/>
                    <a:gd name="connsiteX53" fmla="*/ 548582 w 560049"/>
                    <a:gd name="connsiteY53" fmla="*/ 113288 h 304448"/>
                    <a:gd name="connsiteX54" fmla="*/ 548578 w 560049"/>
                    <a:gd name="connsiteY54" fmla="*/ 113289 h 304448"/>
                    <a:gd name="connsiteX55" fmla="*/ 548558 w 560049"/>
                    <a:gd name="connsiteY55" fmla="*/ 113296 h 304448"/>
                    <a:gd name="connsiteX56" fmla="*/ 0 w 560049"/>
                    <a:gd name="connsiteY56" fmla="*/ 303043 h 304448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548582 w 560049"/>
                    <a:gd name="connsiteY52" fmla="*/ 113288 h 304448"/>
                    <a:gd name="connsiteX53" fmla="*/ 548582 w 560049"/>
                    <a:gd name="connsiteY53" fmla="*/ 113288 h 304448"/>
                    <a:gd name="connsiteX54" fmla="*/ 548578 w 560049"/>
                    <a:gd name="connsiteY54" fmla="*/ 113289 h 304448"/>
                    <a:gd name="connsiteX55" fmla="*/ 0 w 560049"/>
                    <a:gd name="connsiteY55" fmla="*/ 303043 h 304448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548582 w 560049"/>
                    <a:gd name="connsiteY52" fmla="*/ 113288 h 304448"/>
                    <a:gd name="connsiteX53" fmla="*/ 548582 w 560049"/>
                    <a:gd name="connsiteY53" fmla="*/ 113288 h 304448"/>
                    <a:gd name="connsiteX54" fmla="*/ 0 w 560049"/>
                    <a:gd name="connsiteY54" fmla="*/ 303043 h 304448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548584 w 560049"/>
                    <a:gd name="connsiteY51" fmla="*/ 113287 h 303043"/>
                    <a:gd name="connsiteX52" fmla="*/ 548582 w 560049"/>
                    <a:gd name="connsiteY52" fmla="*/ 113288 h 303043"/>
                    <a:gd name="connsiteX53" fmla="*/ 0 w 560049"/>
                    <a:gd name="connsiteY53" fmla="*/ 303043 h 303043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0 w 560049"/>
                    <a:gd name="connsiteY52" fmla="*/ 303043 h 304448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0 w 560049"/>
                    <a:gd name="connsiteY51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0 w 560049"/>
                    <a:gd name="connsiteY50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0 w 560049"/>
                    <a:gd name="connsiteY49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48967 w 560049"/>
                    <a:gd name="connsiteY7" fmla="*/ 113235 h 303043"/>
                    <a:gd name="connsiteX8" fmla="*/ 548582 w 560049"/>
                    <a:gd name="connsiteY8" fmla="*/ 113303 h 303043"/>
                    <a:gd name="connsiteX9" fmla="*/ 548645 w 560049"/>
                    <a:gd name="connsiteY9" fmla="*/ 113281 h 303043"/>
                    <a:gd name="connsiteX10" fmla="*/ 548584 w 560049"/>
                    <a:gd name="connsiteY10" fmla="*/ 113292 h 303043"/>
                    <a:gd name="connsiteX11" fmla="*/ 548613 w 560049"/>
                    <a:gd name="connsiteY11" fmla="*/ 113282 h 303043"/>
                    <a:gd name="connsiteX12" fmla="*/ 548612 w 560049"/>
                    <a:gd name="connsiteY12" fmla="*/ 113282 h 303043"/>
                    <a:gd name="connsiteX13" fmla="*/ 548584 w 560049"/>
                    <a:gd name="connsiteY13" fmla="*/ 113287 h 303043"/>
                    <a:gd name="connsiteX14" fmla="*/ 548582 w 560049"/>
                    <a:gd name="connsiteY14" fmla="*/ 112781 h 303043"/>
                    <a:gd name="connsiteX15" fmla="*/ 548967 w 560049"/>
                    <a:gd name="connsiteY15" fmla="*/ 112713 h 303043"/>
                    <a:gd name="connsiteX16" fmla="*/ 548582 w 560049"/>
                    <a:gd name="connsiteY16" fmla="*/ 112781 h 303043"/>
                    <a:gd name="connsiteX17" fmla="*/ 0 w 560049"/>
                    <a:gd name="connsiteY17" fmla="*/ 303043 h 303043"/>
                    <a:gd name="connsiteX18" fmla="*/ 340546 w 560049"/>
                    <a:gd name="connsiteY18" fmla="*/ 15 h 303043"/>
                    <a:gd name="connsiteX19" fmla="*/ 340564 w 560049"/>
                    <a:gd name="connsiteY19" fmla="*/ 0 h 303043"/>
                    <a:gd name="connsiteX20" fmla="*/ 340576 w 560049"/>
                    <a:gd name="connsiteY20" fmla="*/ 16 h 303043"/>
                    <a:gd name="connsiteX21" fmla="*/ 340595 w 560049"/>
                    <a:gd name="connsiteY21" fmla="*/ 0 h 303043"/>
                    <a:gd name="connsiteX22" fmla="*/ 340603 w 560049"/>
                    <a:gd name="connsiteY22" fmla="*/ 10 h 303043"/>
                    <a:gd name="connsiteX23" fmla="*/ 340614 w 560049"/>
                    <a:gd name="connsiteY23" fmla="*/ 0 h 303043"/>
                    <a:gd name="connsiteX24" fmla="*/ 340679 w 560049"/>
                    <a:gd name="connsiteY24" fmla="*/ 88 h 303043"/>
                    <a:gd name="connsiteX25" fmla="*/ 340781 w 560049"/>
                    <a:gd name="connsiteY25" fmla="*/ 0 h 303043"/>
                    <a:gd name="connsiteX26" fmla="*/ 340915 w 560049"/>
                    <a:gd name="connsiteY26" fmla="*/ 180 h 303043"/>
                    <a:gd name="connsiteX27" fmla="*/ 341124 w 560049"/>
                    <a:gd name="connsiteY27" fmla="*/ 0 h 303043"/>
                    <a:gd name="connsiteX28" fmla="*/ 341126 w 560049"/>
                    <a:gd name="connsiteY28" fmla="*/ 3 h 303043"/>
                    <a:gd name="connsiteX29" fmla="*/ 341131 w 560049"/>
                    <a:gd name="connsiteY29" fmla="*/ 0 h 303043"/>
                    <a:gd name="connsiteX30" fmla="*/ 341133 w 560049"/>
                    <a:gd name="connsiteY30" fmla="*/ 3 h 303043"/>
                    <a:gd name="connsiteX31" fmla="*/ 341137 w 560049"/>
                    <a:gd name="connsiteY31" fmla="*/ 0 h 303043"/>
                    <a:gd name="connsiteX32" fmla="*/ 341140 w 560049"/>
                    <a:gd name="connsiteY32" fmla="*/ 3 h 303043"/>
                    <a:gd name="connsiteX33" fmla="*/ 341144 w 560049"/>
                    <a:gd name="connsiteY33" fmla="*/ 0 h 303043"/>
                    <a:gd name="connsiteX34" fmla="*/ 341166 w 560049"/>
                    <a:gd name="connsiteY34" fmla="*/ 29 h 303043"/>
                    <a:gd name="connsiteX35" fmla="*/ 341199 w 560049"/>
                    <a:gd name="connsiteY35" fmla="*/ 0 h 303043"/>
                    <a:gd name="connsiteX36" fmla="*/ 341203 w 560049"/>
                    <a:gd name="connsiteY36" fmla="*/ 5 h 303043"/>
                    <a:gd name="connsiteX37" fmla="*/ 341210 w 560049"/>
                    <a:gd name="connsiteY37" fmla="*/ 0 h 303043"/>
                    <a:gd name="connsiteX38" fmla="*/ 341214 w 560049"/>
                    <a:gd name="connsiteY38" fmla="*/ 5 h 303043"/>
                    <a:gd name="connsiteX39" fmla="*/ 341220 w 560049"/>
                    <a:gd name="connsiteY39" fmla="*/ 0 h 303043"/>
                    <a:gd name="connsiteX40" fmla="*/ 341225 w 560049"/>
                    <a:gd name="connsiteY40" fmla="*/ 7 h 303043"/>
                    <a:gd name="connsiteX41" fmla="*/ 341233 w 560049"/>
                    <a:gd name="connsiteY41" fmla="*/ 0 h 303043"/>
                    <a:gd name="connsiteX42" fmla="*/ 341239 w 560049"/>
                    <a:gd name="connsiteY42" fmla="*/ 8 h 303043"/>
                    <a:gd name="connsiteX43" fmla="*/ 341248 w 560049"/>
                    <a:gd name="connsiteY43" fmla="*/ 0 h 303043"/>
                    <a:gd name="connsiteX44" fmla="*/ 341452 w 560049"/>
                    <a:gd name="connsiteY44" fmla="*/ 273 h 303043"/>
                    <a:gd name="connsiteX45" fmla="*/ 341767 w 560049"/>
                    <a:gd name="connsiteY45" fmla="*/ 0 h 303043"/>
                    <a:gd name="connsiteX46" fmla="*/ 350133 w 560049"/>
                    <a:gd name="connsiteY46" fmla="*/ 11233 h 303043"/>
                    <a:gd name="connsiteX47" fmla="*/ 548582 w 560049"/>
                    <a:gd name="connsiteY47" fmla="*/ 112781 h 303043"/>
                    <a:gd name="connsiteX48" fmla="*/ 0 w 560049"/>
                    <a:gd name="connsiteY48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48967 w 560049"/>
                    <a:gd name="connsiteY6" fmla="*/ 113235 h 303043"/>
                    <a:gd name="connsiteX7" fmla="*/ 548582 w 560049"/>
                    <a:gd name="connsiteY7" fmla="*/ 113303 h 303043"/>
                    <a:gd name="connsiteX8" fmla="*/ 548645 w 560049"/>
                    <a:gd name="connsiteY8" fmla="*/ 113281 h 303043"/>
                    <a:gd name="connsiteX9" fmla="*/ 548584 w 560049"/>
                    <a:gd name="connsiteY9" fmla="*/ 113292 h 303043"/>
                    <a:gd name="connsiteX10" fmla="*/ 548613 w 560049"/>
                    <a:gd name="connsiteY10" fmla="*/ 113282 h 303043"/>
                    <a:gd name="connsiteX11" fmla="*/ 548612 w 560049"/>
                    <a:gd name="connsiteY11" fmla="*/ 113282 h 303043"/>
                    <a:gd name="connsiteX12" fmla="*/ 548584 w 560049"/>
                    <a:gd name="connsiteY12" fmla="*/ 113287 h 303043"/>
                    <a:gd name="connsiteX13" fmla="*/ 548582 w 560049"/>
                    <a:gd name="connsiteY13" fmla="*/ 112781 h 303043"/>
                    <a:gd name="connsiteX14" fmla="*/ 548967 w 560049"/>
                    <a:gd name="connsiteY14" fmla="*/ 112713 h 303043"/>
                    <a:gd name="connsiteX15" fmla="*/ 548582 w 560049"/>
                    <a:gd name="connsiteY15" fmla="*/ 112781 h 303043"/>
                    <a:gd name="connsiteX16" fmla="*/ 0 w 560049"/>
                    <a:gd name="connsiteY16" fmla="*/ 303043 h 303043"/>
                    <a:gd name="connsiteX17" fmla="*/ 340546 w 560049"/>
                    <a:gd name="connsiteY17" fmla="*/ 15 h 303043"/>
                    <a:gd name="connsiteX18" fmla="*/ 340564 w 560049"/>
                    <a:gd name="connsiteY18" fmla="*/ 0 h 303043"/>
                    <a:gd name="connsiteX19" fmla="*/ 340576 w 560049"/>
                    <a:gd name="connsiteY19" fmla="*/ 16 h 303043"/>
                    <a:gd name="connsiteX20" fmla="*/ 340595 w 560049"/>
                    <a:gd name="connsiteY20" fmla="*/ 0 h 303043"/>
                    <a:gd name="connsiteX21" fmla="*/ 340603 w 560049"/>
                    <a:gd name="connsiteY21" fmla="*/ 10 h 303043"/>
                    <a:gd name="connsiteX22" fmla="*/ 340614 w 560049"/>
                    <a:gd name="connsiteY22" fmla="*/ 0 h 303043"/>
                    <a:gd name="connsiteX23" fmla="*/ 340679 w 560049"/>
                    <a:gd name="connsiteY23" fmla="*/ 88 h 303043"/>
                    <a:gd name="connsiteX24" fmla="*/ 340781 w 560049"/>
                    <a:gd name="connsiteY24" fmla="*/ 0 h 303043"/>
                    <a:gd name="connsiteX25" fmla="*/ 340915 w 560049"/>
                    <a:gd name="connsiteY25" fmla="*/ 180 h 303043"/>
                    <a:gd name="connsiteX26" fmla="*/ 341124 w 560049"/>
                    <a:gd name="connsiteY26" fmla="*/ 0 h 303043"/>
                    <a:gd name="connsiteX27" fmla="*/ 341126 w 560049"/>
                    <a:gd name="connsiteY27" fmla="*/ 3 h 303043"/>
                    <a:gd name="connsiteX28" fmla="*/ 341131 w 560049"/>
                    <a:gd name="connsiteY28" fmla="*/ 0 h 303043"/>
                    <a:gd name="connsiteX29" fmla="*/ 341133 w 560049"/>
                    <a:gd name="connsiteY29" fmla="*/ 3 h 303043"/>
                    <a:gd name="connsiteX30" fmla="*/ 341137 w 560049"/>
                    <a:gd name="connsiteY30" fmla="*/ 0 h 303043"/>
                    <a:gd name="connsiteX31" fmla="*/ 341140 w 560049"/>
                    <a:gd name="connsiteY31" fmla="*/ 3 h 303043"/>
                    <a:gd name="connsiteX32" fmla="*/ 341144 w 560049"/>
                    <a:gd name="connsiteY32" fmla="*/ 0 h 303043"/>
                    <a:gd name="connsiteX33" fmla="*/ 341166 w 560049"/>
                    <a:gd name="connsiteY33" fmla="*/ 29 h 303043"/>
                    <a:gd name="connsiteX34" fmla="*/ 341199 w 560049"/>
                    <a:gd name="connsiteY34" fmla="*/ 0 h 303043"/>
                    <a:gd name="connsiteX35" fmla="*/ 341203 w 560049"/>
                    <a:gd name="connsiteY35" fmla="*/ 5 h 303043"/>
                    <a:gd name="connsiteX36" fmla="*/ 341210 w 560049"/>
                    <a:gd name="connsiteY36" fmla="*/ 0 h 303043"/>
                    <a:gd name="connsiteX37" fmla="*/ 341214 w 560049"/>
                    <a:gd name="connsiteY37" fmla="*/ 5 h 303043"/>
                    <a:gd name="connsiteX38" fmla="*/ 341220 w 560049"/>
                    <a:gd name="connsiteY38" fmla="*/ 0 h 303043"/>
                    <a:gd name="connsiteX39" fmla="*/ 341225 w 560049"/>
                    <a:gd name="connsiteY39" fmla="*/ 7 h 303043"/>
                    <a:gd name="connsiteX40" fmla="*/ 341233 w 560049"/>
                    <a:gd name="connsiteY40" fmla="*/ 0 h 303043"/>
                    <a:gd name="connsiteX41" fmla="*/ 341239 w 560049"/>
                    <a:gd name="connsiteY41" fmla="*/ 8 h 303043"/>
                    <a:gd name="connsiteX42" fmla="*/ 341248 w 560049"/>
                    <a:gd name="connsiteY42" fmla="*/ 0 h 303043"/>
                    <a:gd name="connsiteX43" fmla="*/ 341452 w 560049"/>
                    <a:gd name="connsiteY43" fmla="*/ 273 h 303043"/>
                    <a:gd name="connsiteX44" fmla="*/ 341767 w 560049"/>
                    <a:gd name="connsiteY44" fmla="*/ 0 h 303043"/>
                    <a:gd name="connsiteX45" fmla="*/ 350133 w 560049"/>
                    <a:gd name="connsiteY45" fmla="*/ 11233 h 303043"/>
                    <a:gd name="connsiteX46" fmla="*/ 548582 w 560049"/>
                    <a:gd name="connsiteY46" fmla="*/ 112781 h 303043"/>
                    <a:gd name="connsiteX47" fmla="*/ 0 w 560049"/>
                    <a:gd name="connsiteY47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48967 w 560049"/>
                    <a:gd name="connsiteY5" fmla="*/ 113235 h 303043"/>
                    <a:gd name="connsiteX6" fmla="*/ 548582 w 560049"/>
                    <a:gd name="connsiteY6" fmla="*/ 113303 h 303043"/>
                    <a:gd name="connsiteX7" fmla="*/ 548645 w 560049"/>
                    <a:gd name="connsiteY7" fmla="*/ 113281 h 303043"/>
                    <a:gd name="connsiteX8" fmla="*/ 548584 w 560049"/>
                    <a:gd name="connsiteY8" fmla="*/ 113292 h 303043"/>
                    <a:gd name="connsiteX9" fmla="*/ 548613 w 560049"/>
                    <a:gd name="connsiteY9" fmla="*/ 113282 h 303043"/>
                    <a:gd name="connsiteX10" fmla="*/ 548612 w 560049"/>
                    <a:gd name="connsiteY10" fmla="*/ 113282 h 303043"/>
                    <a:gd name="connsiteX11" fmla="*/ 548584 w 560049"/>
                    <a:gd name="connsiteY11" fmla="*/ 113287 h 303043"/>
                    <a:gd name="connsiteX12" fmla="*/ 548582 w 560049"/>
                    <a:gd name="connsiteY12" fmla="*/ 112781 h 303043"/>
                    <a:gd name="connsiteX13" fmla="*/ 548967 w 560049"/>
                    <a:gd name="connsiteY13" fmla="*/ 112713 h 303043"/>
                    <a:gd name="connsiteX14" fmla="*/ 548582 w 560049"/>
                    <a:gd name="connsiteY14" fmla="*/ 112781 h 303043"/>
                    <a:gd name="connsiteX15" fmla="*/ 0 w 560049"/>
                    <a:gd name="connsiteY15" fmla="*/ 303043 h 303043"/>
                    <a:gd name="connsiteX16" fmla="*/ 340546 w 560049"/>
                    <a:gd name="connsiteY16" fmla="*/ 15 h 303043"/>
                    <a:gd name="connsiteX17" fmla="*/ 340564 w 560049"/>
                    <a:gd name="connsiteY17" fmla="*/ 0 h 303043"/>
                    <a:gd name="connsiteX18" fmla="*/ 340576 w 560049"/>
                    <a:gd name="connsiteY18" fmla="*/ 16 h 303043"/>
                    <a:gd name="connsiteX19" fmla="*/ 340595 w 560049"/>
                    <a:gd name="connsiteY19" fmla="*/ 0 h 303043"/>
                    <a:gd name="connsiteX20" fmla="*/ 340603 w 560049"/>
                    <a:gd name="connsiteY20" fmla="*/ 10 h 303043"/>
                    <a:gd name="connsiteX21" fmla="*/ 340614 w 560049"/>
                    <a:gd name="connsiteY21" fmla="*/ 0 h 303043"/>
                    <a:gd name="connsiteX22" fmla="*/ 340679 w 560049"/>
                    <a:gd name="connsiteY22" fmla="*/ 88 h 303043"/>
                    <a:gd name="connsiteX23" fmla="*/ 340781 w 560049"/>
                    <a:gd name="connsiteY23" fmla="*/ 0 h 303043"/>
                    <a:gd name="connsiteX24" fmla="*/ 340915 w 560049"/>
                    <a:gd name="connsiteY24" fmla="*/ 180 h 303043"/>
                    <a:gd name="connsiteX25" fmla="*/ 341124 w 560049"/>
                    <a:gd name="connsiteY25" fmla="*/ 0 h 303043"/>
                    <a:gd name="connsiteX26" fmla="*/ 341126 w 560049"/>
                    <a:gd name="connsiteY26" fmla="*/ 3 h 303043"/>
                    <a:gd name="connsiteX27" fmla="*/ 341131 w 560049"/>
                    <a:gd name="connsiteY27" fmla="*/ 0 h 303043"/>
                    <a:gd name="connsiteX28" fmla="*/ 341133 w 560049"/>
                    <a:gd name="connsiteY28" fmla="*/ 3 h 303043"/>
                    <a:gd name="connsiteX29" fmla="*/ 341137 w 560049"/>
                    <a:gd name="connsiteY29" fmla="*/ 0 h 303043"/>
                    <a:gd name="connsiteX30" fmla="*/ 341140 w 560049"/>
                    <a:gd name="connsiteY30" fmla="*/ 3 h 303043"/>
                    <a:gd name="connsiteX31" fmla="*/ 341144 w 560049"/>
                    <a:gd name="connsiteY31" fmla="*/ 0 h 303043"/>
                    <a:gd name="connsiteX32" fmla="*/ 341166 w 560049"/>
                    <a:gd name="connsiteY32" fmla="*/ 29 h 303043"/>
                    <a:gd name="connsiteX33" fmla="*/ 341199 w 560049"/>
                    <a:gd name="connsiteY33" fmla="*/ 0 h 303043"/>
                    <a:gd name="connsiteX34" fmla="*/ 341203 w 560049"/>
                    <a:gd name="connsiteY34" fmla="*/ 5 h 303043"/>
                    <a:gd name="connsiteX35" fmla="*/ 341210 w 560049"/>
                    <a:gd name="connsiteY35" fmla="*/ 0 h 303043"/>
                    <a:gd name="connsiteX36" fmla="*/ 341214 w 560049"/>
                    <a:gd name="connsiteY36" fmla="*/ 5 h 303043"/>
                    <a:gd name="connsiteX37" fmla="*/ 341220 w 560049"/>
                    <a:gd name="connsiteY37" fmla="*/ 0 h 303043"/>
                    <a:gd name="connsiteX38" fmla="*/ 341225 w 560049"/>
                    <a:gd name="connsiteY38" fmla="*/ 7 h 303043"/>
                    <a:gd name="connsiteX39" fmla="*/ 341233 w 560049"/>
                    <a:gd name="connsiteY39" fmla="*/ 0 h 303043"/>
                    <a:gd name="connsiteX40" fmla="*/ 341239 w 560049"/>
                    <a:gd name="connsiteY40" fmla="*/ 8 h 303043"/>
                    <a:gd name="connsiteX41" fmla="*/ 341248 w 560049"/>
                    <a:gd name="connsiteY41" fmla="*/ 0 h 303043"/>
                    <a:gd name="connsiteX42" fmla="*/ 341452 w 560049"/>
                    <a:gd name="connsiteY42" fmla="*/ 273 h 303043"/>
                    <a:gd name="connsiteX43" fmla="*/ 341767 w 560049"/>
                    <a:gd name="connsiteY43" fmla="*/ 0 h 303043"/>
                    <a:gd name="connsiteX44" fmla="*/ 350133 w 560049"/>
                    <a:gd name="connsiteY44" fmla="*/ 11233 h 303043"/>
                    <a:gd name="connsiteX45" fmla="*/ 548582 w 560049"/>
                    <a:gd name="connsiteY45" fmla="*/ 112781 h 303043"/>
                    <a:gd name="connsiteX46" fmla="*/ 0 w 560049"/>
                    <a:gd name="connsiteY46" fmla="*/ 303043 h 303043"/>
                    <a:gd name="connsiteX0" fmla="*/ 548585 w 548967"/>
                    <a:gd name="connsiteY0" fmla="*/ 113811 h 303043"/>
                    <a:gd name="connsiteX1" fmla="*/ 548967 w 548967"/>
                    <a:gd name="connsiteY1" fmla="*/ 113744 h 303043"/>
                    <a:gd name="connsiteX2" fmla="*/ 548585 w 548967"/>
                    <a:gd name="connsiteY2" fmla="*/ 113811 h 303043"/>
                    <a:gd name="connsiteX3" fmla="*/ 548584 w 548967"/>
                    <a:gd name="connsiteY3" fmla="*/ 113287 h 303043"/>
                    <a:gd name="connsiteX4" fmla="*/ 548967 w 548967"/>
                    <a:gd name="connsiteY4" fmla="*/ 113235 h 303043"/>
                    <a:gd name="connsiteX5" fmla="*/ 548582 w 548967"/>
                    <a:gd name="connsiteY5" fmla="*/ 113303 h 303043"/>
                    <a:gd name="connsiteX6" fmla="*/ 548645 w 548967"/>
                    <a:gd name="connsiteY6" fmla="*/ 113281 h 303043"/>
                    <a:gd name="connsiteX7" fmla="*/ 548584 w 548967"/>
                    <a:gd name="connsiteY7" fmla="*/ 113292 h 303043"/>
                    <a:gd name="connsiteX8" fmla="*/ 548613 w 548967"/>
                    <a:gd name="connsiteY8" fmla="*/ 113282 h 303043"/>
                    <a:gd name="connsiteX9" fmla="*/ 548612 w 548967"/>
                    <a:gd name="connsiteY9" fmla="*/ 113282 h 303043"/>
                    <a:gd name="connsiteX10" fmla="*/ 548584 w 548967"/>
                    <a:gd name="connsiteY10" fmla="*/ 113287 h 303043"/>
                    <a:gd name="connsiteX11" fmla="*/ 548582 w 548967"/>
                    <a:gd name="connsiteY11" fmla="*/ 112781 h 303043"/>
                    <a:gd name="connsiteX12" fmla="*/ 548967 w 548967"/>
                    <a:gd name="connsiteY12" fmla="*/ 112713 h 303043"/>
                    <a:gd name="connsiteX13" fmla="*/ 548582 w 548967"/>
                    <a:gd name="connsiteY13" fmla="*/ 112781 h 303043"/>
                    <a:gd name="connsiteX14" fmla="*/ 0 w 548967"/>
                    <a:gd name="connsiteY14" fmla="*/ 303043 h 303043"/>
                    <a:gd name="connsiteX15" fmla="*/ 340546 w 548967"/>
                    <a:gd name="connsiteY15" fmla="*/ 15 h 303043"/>
                    <a:gd name="connsiteX16" fmla="*/ 340564 w 548967"/>
                    <a:gd name="connsiteY16" fmla="*/ 0 h 303043"/>
                    <a:gd name="connsiteX17" fmla="*/ 340576 w 548967"/>
                    <a:gd name="connsiteY17" fmla="*/ 16 h 303043"/>
                    <a:gd name="connsiteX18" fmla="*/ 340595 w 548967"/>
                    <a:gd name="connsiteY18" fmla="*/ 0 h 303043"/>
                    <a:gd name="connsiteX19" fmla="*/ 340603 w 548967"/>
                    <a:gd name="connsiteY19" fmla="*/ 10 h 303043"/>
                    <a:gd name="connsiteX20" fmla="*/ 340614 w 548967"/>
                    <a:gd name="connsiteY20" fmla="*/ 0 h 303043"/>
                    <a:gd name="connsiteX21" fmla="*/ 340679 w 548967"/>
                    <a:gd name="connsiteY21" fmla="*/ 88 h 303043"/>
                    <a:gd name="connsiteX22" fmla="*/ 340781 w 548967"/>
                    <a:gd name="connsiteY22" fmla="*/ 0 h 303043"/>
                    <a:gd name="connsiteX23" fmla="*/ 340915 w 548967"/>
                    <a:gd name="connsiteY23" fmla="*/ 180 h 303043"/>
                    <a:gd name="connsiteX24" fmla="*/ 341124 w 548967"/>
                    <a:gd name="connsiteY24" fmla="*/ 0 h 303043"/>
                    <a:gd name="connsiteX25" fmla="*/ 341126 w 548967"/>
                    <a:gd name="connsiteY25" fmla="*/ 3 h 303043"/>
                    <a:gd name="connsiteX26" fmla="*/ 341131 w 548967"/>
                    <a:gd name="connsiteY26" fmla="*/ 0 h 303043"/>
                    <a:gd name="connsiteX27" fmla="*/ 341133 w 548967"/>
                    <a:gd name="connsiteY27" fmla="*/ 3 h 303043"/>
                    <a:gd name="connsiteX28" fmla="*/ 341137 w 548967"/>
                    <a:gd name="connsiteY28" fmla="*/ 0 h 303043"/>
                    <a:gd name="connsiteX29" fmla="*/ 341140 w 548967"/>
                    <a:gd name="connsiteY29" fmla="*/ 3 h 303043"/>
                    <a:gd name="connsiteX30" fmla="*/ 341144 w 548967"/>
                    <a:gd name="connsiteY30" fmla="*/ 0 h 303043"/>
                    <a:gd name="connsiteX31" fmla="*/ 341166 w 548967"/>
                    <a:gd name="connsiteY31" fmla="*/ 29 h 303043"/>
                    <a:gd name="connsiteX32" fmla="*/ 341199 w 548967"/>
                    <a:gd name="connsiteY32" fmla="*/ 0 h 303043"/>
                    <a:gd name="connsiteX33" fmla="*/ 341203 w 548967"/>
                    <a:gd name="connsiteY33" fmla="*/ 5 h 303043"/>
                    <a:gd name="connsiteX34" fmla="*/ 341210 w 548967"/>
                    <a:gd name="connsiteY34" fmla="*/ 0 h 303043"/>
                    <a:gd name="connsiteX35" fmla="*/ 341214 w 548967"/>
                    <a:gd name="connsiteY35" fmla="*/ 5 h 303043"/>
                    <a:gd name="connsiteX36" fmla="*/ 341220 w 548967"/>
                    <a:gd name="connsiteY36" fmla="*/ 0 h 303043"/>
                    <a:gd name="connsiteX37" fmla="*/ 341225 w 548967"/>
                    <a:gd name="connsiteY37" fmla="*/ 7 h 303043"/>
                    <a:gd name="connsiteX38" fmla="*/ 341233 w 548967"/>
                    <a:gd name="connsiteY38" fmla="*/ 0 h 303043"/>
                    <a:gd name="connsiteX39" fmla="*/ 341239 w 548967"/>
                    <a:gd name="connsiteY39" fmla="*/ 8 h 303043"/>
                    <a:gd name="connsiteX40" fmla="*/ 341248 w 548967"/>
                    <a:gd name="connsiteY40" fmla="*/ 0 h 303043"/>
                    <a:gd name="connsiteX41" fmla="*/ 341452 w 548967"/>
                    <a:gd name="connsiteY41" fmla="*/ 273 h 303043"/>
                    <a:gd name="connsiteX42" fmla="*/ 341767 w 548967"/>
                    <a:gd name="connsiteY42" fmla="*/ 0 h 303043"/>
                    <a:gd name="connsiteX43" fmla="*/ 350133 w 548967"/>
                    <a:gd name="connsiteY43" fmla="*/ 11233 h 303043"/>
                    <a:gd name="connsiteX44" fmla="*/ 548582 w 548967"/>
                    <a:gd name="connsiteY44" fmla="*/ 112781 h 303043"/>
                    <a:gd name="connsiteX45" fmla="*/ 0 w 548967"/>
                    <a:gd name="connsiteY45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350133 w 581820"/>
                    <a:gd name="connsiteY43" fmla="*/ 11233 h 303043"/>
                    <a:gd name="connsiteX44" fmla="*/ 581820 w 581820"/>
                    <a:gd name="connsiteY44" fmla="*/ 98931 h 303043"/>
                    <a:gd name="connsiteX45" fmla="*/ 0 w 581820"/>
                    <a:gd name="connsiteY45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0 w 581820"/>
                    <a:gd name="connsiteY11" fmla="*/ 303043 h 303043"/>
                    <a:gd name="connsiteX12" fmla="*/ 340546 w 581820"/>
                    <a:gd name="connsiteY12" fmla="*/ 15 h 303043"/>
                    <a:gd name="connsiteX13" fmla="*/ 340564 w 581820"/>
                    <a:gd name="connsiteY13" fmla="*/ 0 h 303043"/>
                    <a:gd name="connsiteX14" fmla="*/ 340576 w 581820"/>
                    <a:gd name="connsiteY14" fmla="*/ 16 h 303043"/>
                    <a:gd name="connsiteX15" fmla="*/ 340595 w 581820"/>
                    <a:gd name="connsiteY15" fmla="*/ 0 h 303043"/>
                    <a:gd name="connsiteX16" fmla="*/ 340603 w 581820"/>
                    <a:gd name="connsiteY16" fmla="*/ 10 h 303043"/>
                    <a:gd name="connsiteX17" fmla="*/ 340614 w 581820"/>
                    <a:gd name="connsiteY17" fmla="*/ 0 h 303043"/>
                    <a:gd name="connsiteX18" fmla="*/ 340679 w 581820"/>
                    <a:gd name="connsiteY18" fmla="*/ 88 h 303043"/>
                    <a:gd name="connsiteX19" fmla="*/ 340781 w 581820"/>
                    <a:gd name="connsiteY19" fmla="*/ 0 h 303043"/>
                    <a:gd name="connsiteX20" fmla="*/ 340915 w 581820"/>
                    <a:gd name="connsiteY20" fmla="*/ 180 h 303043"/>
                    <a:gd name="connsiteX21" fmla="*/ 341124 w 581820"/>
                    <a:gd name="connsiteY21" fmla="*/ 0 h 303043"/>
                    <a:gd name="connsiteX22" fmla="*/ 341126 w 581820"/>
                    <a:gd name="connsiteY22" fmla="*/ 3 h 303043"/>
                    <a:gd name="connsiteX23" fmla="*/ 341131 w 581820"/>
                    <a:gd name="connsiteY23" fmla="*/ 0 h 303043"/>
                    <a:gd name="connsiteX24" fmla="*/ 341133 w 581820"/>
                    <a:gd name="connsiteY24" fmla="*/ 3 h 303043"/>
                    <a:gd name="connsiteX25" fmla="*/ 341137 w 581820"/>
                    <a:gd name="connsiteY25" fmla="*/ 0 h 303043"/>
                    <a:gd name="connsiteX26" fmla="*/ 341140 w 581820"/>
                    <a:gd name="connsiteY26" fmla="*/ 3 h 303043"/>
                    <a:gd name="connsiteX27" fmla="*/ 341144 w 581820"/>
                    <a:gd name="connsiteY27" fmla="*/ 0 h 303043"/>
                    <a:gd name="connsiteX28" fmla="*/ 341166 w 581820"/>
                    <a:gd name="connsiteY28" fmla="*/ 29 h 303043"/>
                    <a:gd name="connsiteX29" fmla="*/ 341199 w 581820"/>
                    <a:gd name="connsiteY29" fmla="*/ 0 h 303043"/>
                    <a:gd name="connsiteX30" fmla="*/ 341203 w 581820"/>
                    <a:gd name="connsiteY30" fmla="*/ 5 h 303043"/>
                    <a:gd name="connsiteX31" fmla="*/ 341210 w 581820"/>
                    <a:gd name="connsiteY31" fmla="*/ 0 h 303043"/>
                    <a:gd name="connsiteX32" fmla="*/ 341214 w 581820"/>
                    <a:gd name="connsiteY32" fmla="*/ 5 h 303043"/>
                    <a:gd name="connsiteX33" fmla="*/ 341220 w 581820"/>
                    <a:gd name="connsiteY33" fmla="*/ 0 h 303043"/>
                    <a:gd name="connsiteX34" fmla="*/ 341225 w 581820"/>
                    <a:gd name="connsiteY34" fmla="*/ 7 h 303043"/>
                    <a:gd name="connsiteX35" fmla="*/ 341233 w 581820"/>
                    <a:gd name="connsiteY35" fmla="*/ 0 h 303043"/>
                    <a:gd name="connsiteX36" fmla="*/ 341239 w 581820"/>
                    <a:gd name="connsiteY36" fmla="*/ 8 h 303043"/>
                    <a:gd name="connsiteX37" fmla="*/ 341248 w 581820"/>
                    <a:gd name="connsiteY37" fmla="*/ 0 h 303043"/>
                    <a:gd name="connsiteX38" fmla="*/ 341452 w 581820"/>
                    <a:gd name="connsiteY38" fmla="*/ 273 h 303043"/>
                    <a:gd name="connsiteX39" fmla="*/ 341767 w 581820"/>
                    <a:gd name="connsiteY39" fmla="*/ 0 h 303043"/>
                    <a:gd name="connsiteX40" fmla="*/ 581820 w 581820"/>
                    <a:gd name="connsiteY40" fmla="*/ 98931 h 303043"/>
                    <a:gd name="connsiteX41" fmla="*/ 0 w 581820"/>
                    <a:gd name="connsiteY41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612 w 581820"/>
                    <a:gd name="connsiteY3" fmla="*/ 113282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0 w 581820"/>
                    <a:gd name="connsiteY10" fmla="*/ 303043 h 303043"/>
                    <a:gd name="connsiteX11" fmla="*/ 340546 w 581820"/>
                    <a:gd name="connsiteY11" fmla="*/ 15 h 303043"/>
                    <a:gd name="connsiteX12" fmla="*/ 340564 w 581820"/>
                    <a:gd name="connsiteY12" fmla="*/ 0 h 303043"/>
                    <a:gd name="connsiteX13" fmla="*/ 340576 w 581820"/>
                    <a:gd name="connsiteY13" fmla="*/ 16 h 303043"/>
                    <a:gd name="connsiteX14" fmla="*/ 340595 w 581820"/>
                    <a:gd name="connsiteY14" fmla="*/ 0 h 303043"/>
                    <a:gd name="connsiteX15" fmla="*/ 340603 w 581820"/>
                    <a:gd name="connsiteY15" fmla="*/ 10 h 303043"/>
                    <a:gd name="connsiteX16" fmla="*/ 340614 w 581820"/>
                    <a:gd name="connsiteY16" fmla="*/ 0 h 303043"/>
                    <a:gd name="connsiteX17" fmla="*/ 340679 w 581820"/>
                    <a:gd name="connsiteY17" fmla="*/ 88 h 303043"/>
                    <a:gd name="connsiteX18" fmla="*/ 340781 w 581820"/>
                    <a:gd name="connsiteY18" fmla="*/ 0 h 303043"/>
                    <a:gd name="connsiteX19" fmla="*/ 340915 w 581820"/>
                    <a:gd name="connsiteY19" fmla="*/ 180 h 303043"/>
                    <a:gd name="connsiteX20" fmla="*/ 341124 w 581820"/>
                    <a:gd name="connsiteY20" fmla="*/ 0 h 303043"/>
                    <a:gd name="connsiteX21" fmla="*/ 341126 w 581820"/>
                    <a:gd name="connsiteY21" fmla="*/ 3 h 303043"/>
                    <a:gd name="connsiteX22" fmla="*/ 341131 w 581820"/>
                    <a:gd name="connsiteY22" fmla="*/ 0 h 303043"/>
                    <a:gd name="connsiteX23" fmla="*/ 341133 w 581820"/>
                    <a:gd name="connsiteY23" fmla="*/ 3 h 303043"/>
                    <a:gd name="connsiteX24" fmla="*/ 341137 w 581820"/>
                    <a:gd name="connsiteY24" fmla="*/ 0 h 303043"/>
                    <a:gd name="connsiteX25" fmla="*/ 341140 w 581820"/>
                    <a:gd name="connsiteY25" fmla="*/ 3 h 303043"/>
                    <a:gd name="connsiteX26" fmla="*/ 341144 w 581820"/>
                    <a:gd name="connsiteY26" fmla="*/ 0 h 303043"/>
                    <a:gd name="connsiteX27" fmla="*/ 341166 w 581820"/>
                    <a:gd name="connsiteY27" fmla="*/ 29 h 303043"/>
                    <a:gd name="connsiteX28" fmla="*/ 341199 w 581820"/>
                    <a:gd name="connsiteY28" fmla="*/ 0 h 303043"/>
                    <a:gd name="connsiteX29" fmla="*/ 341203 w 581820"/>
                    <a:gd name="connsiteY29" fmla="*/ 5 h 303043"/>
                    <a:gd name="connsiteX30" fmla="*/ 341210 w 581820"/>
                    <a:gd name="connsiteY30" fmla="*/ 0 h 303043"/>
                    <a:gd name="connsiteX31" fmla="*/ 341214 w 581820"/>
                    <a:gd name="connsiteY31" fmla="*/ 5 h 303043"/>
                    <a:gd name="connsiteX32" fmla="*/ 341220 w 581820"/>
                    <a:gd name="connsiteY32" fmla="*/ 0 h 303043"/>
                    <a:gd name="connsiteX33" fmla="*/ 341225 w 581820"/>
                    <a:gd name="connsiteY33" fmla="*/ 7 h 303043"/>
                    <a:gd name="connsiteX34" fmla="*/ 341233 w 581820"/>
                    <a:gd name="connsiteY34" fmla="*/ 0 h 303043"/>
                    <a:gd name="connsiteX35" fmla="*/ 341239 w 581820"/>
                    <a:gd name="connsiteY35" fmla="*/ 8 h 303043"/>
                    <a:gd name="connsiteX36" fmla="*/ 341248 w 581820"/>
                    <a:gd name="connsiteY36" fmla="*/ 0 h 303043"/>
                    <a:gd name="connsiteX37" fmla="*/ 341452 w 581820"/>
                    <a:gd name="connsiteY37" fmla="*/ 273 h 303043"/>
                    <a:gd name="connsiteX38" fmla="*/ 341767 w 581820"/>
                    <a:gd name="connsiteY38" fmla="*/ 0 h 303043"/>
                    <a:gd name="connsiteX39" fmla="*/ 581820 w 581820"/>
                    <a:gd name="connsiteY39" fmla="*/ 98931 h 303043"/>
                    <a:gd name="connsiteX40" fmla="*/ 0 w 581820"/>
                    <a:gd name="connsiteY40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613 w 581820"/>
                    <a:gd name="connsiteY3" fmla="*/ 113282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0 w 581820"/>
                    <a:gd name="connsiteY9" fmla="*/ 303043 h 303043"/>
                    <a:gd name="connsiteX10" fmla="*/ 340546 w 581820"/>
                    <a:gd name="connsiteY10" fmla="*/ 15 h 303043"/>
                    <a:gd name="connsiteX11" fmla="*/ 340564 w 581820"/>
                    <a:gd name="connsiteY11" fmla="*/ 0 h 303043"/>
                    <a:gd name="connsiteX12" fmla="*/ 340576 w 581820"/>
                    <a:gd name="connsiteY12" fmla="*/ 16 h 303043"/>
                    <a:gd name="connsiteX13" fmla="*/ 340595 w 581820"/>
                    <a:gd name="connsiteY13" fmla="*/ 0 h 303043"/>
                    <a:gd name="connsiteX14" fmla="*/ 340603 w 581820"/>
                    <a:gd name="connsiteY14" fmla="*/ 10 h 303043"/>
                    <a:gd name="connsiteX15" fmla="*/ 340614 w 581820"/>
                    <a:gd name="connsiteY15" fmla="*/ 0 h 303043"/>
                    <a:gd name="connsiteX16" fmla="*/ 340679 w 581820"/>
                    <a:gd name="connsiteY16" fmla="*/ 88 h 303043"/>
                    <a:gd name="connsiteX17" fmla="*/ 340781 w 581820"/>
                    <a:gd name="connsiteY17" fmla="*/ 0 h 303043"/>
                    <a:gd name="connsiteX18" fmla="*/ 340915 w 581820"/>
                    <a:gd name="connsiteY18" fmla="*/ 180 h 303043"/>
                    <a:gd name="connsiteX19" fmla="*/ 341124 w 581820"/>
                    <a:gd name="connsiteY19" fmla="*/ 0 h 303043"/>
                    <a:gd name="connsiteX20" fmla="*/ 341126 w 581820"/>
                    <a:gd name="connsiteY20" fmla="*/ 3 h 303043"/>
                    <a:gd name="connsiteX21" fmla="*/ 341131 w 581820"/>
                    <a:gd name="connsiteY21" fmla="*/ 0 h 303043"/>
                    <a:gd name="connsiteX22" fmla="*/ 341133 w 581820"/>
                    <a:gd name="connsiteY22" fmla="*/ 3 h 303043"/>
                    <a:gd name="connsiteX23" fmla="*/ 341137 w 581820"/>
                    <a:gd name="connsiteY23" fmla="*/ 0 h 303043"/>
                    <a:gd name="connsiteX24" fmla="*/ 341140 w 581820"/>
                    <a:gd name="connsiteY24" fmla="*/ 3 h 303043"/>
                    <a:gd name="connsiteX25" fmla="*/ 341144 w 581820"/>
                    <a:gd name="connsiteY25" fmla="*/ 0 h 303043"/>
                    <a:gd name="connsiteX26" fmla="*/ 341166 w 581820"/>
                    <a:gd name="connsiteY26" fmla="*/ 29 h 303043"/>
                    <a:gd name="connsiteX27" fmla="*/ 341199 w 581820"/>
                    <a:gd name="connsiteY27" fmla="*/ 0 h 303043"/>
                    <a:gd name="connsiteX28" fmla="*/ 341203 w 581820"/>
                    <a:gd name="connsiteY28" fmla="*/ 5 h 303043"/>
                    <a:gd name="connsiteX29" fmla="*/ 341210 w 581820"/>
                    <a:gd name="connsiteY29" fmla="*/ 0 h 303043"/>
                    <a:gd name="connsiteX30" fmla="*/ 341214 w 581820"/>
                    <a:gd name="connsiteY30" fmla="*/ 5 h 303043"/>
                    <a:gd name="connsiteX31" fmla="*/ 341220 w 581820"/>
                    <a:gd name="connsiteY31" fmla="*/ 0 h 303043"/>
                    <a:gd name="connsiteX32" fmla="*/ 341225 w 581820"/>
                    <a:gd name="connsiteY32" fmla="*/ 7 h 303043"/>
                    <a:gd name="connsiteX33" fmla="*/ 341233 w 581820"/>
                    <a:gd name="connsiteY33" fmla="*/ 0 h 303043"/>
                    <a:gd name="connsiteX34" fmla="*/ 341239 w 581820"/>
                    <a:gd name="connsiteY34" fmla="*/ 8 h 303043"/>
                    <a:gd name="connsiteX35" fmla="*/ 341248 w 581820"/>
                    <a:gd name="connsiteY35" fmla="*/ 0 h 303043"/>
                    <a:gd name="connsiteX36" fmla="*/ 341452 w 581820"/>
                    <a:gd name="connsiteY36" fmla="*/ 273 h 303043"/>
                    <a:gd name="connsiteX37" fmla="*/ 341767 w 581820"/>
                    <a:gd name="connsiteY37" fmla="*/ 0 h 303043"/>
                    <a:gd name="connsiteX38" fmla="*/ 581820 w 581820"/>
                    <a:gd name="connsiteY38" fmla="*/ 98931 h 303043"/>
                    <a:gd name="connsiteX39" fmla="*/ 0 w 581820"/>
                    <a:gd name="connsiteY39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92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0 w 581820"/>
                    <a:gd name="connsiteY8" fmla="*/ 303043 h 303043"/>
                    <a:gd name="connsiteX9" fmla="*/ 340546 w 581820"/>
                    <a:gd name="connsiteY9" fmla="*/ 15 h 303043"/>
                    <a:gd name="connsiteX10" fmla="*/ 340564 w 581820"/>
                    <a:gd name="connsiteY10" fmla="*/ 0 h 303043"/>
                    <a:gd name="connsiteX11" fmla="*/ 340576 w 581820"/>
                    <a:gd name="connsiteY11" fmla="*/ 16 h 303043"/>
                    <a:gd name="connsiteX12" fmla="*/ 340595 w 581820"/>
                    <a:gd name="connsiteY12" fmla="*/ 0 h 303043"/>
                    <a:gd name="connsiteX13" fmla="*/ 340603 w 581820"/>
                    <a:gd name="connsiteY13" fmla="*/ 10 h 303043"/>
                    <a:gd name="connsiteX14" fmla="*/ 340614 w 581820"/>
                    <a:gd name="connsiteY14" fmla="*/ 0 h 303043"/>
                    <a:gd name="connsiteX15" fmla="*/ 340679 w 581820"/>
                    <a:gd name="connsiteY15" fmla="*/ 88 h 303043"/>
                    <a:gd name="connsiteX16" fmla="*/ 340781 w 581820"/>
                    <a:gd name="connsiteY16" fmla="*/ 0 h 303043"/>
                    <a:gd name="connsiteX17" fmla="*/ 340915 w 581820"/>
                    <a:gd name="connsiteY17" fmla="*/ 180 h 303043"/>
                    <a:gd name="connsiteX18" fmla="*/ 341124 w 581820"/>
                    <a:gd name="connsiteY18" fmla="*/ 0 h 303043"/>
                    <a:gd name="connsiteX19" fmla="*/ 341126 w 581820"/>
                    <a:gd name="connsiteY19" fmla="*/ 3 h 303043"/>
                    <a:gd name="connsiteX20" fmla="*/ 341131 w 581820"/>
                    <a:gd name="connsiteY20" fmla="*/ 0 h 303043"/>
                    <a:gd name="connsiteX21" fmla="*/ 341133 w 581820"/>
                    <a:gd name="connsiteY21" fmla="*/ 3 h 303043"/>
                    <a:gd name="connsiteX22" fmla="*/ 341137 w 581820"/>
                    <a:gd name="connsiteY22" fmla="*/ 0 h 303043"/>
                    <a:gd name="connsiteX23" fmla="*/ 341140 w 581820"/>
                    <a:gd name="connsiteY23" fmla="*/ 3 h 303043"/>
                    <a:gd name="connsiteX24" fmla="*/ 341144 w 581820"/>
                    <a:gd name="connsiteY24" fmla="*/ 0 h 303043"/>
                    <a:gd name="connsiteX25" fmla="*/ 341166 w 581820"/>
                    <a:gd name="connsiteY25" fmla="*/ 29 h 303043"/>
                    <a:gd name="connsiteX26" fmla="*/ 341199 w 581820"/>
                    <a:gd name="connsiteY26" fmla="*/ 0 h 303043"/>
                    <a:gd name="connsiteX27" fmla="*/ 341203 w 581820"/>
                    <a:gd name="connsiteY27" fmla="*/ 5 h 303043"/>
                    <a:gd name="connsiteX28" fmla="*/ 341210 w 581820"/>
                    <a:gd name="connsiteY28" fmla="*/ 0 h 303043"/>
                    <a:gd name="connsiteX29" fmla="*/ 341214 w 581820"/>
                    <a:gd name="connsiteY29" fmla="*/ 5 h 303043"/>
                    <a:gd name="connsiteX30" fmla="*/ 341220 w 581820"/>
                    <a:gd name="connsiteY30" fmla="*/ 0 h 303043"/>
                    <a:gd name="connsiteX31" fmla="*/ 341225 w 581820"/>
                    <a:gd name="connsiteY31" fmla="*/ 7 h 303043"/>
                    <a:gd name="connsiteX32" fmla="*/ 341233 w 581820"/>
                    <a:gd name="connsiteY32" fmla="*/ 0 h 303043"/>
                    <a:gd name="connsiteX33" fmla="*/ 341239 w 581820"/>
                    <a:gd name="connsiteY33" fmla="*/ 8 h 303043"/>
                    <a:gd name="connsiteX34" fmla="*/ 341248 w 581820"/>
                    <a:gd name="connsiteY34" fmla="*/ 0 h 303043"/>
                    <a:gd name="connsiteX35" fmla="*/ 341452 w 581820"/>
                    <a:gd name="connsiteY35" fmla="*/ 273 h 303043"/>
                    <a:gd name="connsiteX36" fmla="*/ 341767 w 581820"/>
                    <a:gd name="connsiteY36" fmla="*/ 0 h 303043"/>
                    <a:gd name="connsiteX37" fmla="*/ 581820 w 581820"/>
                    <a:gd name="connsiteY37" fmla="*/ 98931 h 303043"/>
                    <a:gd name="connsiteX38" fmla="*/ 0 w 581820"/>
                    <a:gd name="connsiteY38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645 w 581820"/>
                    <a:gd name="connsiteY3" fmla="*/ 113281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0 w 581820"/>
                    <a:gd name="connsiteY7" fmla="*/ 303043 h 303043"/>
                    <a:gd name="connsiteX8" fmla="*/ 340546 w 581820"/>
                    <a:gd name="connsiteY8" fmla="*/ 15 h 303043"/>
                    <a:gd name="connsiteX9" fmla="*/ 340564 w 581820"/>
                    <a:gd name="connsiteY9" fmla="*/ 0 h 303043"/>
                    <a:gd name="connsiteX10" fmla="*/ 340576 w 581820"/>
                    <a:gd name="connsiteY10" fmla="*/ 16 h 303043"/>
                    <a:gd name="connsiteX11" fmla="*/ 340595 w 581820"/>
                    <a:gd name="connsiteY11" fmla="*/ 0 h 303043"/>
                    <a:gd name="connsiteX12" fmla="*/ 340603 w 581820"/>
                    <a:gd name="connsiteY12" fmla="*/ 10 h 303043"/>
                    <a:gd name="connsiteX13" fmla="*/ 340614 w 581820"/>
                    <a:gd name="connsiteY13" fmla="*/ 0 h 303043"/>
                    <a:gd name="connsiteX14" fmla="*/ 340679 w 581820"/>
                    <a:gd name="connsiteY14" fmla="*/ 88 h 303043"/>
                    <a:gd name="connsiteX15" fmla="*/ 340781 w 581820"/>
                    <a:gd name="connsiteY15" fmla="*/ 0 h 303043"/>
                    <a:gd name="connsiteX16" fmla="*/ 340915 w 581820"/>
                    <a:gd name="connsiteY16" fmla="*/ 180 h 303043"/>
                    <a:gd name="connsiteX17" fmla="*/ 341124 w 581820"/>
                    <a:gd name="connsiteY17" fmla="*/ 0 h 303043"/>
                    <a:gd name="connsiteX18" fmla="*/ 341126 w 581820"/>
                    <a:gd name="connsiteY18" fmla="*/ 3 h 303043"/>
                    <a:gd name="connsiteX19" fmla="*/ 341131 w 581820"/>
                    <a:gd name="connsiteY19" fmla="*/ 0 h 303043"/>
                    <a:gd name="connsiteX20" fmla="*/ 341133 w 581820"/>
                    <a:gd name="connsiteY20" fmla="*/ 3 h 303043"/>
                    <a:gd name="connsiteX21" fmla="*/ 341137 w 581820"/>
                    <a:gd name="connsiteY21" fmla="*/ 0 h 303043"/>
                    <a:gd name="connsiteX22" fmla="*/ 341140 w 581820"/>
                    <a:gd name="connsiteY22" fmla="*/ 3 h 303043"/>
                    <a:gd name="connsiteX23" fmla="*/ 341144 w 581820"/>
                    <a:gd name="connsiteY23" fmla="*/ 0 h 303043"/>
                    <a:gd name="connsiteX24" fmla="*/ 341166 w 581820"/>
                    <a:gd name="connsiteY24" fmla="*/ 29 h 303043"/>
                    <a:gd name="connsiteX25" fmla="*/ 341199 w 581820"/>
                    <a:gd name="connsiteY25" fmla="*/ 0 h 303043"/>
                    <a:gd name="connsiteX26" fmla="*/ 341203 w 581820"/>
                    <a:gd name="connsiteY26" fmla="*/ 5 h 303043"/>
                    <a:gd name="connsiteX27" fmla="*/ 341210 w 581820"/>
                    <a:gd name="connsiteY27" fmla="*/ 0 h 303043"/>
                    <a:gd name="connsiteX28" fmla="*/ 341214 w 581820"/>
                    <a:gd name="connsiteY28" fmla="*/ 5 h 303043"/>
                    <a:gd name="connsiteX29" fmla="*/ 341220 w 581820"/>
                    <a:gd name="connsiteY29" fmla="*/ 0 h 303043"/>
                    <a:gd name="connsiteX30" fmla="*/ 341225 w 581820"/>
                    <a:gd name="connsiteY30" fmla="*/ 7 h 303043"/>
                    <a:gd name="connsiteX31" fmla="*/ 341233 w 581820"/>
                    <a:gd name="connsiteY31" fmla="*/ 0 h 303043"/>
                    <a:gd name="connsiteX32" fmla="*/ 341239 w 581820"/>
                    <a:gd name="connsiteY32" fmla="*/ 8 h 303043"/>
                    <a:gd name="connsiteX33" fmla="*/ 341248 w 581820"/>
                    <a:gd name="connsiteY33" fmla="*/ 0 h 303043"/>
                    <a:gd name="connsiteX34" fmla="*/ 341452 w 581820"/>
                    <a:gd name="connsiteY34" fmla="*/ 273 h 303043"/>
                    <a:gd name="connsiteX35" fmla="*/ 341767 w 581820"/>
                    <a:gd name="connsiteY35" fmla="*/ 0 h 303043"/>
                    <a:gd name="connsiteX36" fmla="*/ 581820 w 581820"/>
                    <a:gd name="connsiteY36" fmla="*/ 98931 h 303043"/>
                    <a:gd name="connsiteX37" fmla="*/ 0 w 581820"/>
                    <a:gd name="connsiteY37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2 w 581820"/>
                    <a:gd name="connsiteY3" fmla="*/ 113303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0 w 581820"/>
                    <a:gd name="connsiteY6" fmla="*/ 303043 h 303043"/>
                    <a:gd name="connsiteX7" fmla="*/ 340546 w 581820"/>
                    <a:gd name="connsiteY7" fmla="*/ 15 h 303043"/>
                    <a:gd name="connsiteX8" fmla="*/ 340564 w 581820"/>
                    <a:gd name="connsiteY8" fmla="*/ 0 h 303043"/>
                    <a:gd name="connsiteX9" fmla="*/ 340576 w 581820"/>
                    <a:gd name="connsiteY9" fmla="*/ 16 h 303043"/>
                    <a:gd name="connsiteX10" fmla="*/ 340595 w 581820"/>
                    <a:gd name="connsiteY10" fmla="*/ 0 h 303043"/>
                    <a:gd name="connsiteX11" fmla="*/ 340603 w 581820"/>
                    <a:gd name="connsiteY11" fmla="*/ 10 h 303043"/>
                    <a:gd name="connsiteX12" fmla="*/ 340614 w 581820"/>
                    <a:gd name="connsiteY12" fmla="*/ 0 h 303043"/>
                    <a:gd name="connsiteX13" fmla="*/ 340679 w 581820"/>
                    <a:gd name="connsiteY13" fmla="*/ 88 h 303043"/>
                    <a:gd name="connsiteX14" fmla="*/ 340781 w 581820"/>
                    <a:gd name="connsiteY14" fmla="*/ 0 h 303043"/>
                    <a:gd name="connsiteX15" fmla="*/ 340915 w 581820"/>
                    <a:gd name="connsiteY15" fmla="*/ 180 h 303043"/>
                    <a:gd name="connsiteX16" fmla="*/ 341124 w 581820"/>
                    <a:gd name="connsiteY16" fmla="*/ 0 h 303043"/>
                    <a:gd name="connsiteX17" fmla="*/ 341126 w 581820"/>
                    <a:gd name="connsiteY17" fmla="*/ 3 h 303043"/>
                    <a:gd name="connsiteX18" fmla="*/ 341131 w 581820"/>
                    <a:gd name="connsiteY18" fmla="*/ 0 h 303043"/>
                    <a:gd name="connsiteX19" fmla="*/ 341133 w 581820"/>
                    <a:gd name="connsiteY19" fmla="*/ 3 h 303043"/>
                    <a:gd name="connsiteX20" fmla="*/ 341137 w 581820"/>
                    <a:gd name="connsiteY20" fmla="*/ 0 h 303043"/>
                    <a:gd name="connsiteX21" fmla="*/ 341140 w 581820"/>
                    <a:gd name="connsiteY21" fmla="*/ 3 h 303043"/>
                    <a:gd name="connsiteX22" fmla="*/ 341144 w 581820"/>
                    <a:gd name="connsiteY22" fmla="*/ 0 h 303043"/>
                    <a:gd name="connsiteX23" fmla="*/ 341166 w 581820"/>
                    <a:gd name="connsiteY23" fmla="*/ 29 h 303043"/>
                    <a:gd name="connsiteX24" fmla="*/ 341199 w 581820"/>
                    <a:gd name="connsiteY24" fmla="*/ 0 h 303043"/>
                    <a:gd name="connsiteX25" fmla="*/ 341203 w 581820"/>
                    <a:gd name="connsiteY25" fmla="*/ 5 h 303043"/>
                    <a:gd name="connsiteX26" fmla="*/ 341210 w 581820"/>
                    <a:gd name="connsiteY26" fmla="*/ 0 h 303043"/>
                    <a:gd name="connsiteX27" fmla="*/ 341214 w 581820"/>
                    <a:gd name="connsiteY27" fmla="*/ 5 h 303043"/>
                    <a:gd name="connsiteX28" fmla="*/ 341220 w 581820"/>
                    <a:gd name="connsiteY28" fmla="*/ 0 h 303043"/>
                    <a:gd name="connsiteX29" fmla="*/ 341225 w 581820"/>
                    <a:gd name="connsiteY29" fmla="*/ 7 h 303043"/>
                    <a:gd name="connsiteX30" fmla="*/ 341233 w 581820"/>
                    <a:gd name="connsiteY30" fmla="*/ 0 h 303043"/>
                    <a:gd name="connsiteX31" fmla="*/ 341239 w 581820"/>
                    <a:gd name="connsiteY31" fmla="*/ 8 h 303043"/>
                    <a:gd name="connsiteX32" fmla="*/ 341248 w 581820"/>
                    <a:gd name="connsiteY32" fmla="*/ 0 h 303043"/>
                    <a:gd name="connsiteX33" fmla="*/ 341452 w 581820"/>
                    <a:gd name="connsiteY33" fmla="*/ 273 h 303043"/>
                    <a:gd name="connsiteX34" fmla="*/ 341767 w 581820"/>
                    <a:gd name="connsiteY34" fmla="*/ 0 h 303043"/>
                    <a:gd name="connsiteX35" fmla="*/ 581820 w 581820"/>
                    <a:gd name="connsiteY35" fmla="*/ 98931 h 303043"/>
                    <a:gd name="connsiteX36" fmla="*/ 0 w 581820"/>
                    <a:gd name="connsiteY36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0 w 581820"/>
                    <a:gd name="connsiteY3" fmla="*/ 303043 h 303043"/>
                    <a:gd name="connsiteX4" fmla="*/ 340546 w 581820"/>
                    <a:gd name="connsiteY4" fmla="*/ 15 h 303043"/>
                    <a:gd name="connsiteX5" fmla="*/ 340564 w 581820"/>
                    <a:gd name="connsiteY5" fmla="*/ 0 h 303043"/>
                    <a:gd name="connsiteX6" fmla="*/ 340576 w 581820"/>
                    <a:gd name="connsiteY6" fmla="*/ 16 h 303043"/>
                    <a:gd name="connsiteX7" fmla="*/ 340595 w 581820"/>
                    <a:gd name="connsiteY7" fmla="*/ 0 h 303043"/>
                    <a:gd name="connsiteX8" fmla="*/ 340603 w 581820"/>
                    <a:gd name="connsiteY8" fmla="*/ 10 h 303043"/>
                    <a:gd name="connsiteX9" fmla="*/ 340614 w 581820"/>
                    <a:gd name="connsiteY9" fmla="*/ 0 h 303043"/>
                    <a:gd name="connsiteX10" fmla="*/ 340679 w 581820"/>
                    <a:gd name="connsiteY10" fmla="*/ 88 h 303043"/>
                    <a:gd name="connsiteX11" fmla="*/ 340781 w 581820"/>
                    <a:gd name="connsiteY11" fmla="*/ 0 h 303043"/>
                    <a:gd name="connsiteX12" fmla="*/ 340915 w 581820"/>
                    <a:gd name="connsiteY12" fmla="*/ 180 h 303043"/>
                    <a:gd name="connsiteX13" fmla="*/ 341124 w 581820"/>
                    <a:gd name="connsiteY13" fmla="*/ 0 h 303043"/>
                    <a:gd name="connsiteX14" fmla="*/ 341126 w 581820"/>
                    <a:gd name="connsiteY14" fmla="*/ 3 h 303043"/>
                    <a:gd name="connsiteX15" fmla="*/ 341131 w 581820"/>
                    <a:gd name="connsiteY15" fmla="*/ 0 h 303043"/>
                    <a:gd name="connsiteX16" fmla="*/ 341133 w 581820"/>
                    <a:gd name="connsiteY16" fmla="*/ 3 h 303043"/>
                    <a:gd name="connsiteX17" fmla="*/ 341137 w 581820"/>
                    <a:gd name="connsiteY17" fmla="*/ 0 h 303043"/>
                    <a:gd name="connsiteX18" fmla="*/ 341140 w 581820"/>
                    <a:gd name="connsiteY18" fmla="*/ 3 h 303043"/>
                    <a:gd name="connsiteX19" fmla="*/ 341144 w 581820"/>
                    <a:gd name="connsiteY19" fmla="*/ 0 h 303043"/>
                    <a:gd name="connsiteX20" fmla="*/ 341166 w 581820"/>
                    <a:gd name="connsiteY20" fmla="*/ 29 h 303043"/>
                    <a:gd name="connsiteX21" fmla="*/ 341199 w 581820"/>
                    <a:gd name="connsiteY21" fmla="*/ 0 h 303043"/>
                    <a:gd name="connsiteX22" fmla="*/ 341203 w 581820"/>
                    <a:gd name="connsiteY22" fmla="*/ 5 h 303043"/>
                    <a:gd name="connsiteX23" fmla="*/ 341210 w 581820"/>
                    <a:gd name="connsiteY23" fmla="*/ 0 h 303043"/>
                    <a:gd name="connsiteX24" fmla="*/ 341214 w 581820"/>
                    <a:gd name="connsiteY24" fmla="*/ 5 h 303043"/>
                    <a:gd name="connsiteX25" fmla="*/ 341220 w 581820"/>
                    <a:gd name="connsiteY25" fmla="*/ 0 h 303043"/>
                    <a:gd name="connsiteX26" fmla="*/ 341225 w 581820"/>
                    <a:gd name="connsiteY26" fmla="*/ 7 h 303043"/>
                    <a:gd name="connsiteX27" fmla="*/ 341233 w 581820"/>
                    <a:gd name="connsiteY27" fmla="*/ 0 h 303043"/>
                    <a:gd name="connsiteX28" fmla="*/ 341239 w 581820"/>
                    <a:gd name="connsiteY28" fmla="*/ 8 h 303043"/>
                    <a:gd name="connsiteX29" fmla="*/ 341248 w 581820"/>
                    <a:gd name="connsiteY29" fmla="*/ 0 h 303043"/>
                    <a:gd name="connsiteX30" fmla="*/ 341452 w 581820"/>
                    <a:gd name="connsiteY30" fmla="*/ 273 h 303043"/>
                    <a:gd name="connsiteX31" fmla="*/ 341767 w 581820"/>
                    <a:gd name="connsiteY31" fmla="*/ 0 h 303043"/>
                    <a:gd name="connsiteX32" fmla="*/ 581820 w 581820"/>
                    <a:gd name="connsiteY32" fmla="*/ 98931 h 303043"/>
                    <a:gd name="connsiteX33" fmla="*/ 0 w 581820"/>
                    <a:gd name="connsiteY33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74895"/>
                    <a:gd name="connsiteY0" fmla="*/ 309968 h 309968"/>
                    <a:gd name="connsiteX1" fmla="*/ 333621 w 574895"/>
                    <a:gd name="connsiteY1" fmla="*/ 15 h 309968"/>
                    <a:gd name="connsiteX2" fmla="*/ 333639 w 574895"/>
                    <a:gd name="connsiteY2" fmla="*/ 0 h 309968"/>
                    <a:gd name="connsiteX3" fmla="*/ 333651 w 574895"/>
                    <a:gd name="connsiteY3" fmla="*/ 16 h 309968"/>
                    <a:gd name="connsiteX4" fmla="*/ 333670 w 574895"/>
                    <a:gd name="connsiteY4" fmla="*/ 0 h 309968"/>
                    <a:gd name="connsiteX5" fmla="*/ 333678 w 574895"/>
                    <a:gd name="connsiteY5" fmla="*/ 10 h 309968"/>
                    <a:gd name="connsiteX6" fmla="*/ 333689 w 574895"/>
                    <a:gd name="connsiteY6" fmla="*/ 0 h 309968"/>
                    <a:gd name="connsiteX7" fmla="*/ 333754 w 574895"/>
                    <a:gd name="connsiteY7" fmla="*/ 88 h 309968"/>
                    <a:gd name="connsiteX8" fmla="*/ 333856 w 574895"/>
                    <a:gd name="connsiteY8" fmla="*/ 0 h 309968"/>
                    <a:gd name="connsiteX9" fmla="*/ 333990 w 574895"/>
                    <a:gd name="connsiteY9" fmla="*/ 180 h 309968"/>
                    <a:gd name="connsiteX10" fmla="*/ 334199 w 574895"/>
                    <a:gd name="connsiteY10" fmla="*/ 0 h 309968"/>
                    <a:gd name="connsiteX11" fmla="*/ 334201 w 574895"/>
                    <a:gd name="connsiteY11" fmla="*/ 3 h 309968"/>
                    <a:gd name="connsiteX12" fmla="*/ 334206 w 574895"/>
                    <a:gd name="connsiteY12" fmla="*/ 0 h 309968"/>
                    <a:gd name="connsiteX13" fmla="*/ 334208 w 574895"/>
                    <a:gd name="connsiteY13" fmla="*/ 3 h 309968"/>
                    <a:gd name="connsiteX14" fmla="*/ 334212 w 574895"/>
                    <a:gd name="connsiteY14" fmla="*/ 0 h 309968"/>
                    <a:gd name="connsiteX15" fmla="*/ 334215 w 574895"/>
                    <a:gd name="connsiteY15" fmla="*/ 3 h 309968"/>
                    <a:gd name="connsiteX16" fmla="*/ 334219 w 574895"/>
                    <a:gd name="connsiteY16" fmla="*/ 0 h 309968"/>
                    <a:gd name="connsiteX17" fmla="*/ 334241 w 574895"/>
                    <a:gd name="connsiteY17" fmla="*/ 29 h 309968"/>
                    <a:gd name="connsiteX18" fmla="*/ 334274 w 574895"/>
                    <a:gd name="connsiteY18" fmla="*/ 0 h 309968"/>
                    <a:gd name="connsiteX19" fmla="*/ 334278 w 574895"/>
                    <a:gd name="connsiteY19" fmla="*/ 5 h 309968"/>
                    <a:gd name="connsiteX20" fmla="*/ 334285 w 574895"/>
                    <a:gd name="connsiteY20" fmla="*/ 0 h 309968"/>
                    <a:gd name="connsiteX21" fmla="*/ 334289 w 574895"/>
                    <a:gd name="connsiteY21" fmla="*/ 5 h 309968"/>
                    <a:gd name="connsiteX22" fmla="*/ 334295 w 574895"/>
                    <a:gd name="connsiteY22" fmla="*/ 0 h 309968"/>
                    <a:gd name="connsiteX23" fmla="*/ 334300 w 574895"/>
                    <a:gd name="connsiteY23" fmla="*/ 7 h 309968"/>
                    <a:gd name="connsiteX24" fmla="*/ 334308 w 574895"/>
                    <a:gd name="connsiteY24" fmla="*/ 0 h 309968"/>
                    <a:gd name="connsiteX25" fmla="*/ 334314 w 574895"/>
                    <a:gd name="connsiteY25" fmla="*/ 8 h 309968"/>
                    <a:gd name="connsiteX26" fmla="*/ 334323 w 574895"/>
                    <a:gd name="connsiteY26" fmla="*/ 0 h 309968"/>
                    <a:gd name="connsiteX27" fmla="*/ 334527 w 574895"/>
                    <a:gd name="connsiteY27" fmla="*/ 273 h 309968"/>
                    <a:gd name="connsiteX28" fmla="*/ 334842 w 574895"/>
                    <a:gd name="connsiteY28" fmla="*/ 0 h 309968"/>
                    <a:gd name="connsiteX29" fmla="*/ 574895 w 574895"/>
                    <a:gd name="connsiteY29" fmla="*/ 98931 h 309968"/>
                    <a:gd name="connsiteX30" fmla="*/ 0 w 574895"/>
                    <a:gd name="connsiteY30" fmla="*/ 309968 h 309968"/>
                    <a:gd name="connsiteX0" fmla="*/ 0 w 577665"/>
                    <a:gd name="connsiteY0" fmla="*/ 303044 h 303044"/>
                    <a:gd name="connsiteX1" fmla="*/ 336391 w 577665"/>
                    <a:gd name="connsiteY1" fmla="*/ 15 h 303044"/>
                    <a:gd name="connsiteX2" fmla="*/ 336409 w 577665"/>
                    <a:gd name="connsiteY2" fmla="*/ 0 h 303044"/>
                    <a:gd name="connsiteX3" fmla="*/ 336421 w 577665"/>
                    <a:gd name="connsiteY3" fmla="*/ 16 h 303044"/>
                    <a:gd name="connsiteX4" fmla="*/ 336440 w 577665"/>
                    <a:gd name="connsiteY4" fmla="*/ 0 h 303044"/>
                    <a:gd name="connsiteX5" fmla="*/ 336448 w 577665"/>
                    <a:gd name="connsiteY5" fmla="*/ 10 h 303044"/>
                    <a:gd name="connsiteX6" fmla="*/ 336459 w 577665"/>
                    <a:gd name="connsiteY6" fmla="*/ 0 h 303044"/>
                    <a:gd name="connsiteX7" fmla="*/ 336524 w 577665"/>
                    <a:gd name="connsiteY7" fmla="*/ 88 h 303044"/>
                    <a:gd name="connsiteX8" fmla="*/ 336626 w 577665"/>
                    <a:gd name="connsiteY8" fmla="*/ 0 h 303044"/>
                    <a:gd name="connsiteX9" fmla="*/ 336760 w 577665"/>
                    <a:gd name="connsiteY9" fmla="*/ 180 h 303044"/>
                    <a:gd name="connsiteX10" fmla="*/ 336969 w 577665"/>
                    <a:gd name="connsiteY10" fmla="*/ 0 h 303044"/>
                    <a:gd name="connsiteX11" fmla="*/ 336971 w 577665"/>
                    <a:gd name="connsiteY11" fmla="*/ 3 h 303044"/>
                    <a:gd name="connsiteX12" fmla="*/ 336976 w 577665"/>
                    <a:gd name="connsiteY12" fmla="*/ 0 h 303044"/>
                    <a:gd name="connsiteX13" fmla="*/ 336978 w 577665"/>
                    <a:gd name="connsiteY13" fmla="*/ 3 h 303044"/>
                    <a:gd name="connsiteX14" fmla="*/ 336982 w 577665"/>
                    <a:gd name="connsiteY14" fmla="*/ 0 h 303044"/>
                    <a:gd name="connsiteX15" fmla="*/ 336985 w 577665"/>
                    <a:gd name="connsiteY15" fmla="*/ 3 h 303044"/>
                    <a:gd name="connsiteX16" fmla="*/ 336989 w 577665"/>
                    <a:gd name="connsiteY16" fmla="*/ 0 h 303044"/>
                    <a:gd name="connsiteX17" fmla="*/ 337011 w 577665"/>
                    <a:gd name="connsiteY17" fmla="*/ 29 h 303044"/>
                    <a:gd name="connsiteX18" fmla="*/ 337044 w 577665"/>
                    <a:gd name="connsiteY18" fmla="*/ 0 h 303044"/>
                    <a:gd name="connsiteX19" fmla="*/ 337048 w 577665"/>
                    <a:gd name="connsiteY19" fmla="*/ 5 h 303044"/>
                    <a:gd name="connsiteX20" fmla="*/ 337055 w 577665"/>
                    <a:gd name="connsiteY20" fmla="*/ 0 h 303044"/>
                    <a:gd name="connsiteX21" fmla="*/ 337059 w 577665"/>
                    <a:gd name="connsiteY21" fmla="*/ 5 h 303044"/>
                    <a:gd name="connsiteX22" fmla="*/ 337065 w 577665"/>
                    <a:gd name="connsiteY22" fmla="*/ 0 h 303044"/>
                    <a:gd name="connsiteX23" fmla="*/ 337070 w 577665"/>
                    <a:gd name="connsiteY23" fmla="*/ 7 h 303044"/>
                    <a:gd name="connsiteX24" fmla="*/ 337078 w 577665"/>
                    <a:gd name="connsiteY24" fmla="*/ 0 h 303044"/>
                    <a:gd name="connsiteX25" fmla="*/ 337084 w 577665"/>
                    <a:gd name="connsiteY25" fmla="*/ 8 h 303044"/>
                    <a:gd name="connsiteX26" fmla="*/ 337093 w 577665"/>
                    <a:gd name="connsiteY26" fmla="*/ 0 h 303044"/>
                    <a:gd name="connsiteX27" fmla="*/ 337297 w 577665"/>
                    <a:gd name="connsiteY27" fmla="*/ 273 h 303044"/>
                    <a:gd name="connsiteX28" fmla="*/ 337612 w 577665"/>
                    <a:gd name="connsiteY28" fmla="*/ 0 h 303044"/>
                    <a:gd name="connsiteX29" fmla="*/ 577665 w 577665"/>
                    <a:gd name="connsiteY29" fmla="*/ 98931 h 303044"/>
                    <a:gd name="connsiteX30" fmla="*/ 0 w 577665"/>
                    <a:gd name="connsiteY30" fmla="*/ 303044 h 303044"/>
                    <a:gd name="connsiteX0" fmla="*/ 0 w 577665"/>
                    <a:gd name="connsiteY0" fmla="*/ 303044 h 303044"/>
                    <a:gd name="connsiteX1" fmla="*/ 336391 w 577665"/>
                    <a:gd name="connsiteY1" fmla="*/ 15 h 303044"/>
                    <a:gd name="connsiteX2" fmla="*/ 336409 w 577665"/>
                    <a:gd name="connsiteY2" fmla="*/ 0 h 303044"/>
                    <a:gd name="connsiteX3" fmla="*/ 336421 w 577665"/>
                    <a:gd name="connsiteY3" fmla="*/ 16 h 303044"/>
                    <a:gd name="connsiteX4" fmla="*/ 336440 w 577665"/>
                    <a:gd name="connsiteY4" fmla="*/ 0 h 303044"/>
                    <a:gd name="connsiteX5" fmla="*/ 336448 w 577665"/>
                    <a:gd name="connsiteY5" fmla="*/ 10 h 303044"/>
                    <a:gd name="connsiteX6" fmla="*/ 336459 w 577665"/>
                    <a:gd name="connsiteY6" fmla="*/ 0 h 303044"/>
                    <a:gd name="connsiteX7" fmla="*/ 336524 w 577665"/>
                    <a:gd name="connsiteY7" fmla="*/ 88 h 303044"/>
                    <a:gd name="connsiteX8" fmla="*/ 336626 w 577665"/>
                    <a:gd name="connsiteY8" fmla="*/ 0 h 303044"/>
                    <a:gd name="connsiteX9" fmla="*/ 336760 w 577665"/>
                    <a:gd name="connsiteY9" fmla="*/ 180 h 303044"/>
                    <a:gd name="connsiteX10" fmla="*/ 336969 w 577665"/>
                    <a:gd name="connsiteY10" fmla="*/ 0 h 303044"/>
                    <a:gd name="connsiteX11" fmla="*/ 336971 w 577665"/>
                    <a:gd name="connsiteY11" fmla="*/ 3 h 303044"/>
                    <a:gd name="connsiteX12" fmla="*/ 336976 w 577665"/>
                    <a:gd name="connsiteY12" fmla="*/ 0 h 303044"/>
                    <a:gd name="connsiteX13" fmla="*/ 336978 w 577665"/>
                    <a:gd name="connsiteY13" fmla="*/ 3 h 303044"/>
                    <a:gd name="connsiteX14" fmla="*/ 336982 w 577665"/>
                    <a:gd name="connsiteY14" fmla="*/ 0 h 303044"/>
                    <a:gd name="connsiteX15" fmla="*/ 336985 w 577665"/>
                    <a:gd name="connsiteY15" fmla="*/ 3 h 303044"/>
                    <a:gd name="connsiteX16" fmla="*/ 336989 w 577665"/>
                    <a:gd name="connsiteY16" fmla="*/ 0 h 303044"/>
                    <a:gd name="connsiteX17" fmla="*/ 337011 w 577665"/>
                    <a:gd name="connsiteY17" fmla="*/ 29 h 303044"/>
                    <a:gd name="connsiteX18" fmla="*/ 337044 w 577665"/>
                    <a:gd name="connsiteY18" fmla="*/ 0 h 303044"/>
                    <a:gd name="connsiteX19" fmla="*/ 337048 w 577665"/>
                    <a:gd name="connsiteY19" fmla="*/ 5 h 303044"/>
                    <a:gd name="connsiteX20" fmla="*/ 337055 w 577665"/>
                    <a:gd name="connsiteY20" fmla="*/ 0 h 303044"/>
                    <a:gd name="connsiteX21" fmla="*/ 337059 w 577665"/>
                    <a:gd name="connsiteY21" fmla="*/ 5 h 303044"/>
                    <a:gd name="connsiteX22" fmla="*/ 337065 w 577665"/>
                    <a:gd name="connsiteY22" fmla="*/ 0 h 303044"/>
                    <a:gd name="connsiteX23" fmla="*/ 337070 w 577665"/>
                    <a:gd name="connsiteY23" fmla="*/ 7 h 303044"/>
                    <a:gd name="connsiteX24" fmla="*/ 337078 w 577665"/>
                    <a:gd name="connsiteY24" fmla="*/ 0 h 303044"/>
                    <a:gd name="connsiteX25" fmla="*/ 337084 w 577665"/>
                    <a:gd name="connsiteY25" fmla="*/ 8 h 303044"/>
                    <a:gd name="connsiteX26" fmla="*/ 337093 w 577665"/>
                    <a:gd name="connsiteY26" fmla="*/ 0 h 303044"/>
                    <a:gd name="connsiteX27" fmla="*/ 337297 w 577665"/>
                    <a:gd name="connsiteY27" fmla="*/ 273 h 303044"/>
                    <a:gd name="connsiteX28" fmla="*/ 337612 w 577665"/>
                    <a:gd name="connsiteY28" fmla="*/ 0 h 303044"/>
                    <a:gd name="connsiteX29" fmla="*/ 577665 w 577665"/>
                    <a:gd name="connsiteY29" fmla="*/ 98931 h 303044"/>
                    <a:gd name="connsiteX30" fmla="*/ 0 w 577665"/>
                    <a:gd name="connsiteY30" fmla="*/ 303044 h 303044"/>
                    <a:gd name="connsiteX0" fmla="*/ 0 w 577665"/>
                    <a:gd name="connsiteY0" fmla="*/ 303044 h 303044"/>
                    <a:gd name="connsiteX1" fmla="*/ 336391 w 577665"/>
                    <a:gd name="connsiteY1" fmla="*/ 15 h 303044"/>
                    <a:gd name="connsiteX2" fmla="*/ 336409 w 577665"/>
                    <a:gd name="connsiteY2" fmla="*/ 0 h 303044"/>
                    <a:gd name="connsiteX3" fmla="*/ 336421 w 577665"/>
                    <a:gd name="connsiteY3" fmla="*/ 16 h 303044"/>
                    <a:gd name="connsiteX4" fmla="*/ 336440 w 577665"/>
                    <a:gd name="connsiteY4" fmla="*/ 0 h 303044"/>
                    <a:gd name="connsiteX5" fmla="*/ 336448 w 577665"/>
                    <a:gd name="connsiteY5" fmla="*/ 10 h 303044"/>
                    <a:gd name="connsiteX6" fmla="*/ 336459 w 577665"/>
                    <a:gd name="connsiteY6" fmla="*/ 0 h 303044"/>
                    <a:gd name="connsiteX7" fmla="*/ 336524 w 577665"/>
                    <a:gd name="connsiteY7" fmla="*/ 88 h 303044"/>
                    <a:gd name="connsiteX8" fmla="*/ 336626 w 577665"/>
                    <a:gd name="connsiteY8" fmla="*/ 0 h 303044"/>
                    <a:gd name="connsiteX9" fmla="*/ 336760 w 577665"/>
                    <a:gd name="connsiteY9" fmla="*/ 180 h 303044"/>
                    <a:gd name="connsiteX10" fmla="*/ 336969 w 577665"/>
                    <a:gd name="connsiteY10" fmla="*/ 0 h 303044"/>
                    <a:gd name="connsiteX11" fmla="*/ 336971 w 577665"/>
                    <a:gd name="connsiteY11" fmla="*/ 3 h 303044"/>
                    <a:gd name="connsiteX12" fmla="*/ 336976 w 577665"/>
                    <a:gd name="connsiteY12" fmla="*/ 0 h 303044"/>
                    <a:gd name="connsiteX13" fmla="*/ 336978 w 577665"/>
                    <a:gd name="connsiteY13" fmla="*/ 3 h 303044"/>
                    <a:gd name="connsiteX14" fmla="*/ 336982 w 577665"/>
                    <a:gd name="connsiteY14" fmla="*/ 0 h 303044"/>
                    <a:gd name="connsiteX15" fmla="*/ 336985 w 577665"/>
                    <a:gd name="connsiteY15" fmla="*/ 3 h 303044"/>
                    <a:gd name="connsiteX16" fmla="*/ 336989 w 577665"/>
                    <a:gd name="connsiteY16" fmla="*/ 0 h 303044"/>
                    <a:gd name="connsiteX17" fmla="*/ 337011 w 577665"/>
                    <a:gd name="connsiteY17" fmla="*/ 29 h 303044"/>
                    <a:gd name="connsiteX18" fmla="*/ 337044 w 577665"/>
                    <a:gd name="connsiteY18" fmla="*/ 0 h 303044"/>
                    <a:gd name="connsiteX19" fmla="*/ 337048 w 577665"/>
                    <a:gd name="connsiteY19" fmla="*/ 5 h 303044"/>
                    <a:gd name="connsiteX20" fmla="*/ 337055 w 577665"/>
                    <a:gd name="connsiteY20" fmla="*/ 0 h 303044"/>
                    <a:gd name="connsiteX21" fmla="*/ 337059 w 577665"/>
                    <a:gd name="connsiteY21" fmla="*/ 5 h 303044"/>
                    <a:gd name="connsiteX22" fmla="*/ 337065 w 577665"/>
                    <a:gd name="connsiteY22" fmla="*/ 0 h 303044"/>
                    <a:gd name="connsiteX23" fmla="*/ 337070 w 577665"/>
                    <a:gd name="connsiteY23" fmla="*/ 7 h 303044"/>
                    <a:gd name="connsiteX24" fmla="*/ 337078 w 577665"/>
                    <a:gd name="connsiteY24" fmla="*/ 0 h 303044"/>
                    <a:gd name="connsiteX25" fmla="*/ 337084 w 577665"/>
                    <a:gd name="connsiteY25" fmla="*/ 8 h 303044"/>
                    <a:gd name="connsiteX26" fmla="*/ 337093 w 577665"/>
                    <a:gd name="connsiteY26" fmla="*/ 0 h 303044"/>
                    <a:gd name="connsiteX27" fmla="*/ 337297 w 577665"/>
                    <a:gd name="connsiteY27" fmla="*/ 273 h 303044"/>
                    <a:gd name="connsiteX28" fmla="*/ 337612 w 577665"/>
                    <a:gd name="connsiteY28" fmla="*/ 0 h 303044"/>
                    <a:gd name="connsiteX29" fmla="*/ 577665 w 577665"/>
                    <a:gd name="connsiteY29" fmla="*/ 98931 h 303044"/>
                    <a:gd name="connsiteX30" fmla="*/ 0 w 577665"/>
                    <a:gd name="connsiteY30" fmla="*/ 303044 h 303044"/>
                    <a:gd name="connsiteX0" fmla="*/ 0 w 577665"/>
                    <a:gd name="connsiteY0" fmla="*/ 303044 h 303044"/>
                    <a:gd name="connsiteX1" fmla="*/ 336391 w 577665"/>
                    <a:gd name="connsiteY1" fmla="*/ 15 h 303044"/>
                    <a:gd name="connsiteX2" fmla="*/ 336409 w 577665"/>
                    <a:gd name="connsiteY2" fmla="*/ 0 h 303044"/>
                    <a:gd name="connsiteX3" fmla="*/ 336421 w 577665"/>
                    <a:gd name="connsiteY3" fmla="*/ 16 h 303044"/>
                    <a:gd name="connsiteX4" fmla="*/ 336440 w 577665"/>
                    <a:gd name="connsiteY4" fmla="*/ 0 h 303044"/>
                    <a:gd name="connsiteX5" fmla="*/ 336448 w 577665"/>
                    <a:gd name="connsiteY5" fmla="*/ 10 h 303044"/>
                    <a:gd name="connsiteX6" fmla="*/ 336459 w 577665"/>
                    <a:gd name="connsiteY6" fmla="*/ 0 h 303044"/>
                    <a:gd name="connsiteX7" fmla="*/ 336524 w 577665"/>
                    <a:gd name="connsiteY7" fmla="*/ 88 h 303044"/>
                    <a:gd name="connsiteX8" fmla="*/ 336626 w 577665"/>
                    <a:gd name="connsiteY8" fmla="*/ 0 h 303044"/>
                    <a:gd name="connsiteX9" fmla="*/ 336760 w 577665"/>
                    <a:gd name="connsiteY9" fmla="*/ 180 h 303044"/>
                    <a:gd name="connsiteX10" fmla="*/ 336969 w 577665"/>
                    <a:gd name="connsiteY10" fmla="*/ 0 h 303044"/>
                    <a:gd name="connsiteX11" fmla="*/ 336971 w 577665"/>
                    <a:gd name="connsiteY11" fmla="*/ 3 h 303044"/>
                    <a:gd name="connsiteX12" fmla="*/ 336976 w 577665"/>
                    <a:gd name="connsiteY12" fmla="*/ 0 h 303044"/>
                    <a:gd name="connsiteX13" fmla="*/ 336978 w 577665"/>
                    <a:gd name="connsiteY13" fmla="*/ 3 h 303044"/>
                    <a:gd name="connsiteX14" fmla="*/ 336982 w 577665"/>
                    <a:gd name="connsiteY14" fmla="*/ 0 h 303044"/>
                    <a:gd name="connsiteX15" fmla="*/ 336985 w 577665"/>
                    <a:gd name="connsiteY15" fmla="*/ 3 h 303044"/>
                    <a:gd name="connsiteX16" fmla="*/ 336989 w 577665"/>
                    <a:gd name="connsiteY16" fmla="*/ 0 h 303044"/>
                    <a:gd name="connsiteX17" fmla="*/ 337011 w 577665"/>
                    <a:gd name="connsiteY17" fmla="*/ 29 h 303044"/>
                    <a:gd name="connsiteX18" fmla="*/ 337044 w 577665"/>
                    <a:gd name="connsiteY18" fmla="*/ 0 h 303044"/>
                    <a:gd name="connsiteX19" fmla="*/ 337048 w 577665"/>
                    <a:gd name="connsiteY19" fmla="*/ 5 h 303044"/>
                    <a:gd name="connsiteX20" fmla="*/ 337055 w 577665"/>
                    <a:gd name="connsiteY20" fmla="*/ 0 h 303044"/>
                    <a:gd name="connsiteX21" fmla="*/ 337059 w 577665"/>
                    <a:gd name="connsiteY21" fmla="*/ 5 h 303044"/>
                    <a:gd name="connsiteX22" fmla="*/ 337065 w 577665"/>
                    <a:gd name="connsiteY22" fmla="*/ 0 h 303044"/>
                    <a:gd name="connsiteX23" fmla="*/ 337070 w 577665"/>
                    <a:gd name="connsiteY23" fmla="*/ 7 h 303044"/>
                    <a:gd name="connsiteX24" fmla="*/ 337078 w 577665"/>
                    <a:gd name="connsiteY24" fmla="*/ 0 h 303044"/>
                    <a:gd name="connsiteX25" fmla="*/ 337084 w 577665"/>
                    <a:gd name="connsiteY25" fmla="*/ 8 h 303044"/>
                    <a:gd name="connsiteX26" fmla="*/ 337093 w 577665"/>
                    <a:gd name="connsiteY26" fmla="*/ 0 h 303044"/>
                    <a:gd name="connsiteX27" fmla="*/ 337297 w 577665"/>
                    <a:gd name="connsiteY27" fmla="*/ 273 h 303044"/>
                    <a:gd name="connsiteX28" fmla="*/ 337612 w 577665"/>
                    <a:gd name="connsiteY28" fmla="*/ 0 h 303044"/>
                    <a:gd name="connsiteX29" fmla="*/ 577665 w 577665"/>
                    <a:gd name="connsiteY29" fmla="*/ 98931 h 303044"/>
                    <a:gd name="connsiteX30" fmla="*/ 0 w 577665"/>
                    <a:gd name="connsiteY30" fmla="*/ 303044 h 303044"/>
                    <a:gd name="connsiteX0" fmla="*/ 0 w 583205"/>
                    <a:gd name="connsiteY0" fmla="*/ 301659 h 301659"/>
                    <a:gd name="connsiteX1" fmla="*/ 341931 w 583205"/>
                    <a:gd name="connsiteY1" fmla="*/ 15 h 301659"/>
                    <a:gd name="connsiteX2" fmla="*/ 341949 w 583205"/>
                    <a:gd name="connsiteY2" fmla="*/ 0 h 301659"/>
                    <a:gd name="connsiteX3" fmla="*/ 341961 w 583205"/>
                    <a:gd name="connsiteY3" fmla="*/ 16 h 301659"/>
                    <a:gd name="connsiteX4" fmla="*/ 341980 w 583205"/>
                    <a:gd name="connsiteY4" fmla="*/ 0 h 301659"/>
                    <a:gd name="connsiteX5" fmla="*/ 341988 w 583205"/>
                    <a:gd name="connsiteY5" fmla="*/ 10 h 301659"/>
                    <a:gd name="connsiteX6" fmla="*/ 341999 w 583205"/>
                    <a:gd name="connsiteY6" fmla="*/ 0 h 301659"/>
                    <a:gd name="connsiteX7" fmla="*/ 342064 w 583205"/>
                    <a:gd name="connsiteY7" fmla="*/ 88 h 301659"/>
                    <a:gd name="connsiteX8" fmla="*/ 342166 w 583205"/>
                    <a:gd name="connsiteY8" fmla="*/ 0 h 301659"/>
                    <a:gd name="connsiteX9" fmla="*/ 342300 w 583205"/>
                    <a:gd name="connsiteY9" fmla="*/ 180 h 301659"/>
                    <a:gd name="connsiteX10" fmla="*/ 342509 w 583205"/>
                    <a:gd name="connsiteY10" fmla="*/ 0 h 301659"/>
                    <a:gd name="connsiteX11" fmla="*/ 342511 w 583205"/>
                    <a:gd name="connsiteY11" fmla="*/ 3 h 301659"/>
                    <a:gd name="connsiteX12" fmla="*/ 342516 w 583205"/>
                    <a:gd name="connsiteY12" fmla="*/ 0 h 301659"/>
                    <a:gd name="connsiteX13" fmla="*/ 342518 w 583205"/>
                    <a:gd name="connsiteY13" fmla="*/ 3 h 301659"/>
                    <a:gd name="connsiteX14" fmla="*/ 342522 w 583205"/>
                    <a:gd name="connsiteY14" fmla="*/ 0 h 301659"/>
                    <a:gd name="connsiteX15" fmla="*/ 342525 w 583205"/>
                    <a:gd name="connsiteY15" fmla="*/ 3 h 301659"/>
                    <a:gd name="connsiteX16" fmla="*/ 342529 w 583205"/>
                    <a:gd name="connsiteY16" fmla="*/ 0 h 301659"/>
                    <a:gd name="connsiteX17" fmla="*/ 342551 w 583205"/>
                    <a:gd name="connsiteY17" fmla="*/ 29 h 301659"/>
                    <a:gd name="connsiteX18" fmla="*/ 342584 w 583205"/>
                    <a:gd name="connsiteY18" fmla="*/ 0 h 301659"/>
                    <a:gd name="connsiteX19" fmla="*/ 342588 w 583205"/>
                    <a:gd name="connsiteY19" fmla="*/ 5 h 301659"/>
                    <a:gd name="connsiteX20" fmla="*/ 342595 w 583205"/>
                    <a:gd name="connsiteY20" fmla="*/ 0 h 301659"/>
                    <a:gd name="connsiteX21" fmla="*/ 342599 w 583205"/>
                    <a:gd name="connsiteY21" fmla="*/ 5 h 301659"/>
                    <a:gd name="connsiteX22" fmla="*/ 342605 w 583205"/>
                    <a:gd name="connsiteY22" fmla="*/ 0 h 301659"/>
                    <a:gd name="connsiteX23" fmla="*/ 342610 w 583205"/>
                    <a:gd name="connsiteY23" fmla="*/ 7 h 301659"/>
                    <a:gd name="connsiteX24" fmla="*/ 342618 w 583205"/>
                    <a:gd name="connsiteY24" fmla="*/ 0 h 301659"/>
                    <a:gd name="connsiteX25" fmla="*/ 342624 w 583205"/>
                    <a:gd name="connsiteY25" fmla="*/ 8 h 301659"/>
                    <a:gd name="connsiteX26" fmla="*/ 342633 w 583205"/>
                    <a:gd name="connsiteY26" fmla="*/ 0 h 301659"/>
                    <a:gd name="connsiteX27" fmla="*/ 342837 w 583205"/>
                    <a:gd name="connsiteY27" fmla="*/ 273 h 301659"/>
                    <a:gd name="connsiteX28" fmla="*/ 343152 w 583205"/>
                    <a:gd name="connsiteY28" fmla="*/ 0 h 301659"/>
                    <a:gd name="connsiteX29" fmla="*/ 583205 w 583205"/>
                    <a:gd name="connsiteY29" fmla="*/ 98931 h 301659"/>
                    <a:gd name="connsiteX30" fmla="*/ 0 w 583205"/>
                    <a:gd name="connsiteY30" fmla="*/ 301659 h 301659"/>
                    <a:gd name="connsiteX0" fmla="*/ 0 w 583205"/>
                    <a:gd name="connsiteY0" fmla="*/ 304429 h 304429"/>
                    <a:gd name="connsiteX1" fmla="*/ 341931 w 583205"/>
                    <a:gd name="connsiteY1" fmla="*/ 15 h 304429"/>
                    <a:gd name="connsiteX2" fmla="*/ 341949 w 583205"/>
                    <a:gd name="connsiteY2" fmla="*/ 0 h 304429"/>
                    <a:gd name="connsiteX3" fmla="*/ 341961 w 583205"/>
                    <a:gd name="connsiteY3" fmla="*/ 16 h 304429"/>
                    <a:gd name="connsiteX4" fmla="*/ 341980 w 583205"/>
                    <a:gd name="connsiteY4" fmla="*/ 0 h 304429"/>
                    <a:gd name="connsiteX5" fmla="*/ 341988 w 583205"/>
                    <a:gd name="connsiteY5" fmla="*/ 10 h 304429"/>
                    <a:gd name="connsiteX6" fmla="*/ 341999 w 583205"/>
                    <a:gd name="connsiteY6" fmla="*/ 0 h 304429"/>
                    <a:gd name="connsiteX7" fmla="*/ 342064 w 583205"/>
                    <a:gd name="connsiteY7" fmla="*/ 88 h 304429"/>
                    <a:gd name="connsiteX8" fmla="*/ 342166 w 583205"/>
                    <a:gd name="connsiteY8" fmla="*/ 0 h 304429"/>
                    <a:gd name="connsiteX9" fmla="*/ 342300 w 583205"/>
                    <a:gd name="connsiteY9" fmla="*/ 180 h 304429"/>
                    <a:gd name="connsiteX10" fmla="*/ 342509 w 583205"/>
                    <a:gd name="connsiteY10" fmla="*/ 0 h 304429"/>
                    <a:gd name="connsiteX11" fmla="*/ 342511 w 583205"/>
                    <a:gd name="connsiteY11" fmla="*/ 3 h 304429"/>
                    <a:gd name="connsiteX12" fmla="*/ 342516 w 583205"/>
                    <a:gd name="connsiteY12" fmla="*/ 0 h 304429"/>
                    <a:gd name="connsiteX13" fmla="*/ 342518 w 583205"/>
                    <a:gd name="connsiteY13" fmla="*/ 3 h 304429"/>
                    <a:gd name="connsiteX14" fmla="*/ 342522 w 583205"/>
                    <a:gd name="connsiteY14" fmla="*/ 0 h 304429"/>
                    <a:gd name="connsiteX15" fmla="*/ 342525 w 583205"/>
                    <a:gd name="connsiteY15" fmla="*/ 3 h 304429"/>
                    <a:gd name="connsiteX16" fmla="*/ 342529 w 583205"/>
                    <a:gd name="connsiteY16" fmla="*/ 0 h 304429"/>
                    <a:gd name="connsiteX17" fmla="*/ 342551 w 583205"/>
                    <a:gd name="connsiteY17" fmla="*/ 29 h 304429"/>
                    <a:gd name="connsiteX18" fmla="*/ 342584 w 583205"/>
                    <a:gd name="connsiteY18" fmla="*/ 0 h 304429"/>
                    <a:gd name="connsiteX19" fmla="*/ 342588 w 583205"/>
                    <a:gd name="connsiteY19" fmla="*/ 5 h 304429"/>
                    <a:gd name="connsiteX20" fmla="*/ 342595 w 583205"/>
                    <a:gd name="connsiteY20" fmla="*/ 0 h 304429"/>
                    <a:gd name="connsiteX21" fmla="*/ 342599 w 583205"/>
                    <a:gd name="connsiteY21" fmla="*/ 5 h 304429"/>
                    <a:gd name="connsiteX22" fmla="*/ 342605 w 583205"/>
                    <a:gd name="connsiteY22" fmla="*/ 0 h 304429"/>
                    <a:gd name="connsiteX23" fmla="*/ 342610 w 583205"/>
                    <a:gd name="connsiteY23" fmla="*/ 7 h 304429"/>
                    <a:gd name="connsiteX24" fmla="*/ 342618 w 583205"/>
                    <a:gd name="connsiteY24" fmla="*/ 0 h 304429"/>
                    <a:gd name="connsiteX25" fmla="*/ 342624 w 583205"/>
                    <a:gd name="connsiteY25" fmla="*/ 8 h 304429"/>
                    <a:gd name="connsiteX26" fmla="*/ 342633 w 583205"/>
                    <a:gd name="connsiteY26" fmla="*/ 0 h 304429"/>
                    <a:gd name="connsiteX27" fmla="*/ 342837 w 583205"/>
                    <a:gd name="connsiteY27" fmla="*/ 273 h 304429"/>
                    <a:gd name="connsiteX28" fmla="*/ 343152 w 583205"/>
                    <a:gd name="connsiteY28" fmla="*/ 0 h 304429"/>
                    <a:gd name="connsiteX29" fmla="*/ 583205 w 583205"/>
                    <a:gd name="connsiteY29" fmla="*/ 98931 h 304429"/>
                    <a:gd name="connsiteX30" fmla="*/ 0 w 583205"/>
                    <a:gd name="connsiteY30" fmla="*/ 304429 h 304429"/>
                    <a:gd name="connsiteX0" fmla="*/ 0 w 580435"/>
                    <a:gd name="connsiteY0" fmla="*/ 303044 h 303044"/>
                    <a:gd name="connsiteX1" fmla="*/ 339161 w 580435"/>
                    <a:gd name="connsiteY1" fmla="*/ 15 h 303044"/>
                    <a:gd name="connsiteX2" fmla="*/ 339179 w 580435"/>
                    <a:gd name="connsiteY2" fmla="*/ 0 h 303044"/>
                    <a:gd name="connsiteX3" fmla="*/ 339191 w 580435"/>
                    <a:gd name="connsiteY3" fmla="*/ 16 h 303044"/>
                    <a:gd name="connsiteX4" fmla="*/ 339210 w 580435"/>
                    <a:gd name="connsiteY4" fmla="*/ 0 h 303044"/>
                    <a:gd name="connsiteX5" fmla="*/ 339218 w 580435"/>
                    <a:gd name="connsiteY5" fmla="*/ 10 h 303044"/>
                    <a:gd name="connsiteX6" fmla="*/ 339229 w 580435"/>
                    <a:gd name="connsiteY6" fmla="*/ 0 h 303044"/>
                    <a:gd name="connsiteX7" fmla="*/ 339294 w 580435"/>
                    <a:gd name="connsiteY7" fmla="*/ 88 h 303044"/>
                    <a:gd name="connsiteX8" fmla="*/ 339396 w 580435"/>
                    <a:gd name="connsiteY8" fmla="*/ 0 h 303044"/>
                    <a:gd name="connsiteX9" fmla="*/ 339530 w 580435"/>
                    <a:gd name="connsiteY9" fmla="*/ 180 h 303044"/>
                    <a:gd name="connsiteX10" fmla="*/ 339739 w 580435"/>
                    <a:gd name="connsiteY10" fmla="*/ 0 h 303044"/>
                    <a:gd name="connsiteX11" fmla="*/ 339741 w 580435"/>
                    <a:gd name="connsiteY11" fmla="*/ 3 h 303044"/>
                    <a:gd name="connsiteX12" fmla="*/ 339746 w 580435"/>
                    <a:gd name="connsiteY12" fmla="*/ 0 h 303044"/>
                    <a:gd name="connsiteX13" fmla="*/ 339748 w 580435"/>
                    <a:gd name="connsiteY13" fmla="*/ 3 h 303044"/>
                    <a:gd name="connsiteX14" fmla="*/ 339752 w 580435"/>
                    <a:gd name="connsiteY14" fmla="*/ 0 h 303044"/>
                    <a:gd name="connsiteX15" fmla="*/ 339755 w 580435"/>
                    <a:gd name="connsiteY15" fmla="*/ 3 h 303044"/>
                    <a:gd name="connsiteX16" fmla="*/ 339759 w 580435"/>
                    <a:gd name="connsiteY16" fmla="*/ 0 h 303044"/>
                    <a:gd name="connsiteX17" fmla="*/ 339781 w 580435"/>
                    <a:gd name="connsiteY17" fmla="*/ 29 h 303044"/>
                    <a:gd name="connsiteX18" fmla="*/ 339814 w 580435"/>
                    <a:gd name="connsiteY18" fmla="*/ 0 h 303044"/>
                    <a:gd name="connsiteX19" fmla="*/ 339818 w 580435"/>
                    <a:gd name="connsiteY19" fmla="*/ 5 h 303044"/>
                    <a:gd name="connsiteX20" fmla="*/ 339825 w 580435"/>
                    <a:gd name="connsiteY20" fmla="*/ 0 h 303044"/>
                    <a:gd name="connsiteX21" fmla="*/ 339829 w 580435"/>
                    <a:gd name="connsiteY21" fmla="*/ 5 h 303044"/>
                    <a:gd name="connsiteX22" fmla="*/ 339835 w 580435"/>
                    <a:gd name="connsiteY22" fmla="*/ 0 h 303044"/>
                    <a:gd name="connsiteX23" fmla="*/ 339840 w 580435"/>
                    <a:gd name="connsiteY23" fmla="*/ 7 h 303044"/>
                    <a:gd name="connsiteX24" fmla="*/ 339848 w 580435"/>
                    <a:gd name="connsiteY24" fmla="*/ 0 h 303044"/>
                    <a:gd name="connsiteX25" fmla="*/ 339854 w 580435"/>
                    <a:gd name="connsiteY25" fmla="*/ 8 h 303044"/>
                    <a:gd name="connsiteX26" fmla="*/ 339863 w 580435"/>
                    <a:gd name="connsiteY26" fmla="*/ 0 h 303044"/>
                    <a:gd name="connsiteX27" fmla="*/ 340067 w 580435"/>
                    <a:gd name="connsiteY27" fmla="*/ 273 h 303044"/>
                    <a:gd name="connsiteX28" fmla="*/ 340382 w 580435"/>
                    <a:gd name="connsiteY28" fmla="*/ 0 h 303044"/>
                    <a:gd name="connsiteX29" fmla="*/ 580435 w 580435"/>
                    <a:gd name="connsiteY29" fmla="*/ 98931 h 303044"/>
                    <a:gd name="connsiteX30" fmla="*/ 0 w 580435"/>
                    <a:gd name="connsiteY30" fmla="*/ 303044 h 303044"/>
                    <a:gd name="connsiteX0" fmla="*/ 0 w 580435"/>
                    <a:gd name="connsiteY0" fmla="*/ 303044 h 303044"/>
                    <a:gd name="connsiteX1" fmla="*/ 339161 w 580435"/>
                    <a:gd name="connsiteY1" fmla="*/ 15 h 303044"/>
                    <a:gd name="connsiteX2" fmla="*/ 339179 w 580435"/>
                    <a:gd name="connsiteY2" fmla="*/ 0 h 303044"/>
                    <a:gd name="connsiteX3" fmla="*/ 339191 w 580435"/>
                    <a:gd name="connsiteY3" fmla="*/ 16 h 303044"/>
                    <a:gd name="connsiteX4" fmla="*/ 339210 w 580435"/>
                    <a:gd name="connsiteY4" fmla="*/ 0 h 303044"/>
                    <a:gd name="connsiteX5" fmla="*/ 339218 w 580435"/>
                    <a:gd name="connsiteY5" fmla="*/ 10 h 303044"/>
                    <a:gd name="connsiteX6" fmla="*/ 339229 w 580435"/>
                    <a:gd name="connsiteY6" fmla="*/ 0 h 303044"/>
                    <a:gd name="connsiteX7" fmla="*/ 339294 w 580435"/>
                    <a:gd name="connsiteY7" fmla="*/ 88 h 303044"/>
                    <a:gd name="connsiteX8" fmla="*/ 339396 w 580435"/>
                    <a:gd name="connsiteY8" fmla="*/ 0 h 303044"/>
                    <a:gd name="connsiteX9" fmla="*/ 339530 w 580435"/>
                    <a:gd name="connsiteY9" fmla="*/ 180 h 303044"/>
                    <a:gd name="connsiteX10" fmla="*/ 339739 w 580435"/>
                    <a:gd name="connsiteY10" fmla="*/ 0 h 303044"/>
                    <a:gd name="connsiteX11" fmla="*/ 339741 w 580435"/>
                    <a:gd name="connsiteY11" fmla="*/ 3 h 303044"/>
                    <a:gd name="connsiteX12" fmla="*/ 339746 w 580435"/>
                    <a:gd name="connsiteY12" fmla="*/ 0 h 303044"/>
                    <a:gd name="connsiteX13" fmla="*/ 339748 w 580435"/>
                    <a:gd name="connsiteY13" fmla="*/ 3 h 303044"/>
                    <a:gd name="connsiteX14" fmla="*/ 339752 w 580435"/>
                    <a:gd name="connsiteY14" fmla="*/ 0 h 303044"/>
                    <a:gd name="connsiteX15" fmla="*/ 339755 w 580435"/>
                    <a:gd name="connsiteY15" fmla="*/ 3 h 303044"/>
                    <a:gd name="connsiteX16" fmla="*/ 339759 w 580435"/>
                    <a:gd name="connsiteY16" fmla="*/ 0 h 303044"/>
                    <a:gd name="connsiteX17" fmla="*/ 339781 w 580435"/>
                    <a:gd name="connsiteY17" fmla="*/ 29 h 303044"/>
                    <a:gd name="connsiteX18" fmla="*/ 339814 w 580435"/>
                    <a:gd name="connsiteY18" fmla="*/ 0 h 303044"/>
                    <a:gd name="connsiteX19" fmla="*/ 339818 w 580435"/>
                    <a:gd name="connsiteY19" fmla="*/ 5 h 303044"/>
                    <a:gd name="connsiteX20" fmla="*/ 339825 w 580435"/>
                    <a:gd name="connsiteY20" fmla="*/ 0 h 303044"/>
                    <a:gd name="connsiteX21" fmla="*/ 339829 w 580435"/>
                    <a:gd name="connsiteY21" fmla="*/ 5 h 303044"/>
                    <a:gd name="connsiteX22" fmla="*/ 339835 w 580435"/>
                    <a:gd name="connsiteY22" fmla="*/ 0 h 303044"/>
                    <a:gd name="connsiteX23" fmla="*/ 339840 w 580435"/>
                    <a:gd name="connsiteY23" fmla="*/ 7 h 303044"/>
                    <a:gd name="connsiteX24" fmla="*/ 339848 w 580435"/>
                    <a:gd name="connsiteY24" fmla="*/ 0 h 303044"/>
                    <a:gd name="connsiteX25" fmla="*/ 339854 w 580435"/>
                    <a:gd name="connsiteY25" fmla="*/ 8 h 303044"/>
                    <a:gd name="connsiteX26" fmla="*/ 339863 w 580435"/>
                    <a:gd name="connsiteY26" fmla="*/ 0 h 303044"/>
                    <a:gd name="connsiteX27" fmla="*/ 340067 w 580435"/>
                    <a:gd name="connsiteY27" fmla="*/ 273 h 303044"/>
                    <a:gd name="connsiteX28" fmla="*/ 340382 w 580435"/>
                    <a:gd name="connsiteY28" fmla="*/ 0 h 303044"/>
                    <a:gd name="connsiteX29" fmla="*/ 580435 w 580435"/>
                    <a:gd name="connsiteY29" fmla="*/ 98931 h 303044"/>
                    <a:gd name="connsiteX30" fmla="*/ 0 w 580435"/>
                    <a:gd name="connsiteY30" fmla="*/ 303044 h 303044"/>
                    <a:gd name="connsiteX0" fmla="*/ 0 w 582348"/>
                    <a:gd name="connsiteY0" fmla="*/ 303044 h 303044"/>
                    <a:gd name="connsiteX1" fmla="*/ 341074 w 582348"/>
                    <a:gd name="connsiteY1" fmla="*/ 15 h 303044"/>
                    <a:gd name="connsiteX2" fmla="*/ 341092 w 582348"/>
                    <a:gd name="connsiteY2" fmla="*/ 0 h 303044"/>
                    <a:gd name="connsiteX3" fmla="*/ 341104 w 582348"/>
                    <a:gd name="connsiteY3" fmla="*/ 16 h 303044"/>
                    <a:gd name="connsiteX4" fmla="*/ 341123 w 582348"/>
                    <a:gd name="connsiteY4" fmla="*/ 0 h 303044"/>
                    <a:gd name="connsiteX5" fmla="*/ 341131 w 582348"/>
                    <a:gd name="connsiteY5" fmla="*/ 10 h 303044"/>
                    <a:gd name="connsiteX6" fmla="*/ 341142 w 582348"/>
                    <a:gd name="connsiteY6" fmla="*/ 0 h 303044"/>
                    <a:gd name="connsiteX7" fmla="*/ 341207 w 582348"/>
                    <a:gd name="connsiteY7" fmla="*/ 88 h 303044"/>
                    <a:gd name="connsiteX8" fmla="*/ 341309 w 582348"/>
                    <a:gd name="connsiteY8" fmla="*/ 0 h 303044"/>
                    <a:gd name="connsiteX9" fmla="*/ 341443 w 582348"/>
                    <a:gd name="connsiteY9" fmla="*/ 180 h 303044"/>
                    <a:gd name="connsiteX10" fmla="*/ 341652 w 582348"/>
                    <a:gd name="connsiteY10" fmla="*/ 0 h 303044"/>
                    <a:gd name="connsiteX11" fmla="*/ 341654 w 582348"/>
                    <a:gd name="connsiteY11" fmla="*/ 3 h 303044"/>
                    <a:gd name="connsiteX12" fmla="*/ 341659 w 582348"/>
                    <a:gd name="connsiteY12" fmla="*/ 0 h 303044"/>
                    <a:gd name="connsiteX13" fmla="*/ 341661 w 582348"/>
                    <a:gd name="connsiteY13" fmla="*/ 3 h 303044"/>
                    <a:gd name="connsiteX14" fmla="*/ 341665 w 582348"/>
                    <a:gd name="connsiteY14" fmla="*/ 0 h 303044"/>
                    <a:gd name="connsiteX15" fmla="*/ 341668 w 582348"/>
                    <a:gd name="connsiteY15" fmla="*/ 3 h 303044"/>
                    <a:gd name="connsiteX16" fmla="*/ 341672 w 582348"/>
                    <a:gd name="connsiteY16" fmla="*/ 0 h 303044"/>
                    <a:gd name="connsiteX17" fmla="*/ 341694 w 582348"/>
                    <a:gd name="connsiteY17" fmla="*/ 29 h 303044"/>
                    <a:gd name="connsiteX18" fmla="*/ 341727 w 582348"/>
                    <a:gd name="connsiteY18" fmla="*/ 0 h 303044"/>
                    <a:gd name="connsiteX19" fmla="*/ 341731 w 582348"/>
                    <a:gd name="connsiteY19" fmla="*/ 5 h 303044"/>
                    <a:gd name="connsiteX20" fmla="*/ 341738 w 582348"/>
                    <a:gd name="connsiteY20" fmla="*/ 0 h 303044"/>
                    <a:gd name="connsiteX21" fmla="*/ 341742 w 582348"/>
                    <a:gd name="connsiteY21" fmla="*/ 5 h 303044"/>
                    <a:gd name="connsiteX22" fmla="*/ 341748 w 582348"/>
                    <a:gd name="connsiteY22" fmla="*/ 0 h 303044"/>
                    <a:gd name="connsiteX23" fmla="*/ 341753 w 582348"/>
                    <a:gd name="connsiteY23" fmla="*/ 7 h 303044"/>
                    <a:gd name="connsiteX24" fmla="*/ 341761 w 582348"/>
                    <a:gd name="connsiteY24" fmla="*/ 0 h 303044"/>
                    <a:gd name="connsiteX25" fmla="*/ 341767 w 582348"/>
                    <a:gd name="connsiteY25" fmla="*/ 8 h 303044"/>
                    <a:gd name="connsiteX26" fmla="*/ 341776 w 582348"/>
                    <a:gd name="connsiteY26" fmla="*/ 0 h 303044"/>
                    <a:gd name="connsiteX27" fmla="*/ 341980 w 582348"/>
                    <a:gd name="connsiteY27" fmla="*/ 273 h 303044"/>
                    <a:gd name="connsiteX28" fmla="*/ 342295 w 582348"/>
                    <a:gd name="connsiteY28" fmla="*/ 0 h 303044"/>
                    <a:gd name="connsiteX29" fmla="*/ 582348 w 582348"/>
                    <a:gd name="connsiteY29" fmla="*/ 98931 h 303044"/>
                    <a:gd name="connsiteX30" fmla="*/ 0 w 582348"/>
                    <a:gd name="connsiteY30" fmla="*/ 303044 h 303044"/>
                    <a:gd name="connsiteX0" fmla="*/ 0 w 612545"/>
                    <a:gd name="connsiteY0" fmla="*/ 303044 h 303044"/>
                    <a:gd name="connsiteX1" fmla="*/ 341074 w 612545"/>
                    <a:gd name="connsiteY1" fmla="*/ 15 h 303044"/>
                    <a:gd name="connsiteX2" fmla="*/ 341092 w 612545"/>
                    <a:gd name="connsiteY2" fmla="*/ 0 h 303044"/>
                    <a:gd name="connsiteX3" fmla="*/ 341104 w 612545"/>
                    <a:gd name="connsiteY3" fmla="*/ 16 h 303044"/>
                    <a:gd name="connsiteX4" fmla="*/ 341123 w 612545"/>
                    <a:gd name="connsiteY4" fmla="*/ 0 h 303044"/>
                    <a:gd name="connsiteX5" fmla="*/ 341131 w 612545"/>
                    <a:gd name="connsiteY5" fmla="*/ 10 h 303044"/>
                    <a:gd name="connsiteX6" fmla="*/ 341142 w 612545"/>
                    <a:gd name="connsiteY6" fmla="*/ 0 h 303044"/>
                    <a:gd name="connsiteX7" fmla="*/ 341207 w 612545"/>
                    <a:gd name="connsiteY7" fmla="*/ 88 h 303044"/>
                    <a:gd name="connsiteX8" fmla="*/ 341309 w 612545"/>
                    <a:gd name="connsiteY8" fmla="*/ 0 h 303044"/>
                    <a:gd name="connsiteX9" fmla="*/ 341443 w 612545"/>
                    <a:gd name="connsiteY9" fmla="*/ 180 h 303044"/>
                    <a:gd name="connsiteX10" fmla="*/ 341652 w 612545"/>
                    <a:gd name="connsiteY10" fmla="*/ 0 h 303044"/>
                    <a:gd name="connsiteX11" fmla="*/ 341654 w 612545"/>
                    <a:gd name="connsiteY11" fmla="*/ 3 h 303044"/>
                    <a:gd name="connsiteX12" fmla="*/ 341659 w 612545"/>
                    <a:gd name="connsiteY12" fmla="*/ 0 h 303044"/>
                    <a:gd name="connsiteX13" fmla="*/ 341661 w 612545"/>
                    <a:gd name="connsiteY13" fmla="*/ 3 h 303044"/>
                    <a:gd name="connsiteX14" fmla="*/ 341665 w 612545"/>
                    <a:gd name="connsiteY14" fmla="*/ 0 h 303044"/>
                    <a:gd name="connsiteX15" fmla="*/ 341668 w 612545"/>
                    <a:gd name="connsiteY15" fmla="*/ 3 h 303044"/>
                    <a:gd name="connsiteX16" fmla="*/ 341672 w 612545"/>
                    <a:gd name="connsiteY16" fmla="*/ 0 h 303044"/>
                    <a:gd name="connsiteX17" fmla="*/ 341694 w 612545"/>
                    <a:gd name="connsiteY17" fmla="*/ 29 h 303044"/>
                    <a:gd name="connsiteX18" fmla="*/ 341727 w 612545"/>
                    <a:gd name="connsiteY18" fmla="*/ 0 h 303044"/>
                    <a:gd name="connsiteX19" fmla="*/ 341731 w 612545"/>
                    <a:gd name="connsiteY19" fmla="*/ 5 h 303044"/>
                    <a:gd name="connsiteX20" fmla="*/ 341738 w 612545"/>
                    <a:gd name="connsiteY20" fmla="*/ 0 h 303044"/>
                    <a:gd name="connsiteX21" fmla="*/ 341742 w 612545"/>
                    <a:gd name="connsiteY21" fmla="*/ 5 h 303044"/>
                    <a:gd name="connsiteX22" fmla="*/ 341748 w 612545"/>
                    <a:gd name="connsiteY22" fmla="*/ 0 h 303044"/>
                    <a:gd name="connsiteX23" fmla="*/ 341753 w 612545"/>
                    <a:gd name="connsiteY23" fmla="*/ 7 h 303044"/>
                    <a:gd name="connsiteX24" fmla="*/ 341761 w 612545"/>
                    <a:gd name="connsiteY24" fmla="*/ 0 h 303044"/>
                    <a:gd name="connsiteX25" fmla="*/ 341767 w 612545"/>
                    <a:gd name="connsiteY25" fmla="*/ 8 h 303044"/>
                    <a:gd name="connsiteX26" fmla="*/ 341776 w 612545"/>
                    <a:gd name="connsiteY26" fmla="*/ 0 h 303044"/>
                    <a:gd name="connsiteX27" fmla="*/ 341980 w 612545"/>
                    <a:gd name="connsiteY27" fmla="*/ 273 h 303044"/>
                    <a:gd name="connsiteX28" fmla="*/ 342295 w 612545"/>
                    <a:gd name="connsiteY28" fmla="*/ 0 h 303044"/>
                    <a:gd name="connsiteX29" fmla="*/ 612545 w 612545"/>
                    <a:gd name="connsiteY29" fmla="*/ 88866 h 303044"/>
                    <a:gd name="connsiteX30" fmla="*/ 0 w 612545"/>
                    <a:gd name="connsiteY30" fmla="*/ 303044 h 303044"/>
                    <a:gd name="connsiteX0" fmla="*/ 0 w 612545"/>
                    <a:gd name="connsiteY0" fmla="*/ 306399 h 306399"/>
                    <a:gd name="connsiteX1" fmla="*/ 341074 w 612545"/>
                    <a:gd name="connsiteY1" fmla="*/ 15 h 306399"/>
                    <a:gd name="connsiteX2" fmla="*/ 341092 w 612545"/>
                    <a:gd name="connsiteY2" fmla="*/ 0 h 306399"/>
                    <a:gd name="connsiteX3" fmla="*/ 341104 w 612545"/>
                    <a:gd name="connsiteY3" fmla="*/ 16 h 306399"/>
                    <a:gd name="connsiteX4" fmla="*/ 341123 w 612545"/>
                    <a:gd name="connsiteY4" fmla="*/ 0 h 306399"/>
                    <a:gd name="connsiteX5" fmla="*/ 341131 w 612545"/>
                    <a:gd name="connsiteY5" fmla="*/ 10 h 306399"/>
                    <a:gd name="connsiteX6" fmla="*/ 341142 w 612545"/>
                    <a:gd name="connsiteY6" fmla="*/ 0 h 306399"/>
                    <a:gd name="connsiteX7" fmla="*/ 341207 w 612545"/>
                    <a:gd name="connsiteY7" fmla="*/ 88 h 306399"/>
                    <a:gd name="connsiteX8" fmla="*/ 341309 w 612545"/>
                    <a:gd name="connsiteY8" fmla="*/ 0 h 306399"/>
                    <a:gd name="connsiteX9" fmla="*/ 341443 w 612545"/>
                    <a:gd name="connsiteY9" fmla="*/ 180 h 306399"/>
                    <a:gd name="connsiteX10" fmla="*/ 341652 w 612545"/>
                    <a:gd name="connsiteY10" fmla="*/ 0 h 306399"/>
                    <a:gd name="connsiteX11" fmla="*/ 341654 w 612545"/>
                    <a:gd name="connsiteY11" fmla="*/ 3 h 306399"/>
                    <a:gd name="connsiteX12" fmla="*/ 341659 w 612545"/>
                    <a:gd name="connsiteY12" fmla="*/ 0 h 306399"/>
                    <a:gd name="connsiteX13" fmla="*/ 341661 w 612545"/>
                    <a:gd name="connsiteY13" fmla="*/ 3 h 306399"/>
                    <a:gd name="connsiteX14" fmla="*/ 341665 w 612545"/>
                    <a:gd name="connsiteY14" fmla="*/ 0 h 306399"/>
                    <a:gd name="connsiteX15" fmla="*/ 341668 w 612545"/>
                    <a:gd name="connsiteY15" fmla="*/ 3 h 306399"/>
                    <a:gd name="connsiteX16" fmla="*/ 341672 w 612545"/>
                    <a:gd name="connsiteY16" fmla="*/ 0 h 306399"/>
                    <a:gd name="connsiteX17" fmla="*/ 341694 w 612545"/>
                    <a:gd name="connsiteY17" fmla="*/ 29 h 306399"/>
                    <a:gd name="connsiteX18" fmla="*/ 341727 w 612545"/>
                    <a:gd name="connsiteY18" fmla="*/ 0 h 306399"/>
                    <a:gd name="connsiteX19" fmla="*/ 341731 w 612545"/>
                    <a:gd name="connsiteY19" fmla="*/ 5 h 306399"/>
                    <a:gd name="connsiteX20" fmla="*/ 341738 w 612545"/>
                    <a:gd name="connsiteY20" fmla="*/ 0 h 306399"/>
                    <a:gd name="connsiteX21" fmla="*/ 341742 w 612545"/>
                    <a:gd name="connsiteY21" fmla="*/ 5 h 306399"/>
                    <a:gd name="connsiteX22" fmla="*/ 341748 w 612545"/>
                    <a:gd name="connsiteY22" fmla="*/ 0 h 306399"/>
                    <a:gd name="connsiteX23" fmla="*/ 341753 w 612545"/>
                    <a:gd name="connsiteY23" fmla="*/ 7 h 306399"/>
                    <a:gd name="connsiteX24" fmla="*/ 341761 w 612545"/>
                    <a:gd name="connsiteY24" fmla="*/ 0 h 306399"/>
                    <a:gd name="connsiteX25" fmla="*/ 341767 w 612545"/>
                    <a:gd name="connsiteY25" fmla="*/ 8 h 306399"/>
                    <a:gd name="connsiteX26" fmla="*/ 341776 w 612545"/>
                    <a:gd name="connsiteY26" fmla="*/ 0 h 306399"/>
                    <a:gd name="connsiteX27" fmla="*/ 341980 w 612545"/>
                    <a:gd name="connsiteY27" fmla="*/ 273 h 306399"/>
                    <a:gd name="connsiteX28" fmla="*/ 342295 w 612545"/>
                    <a:gd name="connsiteY28" fmla="*/ 0 h 306399"/>
                    <a:gd name="connsiteX29" fmla="*/ 612545 w 612545"/>
                    <a:gd name="connsiteY29" fmla="*/ 88866 h 306399"/>
                    <a:gd name="connsiteX30" fmla="*/ 0 w 612545"/>
                    <a:gd name="connsiteY30" fmla="*/ 306399 h 306399"/>
                    <a:gd name="connsiteX0" fmla="*/ 0 w 612545"/>
                    <a:gd name="connsiteY0" fmla="*/ 301366 h 301366"/>
                    <a:gd name="connsiteX1" fmla="*/ 341074 w 612545"/>
                    <a:gd name="connsiteY1" fmla="*/ 15 h 301366"/>
                    <a:gd name="connsiteX2" fmla="*/ 341092 w 612545"/>
                    <a:gd name="connsiteY2" fmla="*/ 0 h 301366"/>
                    <a:gd name="connsiteX3" fmla="*/ 341104 w 612545"/>
                    <a:gd name="connsiteY3" fmla="*/ 16 h 301366"/>
                    <a:gd name="connsiteX4" fmla="*/ 341123 w 612545"/>
                    <a:gd name="connsiteY4" fmla="*/ 0 h 301366"/>
                    <a:gd name="connsiteX5" fmla="*/ 341131 w 612545"/>
                    <a:gd name="connsiteY5" fmla="*/ 10 h 301366"/>
                    <a:gd name="connsiteX6" fmla="*/ 341142 w 612545"/>
                    <a:gd name="connsiteY6" fmla="*/ 0 h 301366"/>
                    <a:gd name="connsiteX7" fmla="*/ 341207 w 612545"/>
                    <a:gd name="connsiteY7" fmla="*/ 88 h 301366"/>
                    <a:gd name="connsiteX8" fmla="*/ 341309 w 612545"/>
                    <a:gd name="connsiteY8" fmla="*/ 0 h 301366"/>
                    <a:gd name="connsiteX9" fmla="*/ 341443 w 612545"/>
                    <a:gd name="connsiteY9" fmla="*/ 180 h 301366"/>
                    <a:gd name="connsiteX10" fmla="*/ 341652 w 612545"/>
                    <a:gd name="connsiteY10" fmla="*/ 0 h 301366"/>
                    <a:gd name="connsiteX11" fmla="*/ 341654 w 612545"/>
                    <a:gd name="connsiteY11" fmla="*/ 3 h 301366"/>
                    <a:gd name="connsiteX12" fmla="*/ 341659 w 612545"/>
                    <a:gd name="connsiteY12" fmla="*/ 0 h 301366"/>
                    <a:gd name="connsiteX13" fmla="*/ 341661 w 612545"/>
                    <a:gd name="connsiteY13" fmla="*/ 3 h 301366"/>
                    <a:gd name="connsiteX14" fmla="*/ 341665 w 612545"/>
                    <a:gd name="connsiteY14" fmla="*/ 0 h 301366"/>
                    <a:gd name="connsiteX15" fmla="*/ 341668 w 612545"/>
                    <a:gd name="connsiteY15" fmla="*/ 3 h 301366"/>
                    <a:gd name="connsiteX16" fmla="*/ 341672 w 612545"/>
                    <a:gd name="connsiteY16" fmla="*/ 0 h 301366"/>
                    <a:gd name="connsiteX17" fmla="*/ 341694 w 612545"/>
                    <a:gd name="connsiteY17" fmla="*/ 29 h 301366"/>
                    <a:gd name="connsiteX18" fmla="*/ 341727 w 612545"/>
                    <a:gd name="connsiteY18" fmla="*/ 0 h 301366"/>
                    <a:gd name="connsiteX19" fmla="*/ 341731 w 612545"/>
                    <a:gd name="connsiteY19" fmla="*/ 5 h 301366"/>
                    <a:gd name="connsiteX20" fmla="*/ 341738 w 612545"/>
                    <a:gd name="connsiteY20" fmla="*/ 0 h 301366"/>
                    <a:gd name="connsiteX21" fmla="*/ 341742 w 612545"/>
                    <a:gd name="connsiteY21" fmla="*/ 5 h 301366"/>
                    <a:gd name="connsiteX22" fmla="*/ 341748 w 612545"/>
                    <a:gd name="connsiteY22" fmla="*/ 0 h 301366"/>
                    <a:gd name="connsiteX23" fmla="*/ 341753 w 612545"/>
                    <a:gd name="connsiteY23" fmla="*/ 7 h 301366"/>
                    <a:gd name="connsiteX24" fmla="*/ 341761 w 612545"/>
                    <a:gd name="connsiteY24" fmla="*/ 0 h 301366"/>
                    <a:gd name="connsiteX25" fmla="*/ 341767 w 612545"/>
                    <a:gd name="connsiteY25" fmla="*/ 8 h 301366"/>
                    <a:gd name="connsiteX26" fmla="*/ 341776 w 612545"/>
                    <a:gd name="connsiteY26" fmla="*/ 0 h 301366"/>
                    <a:gd name="connsiteX27" fmla="*/ 341980 w 612545"/>
                    <a:gd name="connsiteY27" fmla="*/ 273 h 301366"/>
                    <a:gd name="connsiteX28" fmla="*/ 342295 w 612545"/>
                    <a:gd name="connsiteY28" fmla="*/ 0 h 301366"/>
                    <a:gd name="connsiteX29" fmla="*/ 612545 w 612545"/>
                    <a:gd name="connsiteY29" fmla="*/ 88866 h 301366"/>
                    <a:gd name="connsiteX30" fmla="*/ 0 w 612545"/>
                    <a:gd name="connsiteY30" fmla="*/ 301366 h 301366"/>
                    <a:gd name="connsiteX0" fmla="*/ 0 w 612545"/>
                    <a:gd name="connsiteY0" fmla="*/ 306399 h 306399"/>
                    <a:gd name="connsiteX1" fmla="*/ 341074 w 612545"/>
                    <a:gd name="connsiteY1" fmla="*/ 15 h 306399"/>
                    <a:gd name="connsiteX2" fmla="*/ 341092 w 612545"/>
                    <a:gd name="connsiteY2" fmla="*/ 0 h 306399"/>
                    <a:gd name="connsiteX3" fmla="*/ 341104 w 612545"/>
                    <a:gd name="connsiteY3" fmla="*/ 16 h 306399"/>
                    <a:gd name="connsiteX4" fmla="*/ 341123 w 612545"/>
                    <a:gd name="connsiteY4" fmla="*/ 0 h 306399"/>
                    <a:gd name="connsiteX5" fmla="*/ 341131 w 612545"/>
                    <a:gd name="connsiteY5" fmla="*/ 10 h 306399"/>
                    <a:gd name="connsiteX6" fmla="*/ 341142 w 612545"/>
                    <a:gd name="connsiteY6" fmla="*/ 0 h 306399"/>
                    <a:gd name="connsiteX7" fmla="*/ 341207 w 612545"/>
                    <a:gd name="connsiteY7" fmla="*/ 88 h 306399"/>
                    <a:gd name="connsiteX8" fmla="*/ 341309 w 612545"/>
                    <a:gd name="connsiteY8" fmla="*/ 0 h 306399"/>
                    <a:gd name="connsiteX9" fmla="*/ 341443 w 612545"/>
                    <a:gd name="connsiteY9" fmla="*/ 180 h 306399"/>
                    <a:gd name="connsiteX10" fmla="*/ 341652 w 612545"/>
                    <a:gd name="connsiteY10" fmla="*/ 0 h 306399"/>
                    <a:gd name="connsiteX11" fmla="*/ 341654 w 612545"/>
                    <a:gd name="connsiteY11" fmla="*/ 3 h 306399"/>
                    <a:gd name="connsiteX12" fmla="*/ 341659 w 612545"/>
                    <a:gd name="connsiteY12" fmla="*/ 0 h 306399"/>
                    <a:gd name="connsiteX13" fmla="*/ 341661 w 612545"/>
                    <a:gd name="connsiteY13" fmla="*/ 3 h 306399"/>
                    <a:gd name="connsiteX14" fmla="*/ 341665 w 612545"/>
                    <a:gd name="connsiteY14" fmla="*/ 0 h 306399"/>
                    <a:gd name="connsiteX15" fmla="*/ 341668 w 612545"/>
                    <a:gd name="connsiteY15" fmla="*/ 3 h 306399"/>
                    <a:gd name="connsiteX16" fmla="*/ 341672 w 612545"/>
                    <a:gd name="connsiteY16" fmla="*/ 0 h 306399"/>
                    <a:gd name="connsiteX17" fmla="*/ 341694 w 612545"/>
                    <a:gd name="connsiteY17" fmla="*/ 29 h 306399"/>
                    <a:gd name="connsiteX18" fmla="*/ 341727 w 612545"/>
                    <a:gd name="connsiteY18" fmla="*/ 0 h 306399"/>
                    <a:gd name="connsiteX19" fmla="*/ 341731 w 612545"/>
                    <a:gd name="connsiteY19" fmla="*/ 5 h 306399"/>
                    <a:gd name="connsiteX20" fmla="*/ 341738 w 612545"/>
                    <a:gd name="connsiteY20" fmla="*/ 0 h 306399"/>
                    <a:gd name="connsiteX21" fmla="*/ 341742 w 612545"/>
                    <a:gd name="connsiteY21" fmla="*/ 5 h 306399"/>
                    <a:gd name="connsiteX22" fmla="*/ 341748 w 612545"/>
                    <a:gd name="connsiteY22" fmla="*/ 0 h 306399"/>
                    <a:gd name="connsiteX23" fmla="*/ 341753 w 612545"/>
                    <a:gd name="connsiteY23" fmla="*/ 7 h 306399"/>
                    <a:gd name="connsiteX24" fmla="*/ 341761 w 612545"/>
                    <a:gd name="connsiteY24" fmla="*/ 0 h 306399"/>
                    <a:gd name="connsiteX25" fmla="*/ 341767 w 612545"/>
                    <a:gd name="connsiteY25" fmla="*/ 8 h 306399"/>
                    <a:gd name="connsiteX26" fmla="*/ 341776 w 612545"/>
                    <a:gd name="connsiteY26" fmla="*/ 0 h 306399"/>
                    <a:gd name="connsiteX27" fmla="*/ 341980 w 612545"/>
                    <a:gd name="connsiteY27" fmla="*/ 273 h 306399"/>
                    <a:gd name="connsiteX28" fmla="*/ 342295 w 612545"/>
                    <a:gd name="connsiteY28" fmla="*/ 0 h 306399"/>
                    <a:gd name="connsiteX29" fmla="*/ 612545 w 612545"/>
                    <a:gd name="connsiteY29" fmla="*/ 88866 h 306399"/>
                    <a:gd name="connsiteX30" fmla="*/ 0 w 612545"/>
                    <a:gd name="connsiteY30" fmla="*/ 306399 h 306399"/>
                    <a:gd name="connsiteX0" fmla="*/ 0 w 574450"/>
                    <a:gd name="connsiteY0" fmla="*/ 306399 h 306399"/>
                    <a:gd name="connsiteX1" fmla="*/ 341074 w 574450"/>
                    <a:gd name="connsiteY1" fmla="*/ 15 h 306399"/>
                    <a:gd name="connsiteX2" fmla="*/ 341092 w 574450"/>
                    <a:gd name="connsiteY2" fmla="*/ 0 h 306399"/>
                    <a:gd name="connsiteX3" fmla="*/ 341104 w 574450"/>
                    <a:gd name="connsiteY3" fmla="*/ 16 h 306399"/>
                    <a:gd name="connsiteX4" fmla="*/ 341123 w 574450"/>
                    <a:gd name="connsiteY4" fmla="*/ 0 h 306399"/>
                    <a:gd name="connsiteX5" fmla="*/ 341131 w 574450"/>
                    <a:gd name="connsiteY5" fmla="*/ 10 h 306399"/>
                    <a:gd name="connsiteX6" fmla="*/ 341142 w 574450"/>
                    <a:gd name="connsiteY6" fmla="*/ 0 h 306399"/>
                    <a:gd name="connsiteX7" fmla="*/ 341207 w 574450"/>
                    <a:gd name="connsiteY7" fmla="*/ 88 h 306399"/>
                    <a:gd name="connsiteX8" fmla="*/ 341309 w 574450"/>
                    <a:gd name="connsiteY8" fmla="*/ 0 h 306399"/>
                    <a:gd name="connsiteX9" fmla="*/ 341443 w 574450"/>
                    <a:gd name="connsiteY9" fmla="*/ 180 h 306399"/>
                    <a:gd name="connsiteX10" fmla="*/ 341652 w 574450"/>
                    <a:gd name="connsiteY10" fmla="*/ 0 h 306399"/>
                    <a:gd name="connsiteX11" fmla="*/ 341654 w 574450"/>
                    <a:gd name="connsiteY11" fmla="*/ 3 h 306399"/>
                    <a:gd name="connsiteX12" fmla="*/ 341659 w 574450"/>
                    <a:gd name="connsiteY12" fmla="*/ 0 h 306399"/>
                    <a:gd name="connsiteX13" fmla="*/ 341661 w 574450"/>
                    <a:gd name="connsiteY13" fmla="*/ 3 h 306399"/>
                    <a:gd name="connsiteX14" fmla="*/ 341665 w 574450"/>
                    <a:gd name="connsiteY14" fmla="*/ 0 h 306399"/>
                    <a:gd name="connsiteX15" fmla="*/ 341668 w 574450"/>
                    <a:gd name="connsiteY15" fmla="*/ 3 h 306399"/>
                    <a:gd name="connsiteX16" fmla="*/ 341672 w 574450"/>
                    <a:gd name="connsiteY16" fmla="*/ 0 h 306399"/>
                    <a:gd name="connsiteX17" fmla="*/ 341694 w 574450"/>
                    <a:gd name="connsiteY17" fmla="*/ 29 h 306399"/>
                    <a:gd name="connsiteX18" fmla="*/ 341727 w 574450"/>
                    <a:gd name="connsiteY18" fmla="*/ 0 h 306399"/>
                    <a:gd name="connsiteX19" fmla="*/ 341731 w 574450"/>
                    <a:gd name="connsiteY19" fmla="*/ 5 h 306399"/>
                    <a:gd name="connsiteX20" fmla="*/ 341738 w 574450"/>
                    <a:gd name="connsiteY20" fmla="*/ 0 h 306399"/>
                    <a:gd name="connsiteX21" fmla="*/ 341742 w 574450"/>
                    <a:gd name="connsiteY21" fmla="*/ 5 h 306399"/>
                    <a:gd name="connsiteX22" fmla="*/ 341748 w 574450"/>
                    <a:gd name="connsiteY22" fmla="*/ 0 h 306399"/>
                    <a:gd name="connsiteX23" fmla="*/ 341753 w 574450"/>
                    <a:gd name="connsiteY23" fmla="*/ 7 h 306399"/>
                    <a:gd name="connsiteX24" fmla="*/ 341761 w 574450"/>
                    <a:gd name="connsiteY24" fmla="*/ 0 h 306399"/>
                    <a:gd name="connsiteX25" fmla="*/ 341767 w 574450"/>
                    <a:gd name="connsiteY25" fmla="*/ 8 h 306399"/>
                    <a:gd name="connsiteX26" fmla="*/ 341776 w 574450"/>
                    <a:gd name="connsiteY26" fmla="*/ 0 h 306399"/>
                    <a:gd name="connsiteX27" fmla="*/ 341980 w 574450"/>
                    <a:gd name="connsiteY27" fmla="*/ 273 h 306399"/>
                    <a:gd name="connsiteX28" fmla="*/ 342295 w 574450"/>
                    <a:gd name="connsiteY28" fmla="*/ 0 h 306399"/>
                    <a:gd name="connsiteX29" fmla="*/ 574450 w 574450"/>
                    <a:gd name="connsiteY29" fmla="*/ 99533 h 306399"/>
                    <a:gd name="connsiteX30" fmla="*/ 0 w 574450"/>
                    <a:gd name="connsiteY30" fmla="*/ 306399 h 306399"/>
                    <a:gd name="connsiteX0" fmla="*/ 0 w 607974"/>
                    <a:gd name="connsiteY0" fmla="*/ 306399 h 306399"/>
                    <a:gd name="connsiteX1" fmla="*/ 341074 w 607974"/>
                    <a:gd name="connsiteY1" fmla="*/ 15 h 306399"/>
                    <a:gd name="connsiteX2" fmla="*/ 341092 w 607974"/>
                    <a:gd name="connsiteY2" fmla="*/ 0 h 306399"/>
                    <a:gd name="connsiteX3" fmla="*/ 341104 w 607974"/>
                    <a:gd name="connsiteY3" fmla="*/ 16 h 306399"/>
                    <a:gd name="connsiteX4" fmla="*/ 341123 w 607974"/>
                    <a:gd name="connsiteY4" fmla="*/ 0 h 306399"/>
                    <a:gd name="connsiteX5" fmla="*/ 341131 w 607974"/>
                    <a:gd name="connsiteY5" fmla="*/ 10 h 306399"/>
                    <a:gd name="connsiteX6" fmla="*/ 341142 w 607974"/>
                    <a:gd name="connsiteY6" fmla="*/ 0 h 306399"/>
                    <a:gd name="connsiteX7" fmla="*/ 341207 w 607974"/>
                    <a:gd name="connsiteY7" fmla="*/ 88 h 306399"/>
                    <a:gd name="connsiteX8" fmla="*/ 341309 w 607974"/>
                    <a:gd name="connsiteY8" fmla="*/ 0 h 306399"/>
                    <a:gd name="connsiteX9" fmla="*/ 341443 w 607974"/>
                    <a:gd name="connsiteY9" fmla="*/ 180 h 306399"/>
                    <a:gd name="connsiteX10" fmla="*/ 341652 w 607974"/>
                    <a:gd name="connsiteY10" fmla="*/ 0 h 306399"/>
                    <a:gd name="connsiteX11" fmla="*/ 341654 w 607974"/>
                    <a:gd name="connsiteY11" fmla="*/ 3 h 306399"/>
                    <a:gd name="connsiteX12" fmla="*/ 341659 w 607974"/>
                    <a:gd name="connsiteY12" fmla="*/ 0 h 306399"/>
                    <a:gd name="connsiteX13" fmla="*/ 341661 w 607974"/>
                    <a:gd name="connsiteY13" fmla="*/ 3 h 306399"/>
                    <a:gd name="connsiteX14" fmla="*/ 341665 w 607974"/>
                    <a:gd name="connsiteY14" fmla="*/ 0 h 306399"/>
                    <a:gd name="connsiteX15" fmla="*/ 341668 w 607974"/>
                    <a:gd name="connsiteY15" fmla="*/ 3 h 306399"/>
                    <a:gd name="connsiteX16" fmla="*/ 341672 w 607974"/>
                    <a:gd name="connsiteY16" fmla="*/ 0 h 306399"/>
                    <a:gd name="connsiteX17" fmla="*/ 341694 w 607974"/>
                    <a:gd name="connsiteY17" fmla="*/ 29 h 306399"/>
                    <a:gd name="connsiteX18" fmla="*/ 341727 w 607974"/>
                    <a:gd name="connsiteY18" fmla="*/ 0 h 306399"/>
                    <a:gd name="connsiteX19" fmla="*/ 341731 w 607974"/>
                    <a:gd name="connsiteY19" fmla="*/ 5 h 306399"/>
                    <a:gd name="connsiteX20" fmla="*/ 341738 w 607974"/>
                    <a:gd name="connsiteY20" fmla="*/ 0 h 306399"/>
                    <a:gd name="connsiteX21" fmla="*/ 341742 w 607974"/>
                    <a:gd name="connsiteY21" fmla="*/ 5 h 306399"/>
                    <a:gd name="connsiteX22" fmla="*/ 341748 w 607974"/>
                    <a:gd name="connsiteY22" fmla="*/ 0 h 306399"/>
                    <a:gd name="connsiteX23" fmla="*/ 341753 w 607974"/>
                    <a:gd name="connsiteY23" fmla="*/ 7 h 306399"/>
                    <a:gd name="connsiteX24" fmla="*/ 341761 w 607974"/>
                    <a:gd name="connsiteY24" fmla="*/ 0 h 306399"/>
                    <a:gd name="connsiteX25" fmla="*/ 341767 w 607974"/>
                    <a:gd name="connsiteY25" fmla="*/ 8 h 306399"/>
                    <a:gd name="connsiteX26" fmla="*/ 341776 w 607974"/>
                    <a:gd name="connsiteY26" fmla="*/ 0 h 306399"/>
                    <a:gd name="connsiteX27" fmla="*/ 341980 w 607974"/>
                    <a:gd name="connsiteY27" fmla="*/ 273 h 306399"/>
                    <a:gd name="connsiteX28" fmla="*/ 342295 w 607974"/>
                    <a:gd name="connsiteY28" fmla="*/ 0 h 306399"/>
                    <a:gd name="connsiteX29" fmla="*/ 607974 w 607974"/>
                    <a:gd name="connsiteY29" fmla="*/ 87343 h 306399"/>
                    <a:gd name="connsiteX30" fmla="*/ 0 w 607974"/>
                    <a:gd name="connsiteY30" fmla="*/ 306399 h 306399"/>
                    <a:gd name="connsiteX0" fmla="*/ 0 w 603403"/>
                    <a:gd name="connsiteY0" fmla="*/ 306399 h 306399"/>
                    <a:gd name="connsiteX1" fmla="*/ 341074 w 603403"/>
                    <a:gd name="connsiteY1" fmla="*/ 15 h 306399"/>
                    <a:gd name="connsiteX2" fmla="*/ 341092 w 603403"/>
                    <a:gd name="connsiteY2" fmla="*/ 0 h 306399"/>
                    <a:gd name="connsiteX3" fmla="*/ 341104 w 603403"/>
                    <a:gd name="connsiteY3" fmla="*/ 16 h 306399"/>
                    <a:gd name="connsiteX4" fmla="*/ 341123 w 603403"/>
                    <a:gd name="connsiteY4" fmla="*/ 0 h 306399"/>
                    <a:gd name="connsiteX5" fmla="*/ 341131 w 603403"/>
                    <a:gd name="connsiteY5" fmla="*/ 10 h 306399"/>
                    <a:gd name="connsiteX6" fmla="*/ 341142 w 603403"/>
                    <a:gd name="connsiteY6" fmla="*/ 0 h 306399"/>
                    <a:gd name="connsiteX7" fmla="*/ 341207 w 603403"/>
                    <a:gd name="connsiteY7" fmla="*/ 88 h 306399"/>
                    <a:gd name="connsiteX8" fmla="*/ 341309 w 603403"/>
                    <a:gd name="connsiteY8" fmla="*/ 0 h 306399"/>
                    <a:gd name="connsiteX9" fmla="*/ 341443 w 603403"/>
                    <a:gd name="connsiteY9" fmla="*/ 180 h 306399"/>
                    <a:gd name="connsiteX10" fmla="*/ 341652 w 603403"/>
                    <a:gd name="connsiteY10" fmla="*/ 0 h 306399"/>
                    <a:gd name="connsiteX11" fmla="*/ 341654 w 603403"/>
                    <a:gd name="connsiteY11" fmla="*/ 3 h 306399"/>
                    <a:gd name="connsiteX12" fmla="*/ 341659 w 603403"/>
                    <a:gd name="connsiteY12" fmla="*/ 0 h 306399"/>
                    <a:gd name="connsiteX13" fmla="*/ 341661 w 603403"/>
                    <a:gd name="connsiteY13" fmla="*/ 3 h 306399"/>
                    <a:gd name="connsiteX14" fmla="*/ 341665 w 603403"/>
                    <a:gd name="connsiteY14" fmla="*/ 0 h 306399"/>
                    <a:gd name="connsiteX15" fmla="*/ 341668 w 603403"/>
                    <a:gd name="connsiteY15" fmla="*/ 3 h 306399"/>
                    <a:gd name="connsiteX16" fmla="*/ 341672 w 603403"/>
                    <a:gd name="connsiteY16" fmla="*/ 0 h 306399"/>
                    <a:gd name="connsiteX17" fmla="*/ 341694 w 603403"/>
                    <a:gd name="connsiteY17" fmla="*/ 29 h 306399"/>
                    <a:gd name="connsiteX18" fmla="*/ 341727 w 603403"/>
                    <a:gd name="connsiteY18" fmla="*/ 0 h 306399"/>
                    <a:gd name="connsiteX19" fmla="*/ 341731 w 603403"/>
                    <a:gd name="connsiteY19" fmla="*/ 5 h 306399"/>
                    <a:gd name="connsiteX20" fmla="*/ 341738 w 603403"/>
                    <a:gd name="connsiteY20" fmla="*/ 0 h 306399"/>
                    <a:gd name="connsiteX21" fmla="*/ 341742 w 603403"/>
                    <a:gd name="connsiteY21" fmla="*/ 5 h 306399"/>
                    <a:gd name="connsiteX22" fmla="*/ 341748 w 603403"/>
                    <a:gd name="connsiteY22" fmla="*/ 0 h 306399"/>
                    <a:gd name="connsiteX23" fmla="*/ 341753 w 603403"/>
                    <a:gd name="connsiteY23" fmla="*/ 7 h 306399"/>
                    <a:gd name="connsiteX24" fmla="*/ 341761 w 603403"/>
                    <a:gd name="connsiteY24" fmla="*/ 0 h 306399"/>
                    <a:gd name="connsiteX25" fmla="*/ 341767 w 603403"/>
                    <a:gd name="connsiteY25" fmla="*/ 8 h 306399"/>
                    <a:gd name="connsiteX26" fmla="*/ 341776 w 603403"/>
                    <a:gd name="connsiteY26" fmla="*/ 0 h 306399"/>
                    <a:gd name="connsiteX27" fmla="*/ 341980 w 603403"/>
                    <a:gd name="connsiteY27" fmla="*/ 273 h 306399"/>
                    <a:gd name="connsiteX28" fmla="*/ 342295 w 603403"/>
                    <a:gd name="connsiteY28" fmla="*/ 0 h 306399"/>
                    <a:gd name="connsiteX29" fmla="*/ 603403 w 603403"/>
                    <a:gd name="connsiteY29" fmla="*/ 88867 h 306399"/>
                    <a:gd name="connsiteX30" fmla="*/ 0 w 603403"/>
                    <a:gd name="connsiteY30" fmla="*/ 306399 h 306399"/>
                    <a:gd name="connsiteX0" fmla="*/ 0 w 609498"/>
                    <a:gd name="connsiteY0" fmla="*/ 306399 h 306399"/>
                    <a:gd name="connsiteX1" fmla="*/ 341074 w 609498"/>
                    <a:gd name="connsiteY1" fmla="*/ 15 h 306399"/>
                    <a:gd name="connsiteX2" fmla="*/ 341092 w 609498"/>
                    <a:gd name="connsiteY2" fmla="*/ 0 h 306399"/>
                    <a:gd name="connsiteX3" fmla="*/ 341104 w 609498"/>
                    <a:gd name="connsiteY3" fmla="*/ 16 h 306399"/>
                    <a:gd name="connsiteX4" fmla="*/ 341123 w 609498"/>
                    <a:gd name="connsiteY4" fmla="*/ 0 h 306399"/>
                    <a:gd name="connsiteX5" fmla="*/ 341131 w 609498"/>
                    <a:gd name="connsiteY5" fmla="*/ 10 h 306399"/>
                    <a:gd name="connsiteX6" fmla="*/ 341142 w 609498"/>
                    <a:gd name="connsiteY6" fmla="*/ 0 h 306399"/>
                    <a:gd name="connsiteX7" fmla="*/ 341207 w 609498"/>
                    <a:gd name="connsiteY7" fmla="*/ 88 h 306399"/>
                    <a:gd name="connsiteX8" fmla="*/ 341309 w 609498"/>
                    <a:gd name="connsiteY8" fmla="*/ 0 h 306399"/>
                    <a:gd name="connsiteX9" fmla="*/ 341443 w 609498"/>
                    <a:gd name="connsiteY9" fmla="*/ 180 h 306399"/>
                    <a:gd name="connsiteX10" fmla="*/ 341652 w 609498"/>
                    <a:gd name="connsiteY10" fmla="*/ 0 h 306399"/>
                    <a:gd name="connsiteX11" fmla="*/ 341654 w 609498"/>
                    <a:gd name="connsiteY11" fmla="*/ 3 h 306399"/>
                    <a:gd name="connsiteX12" fmla="*/ 341659 w 609498"/>
                    <a:gd name="connsiteY12" fmla="*/ 0 h 306399"/>
                    <a:gd name="connsiteX13" fmla="*/ 341661 w 609498"/>
                    <a:gd name="connsiteY13" fmla="*/ 3 h 306399"/>
                    <a:gd name="connsiteX14" fmla="*/ 341665 w 609498"/>
                    <a:gd name="connsiteY14" fmla="*/ 0 h 306399"/>
                    <a:gd name="connsiteX15" fmla="*/ 341668 w 609498"/>
                    <a:gd name="connsiteY15" fmla="*/ 3 h 306399"/>
                    <a:gd name="connsiteX16" fmla="*/ 341672 w 609498"/>
                    <a:gd name="connsiteY16" fmla="*/ 0 h 306399"/>
                    <a:gd name="connsiteX17" fmla="*/ 341694 w 609498"/>
                    <a:gd name="connsiteY17" fmla="*/ 29 h 306399"/>
                    <a:gd name="connsiteX18" fmla="*/ 341727 w 609498"/>
                    <a:gd name="connsiteY18" fmla="*/ 0 h 306399"/>
                    <a:gd name="connsiteX19" fmla="*/ 341731 w 609498"/>
                    <a:gd name="connsiteY19" fmla="*/ 5 h 306399"/>
                    <a:gd name="connsiteX20" fmla="*/ 341738 w 609498"/>
                    <a:gd name="connsiteY20" fmla="*/ 0 h 306399"/>
                    <a:gd name="connsiteX21" fmla="*/ 341742 w 609498"/>
                    <a:gd name="connsiteY21" fmla="*/ 5 h 306399"/>
                    <a:gd name="connsiteX22" fmla="*/ 341748 w 609498"/>
                    <a:gd name="connsiteY22" fmla="*/ 0 h 306399"/>
                    <a:gd name="connsiteX23" fmla="*/ 341753 w 609498"/>
                    <a:gd name="connsiteY23" fmla="*/ 7 h 306399"/>
                    <a:gd name="connsiteX24" fmla="*/ 341761 w 609498"/>
                    <a:gd name="connsiteY24" fmla="*/ 0 h 306399"/>
                    <a:gd name="connsiteX25" fmla="*/ 341767 w 609498"/>
                    <a:gd name="connsiteY25" fmla="*/ 8 h 306399"/>
                    <a:gd name="connsiteX26" fmla="*/ 341776 w 609498"/>
                    <a:gd name="connsiteY26" fmla="*/ 0 h 306399"/>
                    <a:gd name="connsiteX27" fmla="*/ 341980 w 609498"/>
                    <a:gd name="connsiteY27" fmla="*/ 273 h 306399"/>
                    <a:gd name="connsiteX28" fmla="*/ 342295 w 609498"/>
                    <a:gd name="connsiteY28" fmla="*/ 0 h 306399"/>
                    <a:gd name="connsiteX29" fmla="*/ 609498 w 609498"/>
                    <a:gd name="connsiteY29" fmla="*/ 88867 h 306399"/>
                    <a:gd name="connsiteX30" fmla="*/ 0 w 609498"/>
                    <a:gd name="connsiteY30" fmla="*/ 306399 h 306399"/>
                    <a:gd name="connsiteX0" fmla="*/ 0 w 604927"/>
                    <a:gd name="connsiteY0" fmla="*/ 304875 h 304875"/>
                    <a:gd name="connsiteX1" fmla="*/ 336503 w 604927"/>
                    <a:gd name="connsiteY1" fmla="*/ 15 h 304875"/>
                    <a:gd name="connsiteX2" fmla="*/ 336521 w 604927"/>
                    <a:gd name="connsiteY2" fmla="*/ 0 h 304875"/>
                    <a:gd name="connsiteX3" fmla="*/ 336533 w 604927"/>
                    <a:gd name="connsiteY3" fmla="*/ 16 h 304875"/>
                    <a:gd name="connsiteX4" fmla="*/ 336552 w 604927"/>
                    <a:gd name="connsiteY4" fmla="*/ 0 h 304875"/>
                    <a:gd name="connsiteX5" fmla="*/ 336560 w 604927"/>
                    <a:gd name="connsiteY5" fmla="*/ 10 h 304875"/>
                    <a:gd name="connsiteX6" fmla="*/ 336571 w 604927"/>
                    <a:gd name="connsiteY6" fmla="*/ 0 h 304875"/>
                    <a:gd name="connsiteX7" fmla="*/ 336636 w 604927"/>
                    <a:gd name="connsiteY7" fmla="*/ 88 h 304875"/>
                    <a:gd name="connsiteX8" fmla="*/ 336738 w 604927"/>
                    <a:gd name="connsiteY8" fmla="*/ 0 h 304875"/>
                    <a:gd name="connsiteX9" fmla="*/ 336872 w 604927"/>
                    <a:gd name="connsiteY9" fmla="*/ 180 h 304875"/>
                    <a:gd name="connsiteX10" fmla="*/ 337081 w 604927"/>
                    <a:gd name="connsiteY10" fmla="*/ 0 h 304875"/>
                    <a:gd name="connsiteX11" fmla="*/ 337083 w 604927"/>
                    <a:gd name="connsiteY11" fmla="*/ 3 h 304875"/>
                    <a:gd name="connsiteX12" fmla="*/ 337088 w 604927"/>
                    <a:gd name="connsiteY12" fmla="*/ 0 h 304875"/>
                    <a:gd name="connsiteX13" fmla="*/ 337090 w 604927"/>
                    <a:gd name="connsiteY13" fmla="*/ 3 h 304875"/>
                    <a:gd name="connsiteX14" fmla="*/ 337094 w 604927"/>
                    <a:gd name="connsiteY14" fmla="*/ 0 h 304875"/>
                    <a:gd name="connsiteX15" fmla="*/ 337097 w 604927"/>
                    <a:gd name="connsiteY15" fmla="*/ 3 h 304875"/>
                    <a:gd name="connsiteX16" fmla="*/ 337101 w 604927"/>
                    <a:gd name="connsiteY16" fmla="*/ 0 h 304875"/>
                    <a:gd name="connsiteX17" fmla="*/ 337123 w 604927"/>
                    <a:gd name="connsiteY17" fmla="*/ 29 h 304875"/>
                    <a:gd name="connsiteX18" fmla="*/ 337156 w 604927"/>
                    <a:gd name="connsiteY18" fmla="*/ 0 h 304875"/>
                    <a:gd name="connsiteX19" fmla="*/ 337160 w 604927"/>
                    <a:gd name="connsiteY19" fmla="*/ 5 h 304875"/>
                    <a:gd name="connsiteX20" fmla="*/ 337167 w 604927"/>
                    <a:gd name="connsiteY20" fmla="*/ 0 h 304875"/>
                    <a:gd name="connsiteX21" fmla="*/ 337171 w 604927"/>
                    <a:gd name="connsiteY21" fmla="*/ 5 h 304875"/>
                    <a:gd name="connsiteX22" fmla="*/ 337177 w 604927"/>
                    <a:gd name="connsiteY22" fmla="*/ 0 h 304875"/>
                    <a:gd name="connsiteX23" fmla="*/ 337182 w 604927"/>
                    <a:gd name="connsiteY23" fmla="*/ 7 h 304875"/>
                    <a:gd name="connsiteX24" fmla="*/ 337190 w 604927"/>
                    <a:gd name="connsiteY24" fmla="*/ 0 h 304875"/>
                    <a:gd name="connsiteX25" fmla="*/ 337196 w 604927"/>
                    <a:gd name="connsiteY25" fmla="*/ 8 h 304875"/>
                    <a:gd name="connsiteX26" fmla="*/ 337205 w 604927"/>
                    <a:gd name="connsiteY26" fmla="*/ 0 h 304875"/>
                    <a:gd name="connsiteX27" fmla="*/ 337409 w 604927"/>
                    <a:gd name="connsiteY27" fmla="*/ 273 h 304875"/>
                    <a:gd name="connsiteX28" fmla="*/ 337724 w 604927"/>
                    <a:gd name="connsiteY28" fmla="*/ 0 h 304875"/>
                    <a:gd name="connsiteX29" fmla="*/ 604927 w 604927"/>
                    <a:gd name="connsiteY29" fmla="*/ 88867 h 304875"/>
                    <a:gd name="connsiteX30" fmla="*/ 0 w 604927"/>
                    <a:gd name="connsiteY30" fmla="*/ 304875 h 304875"/>
                    <a:gd name="connsiteX0" fmla="*/ 0 w 547022"/>
                    <a:gd name="connsiteY0" fmla="*/ 304875 h 304875"/>
                    <a:gd name="connsiteX1" fmla="*/ 336503 w 547022"/>
                    <a:gd name="connsiteY1" fmla="*/ 15 h 304875"/>
                    <a:gd name="connsiteX2" fmla="*/ 336521 w 547022"/>
                    <a:gd name="connsiteY2" fmla="*/ 0 h 304875"/>
                    <a:gd name="connsiteX3" fmla="*/ 336533 w 547022"/>
                    <a:gd name="connsiteY3" fmla="*/ 16 h 304875"/>
                    <a:gd name="connsiteX4" fmla="*/ 336552 w 547022"/>
                    <a:gd name="connsiteY4" fmla="*/ 0 h 304875"/>
                    <a:gd name="connsiteX5" fmla="*/ 336560 w 547022"/>
                    <a:gd name="connsiteY5" fmla="*/ 10 h 304875"/>
                    <a:gd name="connsiteX6" fmla="*/ 336571 w 547022"/>
                    <a:gd name="connsiteY6" fmla="*/ 0 h 304875"/>
                    <a:gd name="connsiteX7" fmla="*/ 336636 w 547022"/>
                    <a:gd name="connsiteY7" fmla="*/ 88 h 304875"/>
                    <a:gd name="connsiteX8" fmla="*/ 336738 w 547022"/>
                    <a:gd name="connsiteY8" fmla="*/ 0 h 304875"/>
                    <a:gd name="connsiteX9" fmla="*/ 336872 w 547022"/>
                    <a:gd name="connsiteY9" fmla="*/ 180 h 304875"/>
                    <a:gd name="connsiteX10" fmla="*/ 337081 w 547022"/>
                    <a:gd name="connsiteY10" fmla="*/ 0 h 304875"/>
                    <a:gd name="connsiteX11" fmla="*/ 337083 w 547022"/>
                    <a:gd name="connsiteY11" fmla="*/ 3 h 304875"/>
                    <a:gd name="connsiteX12" fmla="*/ 337088 w 547022"/>
                    <a:gd name="connsiteY12" fmla="*/ 0 h 304875"/>
                    <a:gd name="connsiteX13" fmla="*/ 337090 w 547022"/>
                    <a:gd name="connsiteY13" fmla="*/ 3 h 304875"/>
                    <a:gd name="connsiteX14" fmla="*/ 337094 w 547022"/>
                    <a:gd name="connsiteY14" fmla="*/ 0 h 304875"/>
                    <a:gd name="connsiteX15" fmla="*/ 337097 w 547022"/>
                    <a:gd name="connsiteY15" fmla="*/ 3 h 304875"/>
                    <a:gd name="connsiteX16" fmla="*/ 337101 w 547022"/>
                    <a:gd name="connsiteY16" fmla="*/ 0 h 304875"/>
                    <a:gd name="connsiteX17" fmla="*/ 337123 w 547022"/>
                    <a:gd name="connsiteY17" fmla="*/ 29 h 304875"/>
                    <a:gd name="connsiteX18" fmla="*/ 337156 w 547022"/>
                    <a:gd name="connsiteY18" fmla="*/ 0 h 304875"/>
                    <a:gd name="connsiteX19" fmla="*/ 337160 w 547022"/>
                    <a:gd name="connsiteY19" fmla="*/ 5 h 304875"/>
                    <a:gd name="connsiteX20" fmla="*/ 337167 w 547022"/>
                    <a:gd name="connsiteY20" fmla="*/ 0 h 304875"/>
                    <a:gd name="connsiteX21" fmla="*/ 337171 w 547022"/>
                    <a:gd name="connsiteY21" fmla="*/ 5 h 304875"/>
                    <a:gd name="connsiteX22" fmla="*/ 337177 w 547022"/>
                    <a:gd name="connsiteY22" fmla="*/ 0 h 304875"/>
                    <a:gd name="connsiteX23" fmla="*/ 337182 w 547022"/>
                    <a:gd name="connsiteY23" fmla="*/ 7 h 304875"/>
                    <a:gd name="connsiteX24" fmla="*/ 337190 w 547022"/>
                    <a:gd name="connsiteY24" fmla="*/ 0 h 304875"/>
                    <a:gd name="connsiteX25" fmla="*/ 337196 w 547022"/>
                    <a:gd name="connsiteY25" fmla="*/ 8 h 304875"/>
                    <a:gd name="connsiteX26" fmla="*/ 337205 w 547022"/>
                    <a:gd name="connsiteY26" fmla="*/ 0 h 304875"/>
                    <a:gd name="connsiteX27" fmla="*/ 337409 w 547022"/>
                    <a:gd name="connsiteY27" fmla="*/ 273 h 304875"/>
                    <a:gd name="connsiteX28" fmla="*/ 337724 w 547022"/>
                    <a:gd name="connsiteY28" fmla="*/ 0 h 304875"/>
                    <a:gd name="connsiteX29" fmla="*/ 547022 w 547022"/>
                    <a:gd name="connsiteY29" fmla="*/ 111724 h 304875"/>
                    <a:gd name="connsiteX30" fmla="*/ 0 w 547022"/>
                    <a:gd name="connsiteY30" fmla="*/ 304875 h 304875"/>
                    <a:gd name="connsiteX0" fmla="*/ 0 w 606450"/>
                    <a:gd name="connsiteY0" fmla="*/ 304875 h 304875"/>
                    <a:gd name="connsiteX1" fmla="*/ 336503 w 606450"/>
                    <a:gd name="connsiteY1" fmla="*/ 15 h 304875"/>
                    <a:gd name="connsiteX2" fmla="*/ 336521 w 606450"/>
                    <a:gd name="connsiteY2" fmla="*/ 0 h 304875"/>
                    <a:gd name="connsiteX3" fmla="*/ 336533 w 606450"/>
                    <a:gd name="connsiteY3" fmla="*/ 16 h 304875"/>
                    <a:gd name="connsiteX4" fmla="*/ 336552 w 606450"/>
                    <a:gd name="connsiteY4" fmla="*/ 0 h 304875"/>
                    <a:gd name="connsiteX5" fmla="*/ 336560 w 606450"/>
                    <a:gd name="connsiteY5" fmla="*/ 10 h 304875"/>
                    <a:gd name="connsiteX6" fmla="*/ 336571 w 606450"/>
                    <a:gd name="connsiteY6" fmla="*/ 0 h 304875"/>
                    <a:gd name="connsiteX7" fmla="*/ 336636 w 606450"/>
                    <a:gd name="connsiteY7" fmla="*/ 88 h 304875"/>
                    <a:gd name="connsiteX8" fmla="*/ 336738 w 606450"/>
                    <a:gd name="connsiteY8" fmla="*/ 0 h 304875"/>
                    <a:gd name="connsiteX9" fmla="*/ 336872 w 606450"/>
                    <a:gd name="connsiteY9" fmla="*/ 180 h 304875"/>
                    <a:gd name="connsiteX10" fmla="*/ 337081 w 606450"/>
                    <a:gd name="connsiteY10" fmla="*/ 0 h 304875"/>
                    <a:gd name="connsiteX11" fmla="*/ 337083 w 606450"/>
                    <a:gd name="connsiteY11" fmla="*/ 3 h 304875"/>
                    <a:gd name="connsiteX12" fmla="*/ 337088 w 606450"/>
                    <a:gd name="connsiteY12" fmla="*/ 0 h 304875"/>
                    <a:gd name="connsiteX13" fmla="*/ 337090 w 606450"/>
                    <a:gd name="connsiteY13" fmla="*/ 3 h 304875"/>
                    <a:gd name="connsiteX14" fmla="*/ 337094 w 606450"/>
                    <a:gd name="connsiteY14" fmla="*/ 0 h 304875"/>
                    <a:gd name="connsiteX15" fmla="*/ 337097 w 606450"/>
                    <a:gd name="connsiteY15" fmla="*/ 3 h 304875"/>
                    <a:gd name="connsiteX16" fmla="*/ 337101 w 606450"/>
                    <a:gd name="connsiteY16" fmla="*/ 0 h 304875"/>
                    <a:gd name="connsiteX17" fmla="*/ 337123 w 606450"/>
                    <a:gd name="connsiteY17" fmla="*/ 29 h 304875"/>
                    <a:gd name="connsiteX18" fmla="*/ 337156 w 606450"/>
                    <a:gd name="connsiteY18" fmla="*/ 0 h 304875"/>
                    <a:gd name="connsiteX19" fmla="*/ 337160 w 606450"/>
                    <a:gd name="connsiteY19" fmla="*/ 5 h 304875"/>
                    <a:gd name="connsiteX20" fmla="*/ 337167 w 606450"/>
                    <a:gd name="connsiteY20" fmla="*/ 0 h 304875"/>
                    <a:gd name="connsiteX21" fmla="*/ 337171 w 606450"/>
                    <a:gd name="connsiteY21" fmla="*/ 5 h 304875"/>
                    <a:gd name="connsiteX22" fmla="*/ 337177 w 606450"/>
                    <a:gd name="connsiteY22" fmla="*/ 0 h 304875"/>
                    <a:gd name="connsiteX23" fmla="*/ 337182 w 606450"/>
                    <a:gd name="connsiteY23" fmla="*/ 7 h 304875"/>
                    <a:gd name="connsiteX24" fmla="*/ 337190 w 606450"/>
                    <a:gd name="connsiteY24" fmla="*/ 0 h 304875"/>
                    <a:gd name="connsiteX25" fmla="*/ 337196 w 606450"/>
                    <a:gd name="connsiteY25" fmla="*/ 8 h 304875"/>
                    <a:gd name="connsiteX26" fmla="*/ 337205 w 606450"/>
                    <a:gd name="connsiteY26" fmla="*/ 0 h 304875"/>
                    <a:gd name="connsiteX27" fmla="*/ 337409 w 606450"/>
                    <a:gd name="connsiteY27" fmla="*/ 273 h 304875"/>
                    <a:gd name="connsiteX28" fmla="*/ 337724 w 606450"/>
                    <a:gd name="connsiteY28" fmla="*/ 0 h 304875"/>
                    <a:gd name="connsiteX29" fmla="*/ 606450 w 606450"/>
                    <a:gd name="connsiteY29" fmla="*/ 88867 h 304875"/>
                    <a:gd name="connsiteX30" fmla="*/ 0 w 606450"/>
                    <a:gd name="connsiteY30" fmla="*/ 304875 h 304875"/>
                    <a:gd name="connsiteX0" fmla="*/ 0 w 607974"/>
                    <a:gd name="connsiteY0" fmla="*/ 304875 h 304875"/>
                    <a:gd name="connsiteX1" fmla="*/ 336503 w 607974"/>
                    <a:gd name="connsiteY1" fmla="*/ 15 h 304875"/>
                    <a:gd name="connsiteX2" fmla="*/ 336521 w 607974"/>
                    <a:gd name="connsiteY2" fmla="*/ 0 h 304875"/>
                    <a:gd name="connsiteX3" fmla="*/ 336533 w 607974"/>
                    <a:gd name="connsiteY3" fmla="*/ 16 h 304875"/>
                    <a:gd name="connsiteX4" fmla="*/ 336552 w 607974"/>
                    <a:gd name="connsiteY4" fmla="*/ 0 h 304875"/>
                    <a:gd name="connsiteX5" fmla="*/ 336560 w 607974"/>
                    <a:gd name="connsiteY5" fmla="*/ 10 h 304875"/>
                    <a:gd name="connsiteX6" fmla="*/ 336571 w 607974"/>
                    <a:gd name="connsiteY6" fmla="*/ 0 h 304875"/>
                    <a:gd name="connsiteX7" fmla="*/ 336636 w 607974"/>
                    <a:gd name="connsiteY7" fmla="*/ 88 h 304875"/>
                    <a:gd name="connsiteX8" fmla="*/ 336738 w 607974"/>
                    <a:gd name="connsiteY8" fmla="*/ 0 h 304875"/>
                    <a:gd name="connsiteX9" fmla="*/ 336872 w 607974"/>
                    <a:gd name="connsiteY9" fmla="*/ 180 h 304875"/>
                    <a:gd name="connsiteX10" fmla="*/ 337081 w 607974"/>
                    <a:gd name="connsiteY10" fmla="*/ 0 h 304875"/>
                    <a:gd name="connsiteX11" fmla="*/ 337083 w 607974"/>
                    <a:gd name="connsiteY11" fmla="*/ 3 h 304875"/>
                    <a:gd name="connsiteX12" fmla="*/ 337088 w 607974"/>
                    <a:gd name="connsiteY12" fmla="*/ 0 h 304875"/>
                    <a:gd name="connsiteX13" fmla="*/ 337090 w 607974"/>
                    <a:gd name="connsiteY13" fmla="*/ 3 h 304875"/>
                    <a:gd name="connsiteX14" fmla="*/ 337094 w 607974"/>
                    <a:gd name="connsiteY14" fmla="*/ 0 h 304875"/>
                    <a:gd name="connsiteX15" fmla="*/ 337097 w 607974"/>
                    <a:gd name="connsiteY15" fmla="*/ 3 h 304875"/>
                    <a:gd name="connsiteX16" fmla="*/ 337101 w 607974"/>
                    <a:gd name="connsiteY16" fmla="*/ 0 h 304875"/>
                    <a:gd name="connsiteX17" fmla="*/ 337123 w 607974"/>
                    <a:gd name="connsiteY17" fmla="*/ 29 h 304875"/>
                    <a:gd name="connsiteX18" fmla="*/ 337156 w 607974"/>
                    <a:gd name="connsiteY18" fmla="*/ 0 h 304875"/>
                    <a:gd name="connsiteX19" fmla="*/ 337160 w 607974"/>
                    <a:gd name="connsiteY19" fmla="*/ 5 h 304875"/>
                    <a:gd name="connsiteX20" fmla="*/ 337167 w 607974"/>
                    <a:gd name="connsiteY20" fmla="*/ 0 h 304875"/>
                    <a:gd name="connsiteX21" fmla="*/ 337171 w 607974"/>
                    <a:gd name="connsiteY21" fmla="*/ 5 h 304875"/>
                    <a:gd name="connsiteX22" fmla="*/ 337177 w 607974"/>
                    <a:gd name="connsiteY22" fmla="*/ 0 h 304875"/>
                    <a:gd name="connsiteX23" fmla="*/ 337182 w 607974"/>
                    <a:gd name="connsiteY23" fmla="*/ 7 h 304875"/>
                    <a:gd name="connsiteX24" fmla="*/ 337190 w 607974"/>
                    <a:gd name="connsiteY24" fmla="*/ 0 h 304875"/>
                    <a:gd name="connsiteX25" fmla="*/ 337196 w 607974"/>
                    <a:gd name="connsiteY25" fmla="*/ 8 h 304875"/>
                    <a:gd name="connsiteX26" fmla="*/ 337205 w 607974"/>
                    <a:gd name="connsiteY26" fmla="*/ 0 h 304875"/>
                    <a:gd name="connsiteX27" fmla="*/ 337409 w 607974"/>
                    <a:gd name="connsiteY27" fmla="*/ 273 h 304875"/>
                    <a:gd name="connsiteX28" fmla="*/ 337724 w 607974"/>
                    <a:gd name="connsiteY28" fmla="*/ 0 h 304875"/>
                    <a:gd name="connsiteX29" fmla="*/ 607974 w 607974"/>
                    <a:gd name="connsiteY29" fmla="*/ 84296 h 304875"/>
                    <a:gd name="connsiteX30" fmla="*/ 0 w 607974"/>
                    <a:gd name="connsiteY30" fmla="*/ 304875 h 304875"/>
                    <a:gd name="connsiteX0" fmla="*/ 0 w 609498"/>
                    <a:gd name="connsiteY0" fmla="*/ 304875 h 304875"/>
                    <a:gd name="connsiteX1" fmla="*/ 336503 w 609498"/>
                    <a:gd name="connsiteY1" fmla="*/ 15 h 304875"/>
                    <a:gd name="connsiteX2" fmla="*/ 336521 w 609498"/>
                    <a:gd name="connsiteY2" fmla="*/ 0 h 304875"/>
                    <a:gd name="connsiteX3" fmla="*/ 336533 w 609498"/>
                    <a:gd name="connsiteY3" fmla="*/ 16 h 304875"/>
                    <a:gd name="connsiteX4" fmla="*/ 336552 w 609498"/>
                    <a:gd name="connsiteY4" fmla="*/ 0 h 304875"/>
                    <a:gd name="connsiteX5" fmla="*/ 336560 w 609498"/>
                    <a:gd name="connsiteY5" fmla="*/ 10 h 304875"/>
                    <a:gd name="connsiteX6" fmla="*/ 336571 w 609498"/>
                    <a:gd name="connsiteY6" fmla="*/ 0 h 304875"/>
                    <a:gd name="connsiteX7" fmla="*/ 336636 w 609498"/>
                    <a:gd name="connsiteY7" fmla="*/ 88 h 304875"/>
                    <a:gd name="connsiteX8" fmla="*/ 336738 w 609498"/>
                    <a:gd name="connsiteY8" fmla="*/ 0 h 304875"/>
                    <a:gd name="connsiteX9" fmla="*/ 336872 w 609498"/>
                    <a:gd name="connsiteY9" fmla="*/ 180 h 304875"/>
                    <a:gd name="connsiteX10" fmla="*/ 337081 w 609498"/>
                    <a:gd name="connsiteY10" fmla="*/ 0 h 304875"/>
                    <a:gd name="connsiteX11" fmla="*/ 337083 w 609498"/>
                    <a:gd name="connsiteY11" fmla="*/ 3 h 304875"/>
                    <a:gd name="connsiteX12" fmla="*/ 337088 w 609498"/>
                    <a:gd name="connsiteY12" fmla="*/ 0 h 304875"/>
                    <a:gd name="connsiteX13" fmla="*/ 337090 w 609498"/>
                    <a:gd name="connsiteY13" fmla="*/ 3 h 304875"/>
                    <a:gd name="connsiteX14" fmla="*/ 337094 w 609498"/>
                    <a:gd name="connsiteY14" fmla="*/ 0 h 304875"/>
                    <a:gd name="connsiteX15" fmla="*/ 337097 w 609498"/>
                    <a:gd name="connsiteY15" fmla="*/ 3 h 304875"/>
                    <a:gd name="connsiteX16" fmla="*/ 337101 w 609498"/>
                    <a:gd name="connsiteY16" fmla="*/ 0 h 304875"/>
                    <a:gd name="connsiteX17" fmla="*/ 337123 w 609498"/>
                    <a:gd name="connsiteY17" fmla="*/ 29 h 304875"/>
                    <a:gd name="connsiteX18" fmla="*/ 337156 w 609498"/>
                    <a:gd name="connsiteY18" fmla="*/ 0 h 304875"/>
                    <a:gd name="connsiteX19" fmla="*/ 337160 w 609498"/>
                    <a:gd name="connsiteY19" fmla="*/ 5 h 304875"/>
                    <a:gd name="connsiteX20" fmla="*/ 337167 w 609498"/>
                    <a:gd name="connsiteY20" fmla="*/ 0 h 304875"/>
                    <a:gd name="connsiteX21" fmla="*/ 337171 w 609498"/>
                    <a:gd name="connsiteY21" fmla="*/ 5 h 304875"/>
                    <a:gd name="connsiteX22" fmla="*/ 337177 w 609498"/>
                    <a:gd name="connsiteY22" fmla="*/ 0 h 304875"/>
                    <a:gd name="connsiteX23" fmla="*/ 337182 w 609498"/>
                    <a:gd name="connsiteY23" fmla="*/ 7 h 304875"/>
                    <a:gd name="connsiteX24" fmla="*/ 337190 w 609498"/>
                    <a:gd name="connsiteY24" fmla="*/ 0 h 304875"/>
                    <a:gd name="connsiteX25" fmla="*/ 337196 w 609498"/>
                    <a:gd name="connsiteY25" fmla="*/ 8 h 304875"/>
                    <a:gd name="connsiteX26" fmla="*/ 337205 w 609498"/>
                    <a:gd name="connsiteY26" fmla="*/ 0 h 304875"/>
                    <a:gd name="connsiteX27" fmla="*/ 337409 w 609498"/>
                    <a:gd name="connsiteY27" fmla="*/ 273 h 304875"/>
                    <a:gd name="connsiteX28" fmla="*/ 337724 w 609498"/>
                    <a:gd name="connsiteY28" fmla="*/ 0 h 304875"/>
                    <a:gd name="connsiteX29" fmla="*/ 609498 w 609498"/>
                    <a:gd name="connsiteY29" fmla="*/ 91915 h 304875"/>
                    <a:gd name="connsiteX30" fmla="*/ 0 w 609498"/>
                    <a:gd name="connsiteY30" fmla="*/ 304875 h 304875"/>
                    <a:gd name="connsiteX0" fmla="*/ 0 w 607974"/>
                    <a:gd name="connsiteY0" fmla="*/ 304875 h 304875"/>
                    <a:gd name="connsiteX1" fmla="*/ 336503 w 607974"/>
                    <a:gd name="connsiteY1" fmla="*/ 15 h 304875"/>
                    <a:gd name="connsiteX2" fmla="*/ 336521 w 607974"/>
                    <a:gd name="connsiteY2" fmla="*/ 0 h 304875"/>
                    <a:gd name="connsiteX3" fmla="*/ 336533 w 607974"/>
                    <a:gd name="connsiteY3" fmla="*/ 16 h 304875"/>
                    <a:gd name="connsiteX4" fmla="*/ 336552 w 607974"/>
                    <a:gd name="connsiteY4" fmla="*/ 0 h 304875"/>
                    <a:gd name="connsiteX5" fmla="*/ 336560 w 607974"/>
                    <a:gd name="connsiteY5" fmla="*/ 10 h 304875"/>
                    <a:gd name="connsiteX6" fmla="*/ 336571 w 607974"/>
                    <a:gd name="connsiteY6" fmla="*/ 0 h 304875"/>
                    <a:gd name="connsiteX7" fmla="*/ 336636 w 607974"/>
                    <a:gd name="connsiteY7" fmla="*/ 88 h 304875"/>
                    <a:gd name="connsiteX8" fmla="*/ 336738 w 607974"/>
                    <a:gd name="connsiteY8" fmla="*/ 0 h 304875"/>
                    <a:gd name="connsiteX9" fmla="*/ 336872 w 607974"/>
                    <a:gd name="connsiteY9" fmla="*/ 180 h 304875"/>
                    <a:gd name="connsiteX10" fmla="*/ 337081 w 607974"/>
                    <a:gd name="connsiteY10" fmla="*/ 0 h 304875"/>
                    <a:gd name="connsiteX11" fmla="*/ 337083 w 607974"/>
                    <a:gd name="connsiteY11" fmla="*/ 3 h 304875"/>
                    <a:gd name="connsiteX12" fmla="*/ 337088 w 607974"/>
                    <a:gd name="connsiteY12" fmla="*/ 0 h 304875"/>
                    <a:gd name="connsiteX13" fmla="*/ 337090 w 607974"/>
                    <a:gd name="connsiteY13" fmla="*/ 3 h 304875"/>
                    <a:gd name="connsiteX14" fmla="*/ 337094 w 607974"/>
                    <a:gd name="connsiteY14" fmla="*/ 0 h 304875"/>
                    <a:gd name="connsiteX15" fmla="*/ 337097 w 607974"/>
                    <a:gd name="connsiteY15" fmla="*/ 3 h 304875"/>
                    <a:gd name="connsiteX16" fmla="*/ 337101 w 607974"/>
                    <a:gd name="connsiteY16" fmla="*/ 0 h 304875"/>
                    <a:gd name="connsiteX17" fmla="*/ 337123 w 607974"/>
                    <a:gd name="connsiteY17" fmla="*/ 29 h 304875"/>
                    <a:gd name="connsiteX18" fmla="*/ 337156 w 607974"/>
                    <a:gd name="connsiteY18" fmla="*/ 0 h 304875"/>
                    <a:gd name="connsiteX19" fmla="*/ 337160 w 607974"/>
                    <a:gd name="connsiteY19" fmla="*/ 5 h 304875"/>
                    <a:gd name="connsiteX20" fmla="*/ 337167 w 607974"/>
                    <a:gd name="connsiteY20" fmla="*/ 0 h 304875"/>
                    <a:gd name="connsiteX21" fmla="*/ 337171 w 607974"/>
                    <a:gd name="connsiteY21" fmla="*/ 5 h 304875"/>
                    <a:gd name="connsiteX22" fmla="*/ 337177 w 607974"/>
                    <a:gd name="connsiteY22" fmla="*/ 0 h 304875"/>
                    <a:gd name="connsiteX23" fmla="*/ 337182 w 607974"/>
                    <a:gd name="connsiteY23" fmla="*/ 7 h 304875"/>
                    <a:gd name="connsiteX24" fmla="*/ 337190 w 607974"/>
                    <a:gd name="connsiteY24" fmla="*/ 0 h 304875"/>
                    <a:gd name="connsiteX25" fmla="*/ 337196 w 607974"/>
                    <a:gd name="connsiteY25" fmla="*/ 8 h 304875"/>
                    <a:gd name="connsiteX26" fmla="*/ 337205 w 607974"/>
                    <a:gd name="connsiteY26" fmla="*/ 0 h 304875"/>
                    <a:gd name="connsiteX27" fmla="*/ 337409 w 607974"/>
                    <a:gd name="connsiteY27" fmla="*/ 273 h 304875"/>
                    <a:gd name="connsiteX28" fmla="*/ 337724 w 607974"/>
                    <a:gd name="connsiteY28" fmla="*/ 0 h 304875"/>
                    <a:gd name="connsiteX29" fmla="*/ 607974 w 607974"/>
                    <a:gd name="connsiteY29" fmla="*/ 85820 h 304875"/>
                    <a:gd name="connsiteX30" fmla="*/ 0 w 607974"/>
                    <a:gd name="connsiteY30" fmla="*/ 304875 h 304875"/>
                    <a:gd name="connsiteX0" fmla="*/ 0 w 611022"/>
                    <a:gd name="connsiteY0" fmla="*/ 304875 h 304875"/>
                    <a:gd name="connsiteX1" fmla="*/ 336503 w 611022"/>
                    <a:gd name="connsiteY1" fmla="*/ 15 h 304875"/>
                    <a:gd name="connsiteX2" fmla="*/ 336521 w 611022"/>
                    <a:gd name="connsiteY2" fmla="*/ 0 h 304875"/>
                    <a:gd name="connsiteX3" fmla="*/ 336533 w 611022"/>
                    <a:gd name="connsiteY3" fmla="*/ 16 h 304875"/>
                    <a:gd name="connsiteX4" fmla="*/ 336552 w 611022"/>
                    <a:gd name="connsiteY4" fmla="*/ 0 h 304875"/>
                    <a:gd name="connsiteX5" fmla="*/ 336560 w 611022"/>
                    <a:gd name="connsiteY5" fmla="*/ 10 h 304875"/>
                    <a:gd name="connsiteX6" fmla="*/ 336571 w 611022"/>
                    <a:gd name="connsiteY6" fmla="*/ 0 h 304875"/>
                    <a:gd name="connsiteX7" fmla="*/ 336636 w 611022"/>
                    <a:gd name="connsiteY7" fmla="*/ 88 h 304875"/>
                    <a:gd name="connsiteX8" fmla="*/ 336738 w 611022"/>
                    <a:gd name="connsiteY8" fmla="*/ 0 h 304875"/>
                    <a:gd name="connsiteX9" fmla="*/ 336872 w 611022"/>
                    <a:gd name="connsiteY9" fmla="*/ 180 h 304875"/>
                    <a:gd name="connsiteX10" fmla="*/ 337081 w 611022"/>
                    <a:gd name="connsiteY10" fmla="*/ 0 h 304875"/>
                    <a:gd name="connsiteX11" fmla="*/ 337083 w 611022"/>
                    <a:gd name="connsiteY11" fmla="*/ 3 h 304875"/>
                    <a:gd name="connsiteX12" fmla="*/ 337088 w 611022"/>
                    <a:gd name="connsiteY12" fmla="*/ 0 h 304875"/>
                    <a:gd name="connsiteX13" fmla="*/ 337090 w 611022"/>
                    <a:gd name="connsiteY13" fmla="*/ 3 h 304875"/>
                    <a:gd name="connsiteX14" fmla="*/ 337094 w 611022"/>
                    <a:gd name="connsiteY14" fmla="*/ 0 h 304875"/>
                    <a:gd name="connsiteX15" fmla="*/ 337097 w 611022"/>
                    <a:gd name="connsiteY15" fmla="*/ 3 h 304875"/>
                    <a:gd name="connsiteX16" fmla="*/ 337101 w 611022"/>
                    <a:gd name="connsiteY16" fmla="*/ 0 h 304875"/>
                    <a:gd name="connsiteX17" fmla="*/ 337123 w 611022"/>
                    <a:gd name="connsiteY17" fmla="*/ 29 h 304875"/>
                    <a:gd name="connsiteX18" fmla="*/ 337156 w 611022"/>
                    <a:gd name="connsiteY18" fmla="*/ 0 h 304875"/>
                    <a:gd name="connsiteX19" fmla="*/ 337160 w 611022"/>
                    <a:gd name="connsiteY19" fmla="*/ 5 h 304875"/>
                    <a:gd name="connsiteX20" fmla="*/ 337167 w 611022"/>
                    <a:gd name="connsiteY20" fmla="*/ 0 h 304875"/>
                    <a:gd name="connsiteX21" fmla="*/ 337171 w 611022"/>
                    <a:gd name="connsiteY21" fmla="*/ 5 h 304875"/>
                    <a:gd name="connsiteX22" fmla="*/ 337177 w 611022"/>
                    <a:gd name="connsiteY22" fmla="*/ 0 h 304875"/>
                    <a:gd name="connsiteX23" fmla="*/ 337182 w 611022"/>
                    <a:gd name="connsiteY23" fmla="*/ 7 h 304875"/>
                    <a:gd name="connsiteX24" fmla="*/ 337190 w 611022"/>
                    <a:gd name="connsiteY24" fmla="*/ 0 h 304875"/>
                    <a:gd name="connsiteX25" fmla="*/ 337196 w 611022"/>
                    <a:gd name="connsiteY25" fmla="*/ 8 h 304875"/>
                    <a:gd name="connsiteX26" fmla="*/ 337205 w 611022"/>
                    <a:gd name="connsiteY26" fmla="*/ 0 h 304875"/>
                    <a:gd name="connsiteX27" fmla="*/ 337409 w 611022"/>
                    <a:gd name="connsiteY27" fmla="*/ 273 h 304875"/>
                    <a:gd name="connsiteX28" fmla="*/ 337724 w 611022"/>
                    <a:gd name="connsiteY28" fmla="*/ 0 h 304875"/>
                    <a:gd name="connsiteX29" fmla="*/ 611022 w 611022"/>
                    <a:gd name="connsiteY29" fmla="*/ 84296 h 304875"/>
                    <a:gd name="connsiteX30" fmla="*/ 0 w 611022"/>
                    <a:gd name="connsiteY30" fmla="*/ 304875 h 304875"/>
                    <a:gd name="connsiteX0" fmla="*/ 0 w 611022"/>
                    <a:gd name="connsiteY0" fmla="*/ 304875 h 304875"/>
                    <a:gd name="connsiteX1" fmla="*/ 336503 w 611022"/>
                    <a:gd name="connsiteY1" fmla="*/ 15 h 304875"/>
                    <a:gd name="connsiteX2" fmla="*/ 336521 w 611022"/>
                    <a:gd name="connsiteY2" fmla="*/ 0 h 304875"/>
                    <a:gd name="connsiteX3" fmla="*/ 336533 w 611022"/>
                    <a:gd name="connsiteY3" fmla="*/ 16 h 304875"/>
                    <a:gd name="connsiteX4" fmla="*/ 336552 w 611022"/>
                    <a:gd name="connsiteY4" fmla="*/ 0 h 304875"/>
                    <a:gd name="connsiteX5" fmla="*/ 336560 w 611022"/>
                    <a:gd name="connsiteY5" fmla="*/ 10 h 304875"/>
                    <a:gd name="connsiteX6" fmla="*/ 336571 w 611022"/>
                    <a:gd name="connsiteY6" fmla="*/ 0 h 304875"/>
                    <a:gd name="connsiteX7" fmla="*/ 336636 w 611022"/>
                    <a:gd name="connsiteY7" fmla="*/ 88 h 304875"/>
                    <a:gd name="connsiteX8" fmla="*/ 336738 w 611022"/>
                    <a:gd name="connsiteY8" fmla="*/ 0 h 304875"/>
                    <a:gd name="connsiteX9" fmla="*/ 336872 w 611022"/>
                    <a:gd name="connsiteY9" fmla="*/ 180 h 304875"/>
                    <a:gd name="connsiteX10" fmla="*/ 337081 w 611022"/>
                    <a:gd name="connsiteY10" fmla="*/ 0 h 304875"/>
                    <a:gd name="connsiteX11" fmla="*/ 337083 w 611022"/>
                    <a:gd name="connsiteY11" fmla="*/ 3 h 304875"/>
                    <a:gd name="connsiteX12" fmla="*/ 337088 w 611022"/>
                    <a:gd name="connsiteY12" fmla="*/ 0 h 304875"/>
                    <a:gd name="connsiteX13" fmla="*/ 337090 w 611022"/>
                    <a:gd name="connsiteY13" fmla="*/ 3 h 304875"/>
                    <a:gd name="connsiteX14" fmla="*/ 337094 w 611022"/>
                    <a:gd name="connsiteY14" fmla="*/ 0 h 304875"/>
                    <a:gd name="connsiteX15" fmla="*/ 337097 w 611022"/>
                    <a:gd name="connsiteY15" fmla="*/ 3 h 304875"/>
                    <a:gd name="connsiteX16" fmla="*/ 337101 w 611022"/>
                    <a:gd name="connsiteY16" fmla="*/ 0 h 304875"/>
                    <a:gd name="connsiteX17" fmla="*/ 337123 w 611022"/>
                    <a:gd name="connsiteY17" fmla="*/ 29 h 304875"/>
                    <a:gd name="connsiteX18" fmla="*/ 337156 w 611022"/>
                    <a:gd name="connsiteY18" fmla="*/ 0 h 304875"/>
                    <a:gd name="connsiteX19" fmla="*/ 337160 w 611022"/>
                    <a:gd name="connsiteY19" fmla="*/ 5 h 304875"/>
                    <a:gd name="connsiteX20" fmla="*/ 337167 w 611022"/>
                    <a:gd name="connsiteY20" fmla="*/ 0 h 304875"/>
                    <a:gd name="connsiteX21" fmla="*/ 337171 w 611022"/>
                    <a:gd name="connsiteY21" fmla="*/ 5 h 304875"/>
                    <a:gd name="connsiteX22" fmla="*/ 337177 w 611022"/>
                    <a:gd name="connsiteY22" fmla="*/ 0 h 304875"/>
                    <a:gd name="connsiteX23" fmla="*/ 337182 w 611022"/>
                    <a:gd name="connsiteY23" fmla="*/ 7 h 304875"/>
                    <a:gd name="connsiteX24" fmla="*/ 337190 w 611022"/>
                    <a:gd name="connsiteY24" fmla="*/ 0 h 304875"/>
                    <a:gd name="connsiteX25" fmla="*/ 337196 w 611022"/>
                    <a:gd name="connsiteY25" fmla="*/ 8 h 304875"/>
                    <a:gd name="connsiteX26" fmla="*/ 337205 w 611022"/>
                    <a:gd name="connsiteY26" fmla="*/ 0 h 304875"/>
                    <a:gd name="connsiteX27" fmla="*/ 337409 w 611022"/>
                    <a:gd name="connsiteY27" fmla="*/ 273 h 304875"/>
                    <a:gd name="connsiteX28" fmla="*/ 337724 w 611022"/>
                    <a:gd name="connsiteY28" fmla="*/ 0 h 304875"/>
                    <a:gd name="connsiteX29" fmla="*/ 611022 w 611022"/>
                    <a:gd name="connsiteY29" fmla="*/ 84296 h 304875"/>
                    <a:gd name="connsiteX30" fmla="*/ 0 w 611022"/>
                    <a:gd name="connsiteY30" fmla="*/ 304875 h 304875"/>
                    <a:gd name="connsiteX0" fmla="*/ 0 w 611022"/>
                    <a:gd name="connsiteY0" fmla="*/ 304875 h 304875"/>
                    <a:gd name="connsiteX1" fmla="*/ 336503 w 611022"/>
                    <a:gd name="connsiteY1" fmla="*/ 15 h 304875"/>
                    <a:gd name="connsiteX2" fmla="*/ 336521 w 611022"/>
                    <a:gd name="connsiteY2" fmla="*/ 0 h 304875"/>
                    <a:gd name="connsiteX3" fmla="*/ 336533 w 611022"/>
                    <a:gd name="connsiteY3" fmla="*/ 16 h 304875"/>
                    <a:gd name="connsiteX4" fmla="*/ 336552 w 611022"/>
                    <a:gd name="connsiteY4" fmla="*/ 0 h 304875"/>
                    <a:gd name="connsiteX5" fmla="*/ 336560 w 611022"/>
                    <a:gd name="connsiteY5" fmla="*/ 10 h 304875"/>
                    <a:gd name="connsiteX6" fmla="*/ 336571 w 611022"/>
                    <a:gd name="connsiteY6" fmla="*/ 0 h 304875"/>
                    <a:gd name="connsiteX7" fmla="*/ 336636 w 611022"/>
                    <a:gd name="connsiteY7" fmla="*/ 88 h 304875"/>
                    <a:gd name="connsiteX8" fmla="*/ 336738 w 611022"/>
                    <a:gd name="connsiteY8" fmla="*/ 0 h 304875"/>
                    <a:gd name="connsiteX9" fmla="*/ 336872 w 611022"/>
                    <a:gd name="connsiteY9" fmla="*/ 180 h 304875"/>
                    <a:gd name="connsiteX10" fmla="*/ 337081 w 611022"/>
                    <a:gd name="connsiteY10" fmla="*/ 0 h 304875"/>
                    <a:gd name="connsiteX11" fmla="*/ 337083 w 611022"/>
                    <a:gd name="connsiteY11" fmla="*/ 3 h 304875"/>
                    <a:gd name="connsiteX12" fmla="*/ 337088 w 611022"/>
                    <a:gd name="connsiteY12" fmla="*/ 0 h 304875"/>
                    <a:gd name="connsiteX13" fmla="*/ 337090 w 611022"/>
                    <a:gd name="connsiteY13" fmla="*/ 3 h 304875"/>
                    <a:gd name="connsiteX14" fmla="*/ 337094 w 611022"/>
                    <a:gd name="connsiteY14" fmla="*/ 0 h 304875"/>
                    <a:gd name="connsiteX15" fmla="*/ 337097 w 611022"/>
                    <a:gd name="connsiteY15" fmla="*/ 3 h 304875"/>
                    <a:gd name="connsiteX16" fmla="*/ 337101 w 611022"/>
                    <a:gd name="connsiteY16" fmla="*/ 0 h 304875"/>
                    <a:gd name="connsiteX17" fmla="*/ 337123 w 611022"/>
                    <a:gd name="connsiteY17" fmla="*/ 29 h 304875"/>
                    <a:gd name="connsiteX18" fmla="*/ 337156 w 611022"/>
                    <a:gd name="connsiteY18" fmla="*/ 0 h 304875"/>
                    <a:gd name="connsiteX19" fmla="*/ 337160 w 611022"/>
                    <a:gd name="connsiteY19" fmla="*/ 5 h 304875"/>
                    <a:gd name="connsiteX20" fmla="*/ 337167 w 611022"/>
                    <a:gd name="connsiteY20" fmla="*/ 0 h 304875"/>
                    <a:gd name="connsiteX21" fmla="*/ 337171 w 611022"/>
                    <a:gd name="connsiteY21" fmla="*/ 5 h 304875"/>
                    <a:gd name="connsiteX22" fmla="*/ 337177 w 611022"/>
                    <a:gd name="connsiteY22" fmla="*/ 0 h 304875"/>
                    <a:gd name="connsiteX23" fmla="*/ 337182 w 611022"/>
                    <a:gd name="connsiteY23" fmla="*/ 7 h 304875"/>
                    <a:gd name="connsiteX24" fmla="*/ 337190 w 611022"/>
                    <a:gd name="connsiteY24" fmla="*/ 0 h 304875"/>
                    <a:gd name="connsiteX25" fmla="*/ 337196 w 611022"/>
                    <a:gd name="connsiteY25" fmla="*/ 8 h 304875"/>
                    <a:gd name="connsiteX26" fmla="*/ 337205 w 611022"/>
                    <a:gd name="connsiteY26" fmla="*/ 0 h 304875"/>
                    <a:gd name="connsiteX27" fmla="*/ 337409 w 611022"/>
                    <a:gd name="connsiteY27" fmla="*/ 273 h 304875"/>
                    <a:gd name="connsiteX28" fmla="*/ 337724 w 611022"/>
                    <a:gd name="connsiteY28" fmla="*/ 0 h 304875"/>
                    <a:gd name="connsiteX29" fmla="*/ 611022 w 611022"/>
                    <a:gd name="connsiteY29" fmla="*/ 84296 h 304875"/>
                    <a:gd name="connsiteX30" fmla="*/ 0 w 611022"/>
                    <a:gd name="connsiteY30" fmla="*/ 304875 h 304875"/>
                    <a:gd name="connsiteX0" fmla="*/ 0 w 609498"/>
                    <a:gd name="connsiteY0" fmla="*/ 304875 h 304875"/>
                    <a:gd name="connsiteX1" fmla="*/ 336503 w 609498"/>
                    <a:gd name="connsiteY1" fmla="*/ 15 h 304875"/>
                    <a:gd name="connsiteX2" fmla="*/ 336521 w 609498"/>
                    <a:gd name="connsiteY2" fmla="*/ 0 h 304875"/>
                    <a:gd name="connsiteX3" fmla="*/ 336533 w 609498"/>
                    <a:gd name="connsiteY3" fmla="*/ 16 h 304875"/>
                    <a:gd name="connsiteX4" fmla="*/ 336552 w 609498"/>
                    <a:gd name="connsiteY4" fmla="*/ 0 h 304875"/>
                    <a:gd name="connsiteX5" fmla="*/ 336560 w 609498"/>
                    <a:gd name="connsiteY5" fmla="*/ 10 h 304875"/>
                    <a:gd name="connsiteX6" fmla="*/ 336571 w 609498"/>
                    <a:gd name="connsiteY6" fmla="*/ 0 h 304875"/>
                    <a:gd name="connsiteX7" fmla="*/ 336636 w 609498"/>
                    <a:gd name="connsiteY7" fmla="*/ 88 h 304875"/>
                    <a:gd name="connsiteX8" fmla="*/ 336738 w 609498"/>
                    <a:gd name="connsiteY8" fmla="*/ 0 h 304875"/>
                    <a:gd name="connsiteX9" fmla="*/ 336872 w 609498"/>
                    <a:gd name="connsiteY9" fmla="*/ 180 h 304875"/>
                    <a:gd name="connsiteX10" fmla="*/ 337081 w 609498"/>
                    <a:gd name="connsiteY10" fmla="*/ 0 h 304875"/>
                    <a:gd name="connsiteX11" fmla="*/ 337083 w 609498"/>
                    <a:gd name="connsiteY11" fmla="*/ 3 h 304875"/>
                    <a:gd name="connsiteX12" fmla="*/ 337088 w 609498"/>
                    <a:gd name="connsiteY12" fmla="*/ 0 h 304875"/>
                    <a:gd name="connsiteX13" fmla="*/ 337090 w 609498"/>
                    <a:gd name="connsiteY13" fmla="*/ 3 h 304875"/>
                    <a:gd name="connsiteX14" fmla="*/ 337094 w 609498"/>
                    <a:gd name="connsiteY14" fmla="*/ 0 h 304875"/>
                    <a:gd name="connsiteX15" fmla="*/ 337097 w 609498"/>
                    <a:gd name="connsiteY15" fmla="*/ 3 h 304875"/>
                    <a:gd name="connsiteX16" fmla="*/ 337101 w 609498"/>
                    <a:gd name="connsiteY16" fmla="*/ 0 h 304875"/>
                    <a:gd name="connsiteX17" fmla="*/ 337123 w 609498"/>
                    <a:gd name="connsiteY17" fmla="*/ 29 h 304875"/>
                    <a:gd name="connsiteX18" fmla="*/ 337156 w 609498"/>
                    <a:gd name="connsiteY18" fmla="*/ 0 h 304875"/>
                    <a:gd name="connsiteX19" fmla="*/ 337160 w 609498"/>
                    <a:gd name="connsiteY19" fmla="*/ 5 h 304875"/>
                    <a:gd name="connsiteX20" fmla="*/ 337167 w 609498"/>
                    <a:gd name="connsiteY20" fmla="*/ 0 h 304875"/>
                    <a:gd name="connsiteX21" fmla="*/ 337171 w 609498"/>
                    <a:gd name="connsiteY21" fmla="*/ 5 h 304875"/>
                    <a:gd name="connsiteX22" fmla="*/ 337177 w 609498"/>
                    <a:gd name="connsiteY22" fmla="*/ 0 h 304875"/>
                    <a:gd name="connsiteX23" fmla="*/ 337182 w 609498"/>
                    <a:gd name="connsiteY23" fmla="*/ 7 h 304875"/>
                    <a:gd name="connsiteX24" fmla="*/ 337190 w 609498"/>
                    <a:gd name="connsiteY24" fmla="*/ 0 h 304875"/>
                    <a:gd name="connsiteX25" fmla="*/ 337196 w 609498"/>
                    <a:gd name="connsiteY25" fmla="*/ 8 h 304875"/>
                    <a:gd name="connsiteX26" fmla="*/ 337205 w 609498"/>
                    <a:gd name="connsiteY26" fmla="*/ 0 h 304875"/>
                    <a:gd name="connsiteX27" fmla="*/ 337409 w 609498"/>
                    <a:gd name="connsiteY27" fmla="*/ 273 h 304875"/>
                    <a:gd name="connsiteX28" fmla="*/ 337724 w 609498"/>
                    <a:gd name="connsiteY28" fmla="*/ 0 h 304875"/>
                    <a:gd name="connsiteX29" fmla="*/ 609498 w 609498"/>
                    <a:gd name="connsiteY29" fmla="*/ 84296 h 304875"/>
                    <a:gd name="connsiteX30" fmla="*/ 0 w 609498"/>
                    <a:gd name="connsiteY30" fmla="*/ 304875 h 304875"/>
                    <a:gd name="connsiteX0" fmla="*/ 0 w 607974"/>
                    <a:gd name="connsiteY0" fmla="*/ 304875 h 304875"/>
                    <a:gd name="connsiteX1" fmla="*/ 336503 w 607974"/>
                    <a:gd name="connsiteY1" fmla="*/ 15 h 304875"/>
                    <a:gd name="connsiteX2" fmla="*/ 336521 w 607974"/>
                    <a:gd name="connsiteY2" fmla="*/ 0 h 304875"/>
                    <a:gd name="connsiteX3" fmla="*/ 336533 w 607974"/>
                    <a:gd name="connsiteY3" fmla="*/ 16 h 304875"/>
                    <a:gd name="connsiteX4" fmla="*/ 336552 w 607974"/>
                    <a:gd name="connsiteY4" fmla="*/ 0 h 304875"/>
                    <a:gd name="connsiteX5" fmla="*/ 336560 w 607974"/>
                    <a:gd name="connsiteY5" fmla="*/ 10 h 304875"/>
                    <a:gd name="connsiteX6" fmla="*/ 336571 w 607974"/>
                    <a:gd name="connsiteY6" fmla="*/ 0 h 304875"/>
                    <a:gd name="connsiteX7" fmla="*/ 336636 w 607974"/>
                    <a:gd name="connsiteY7" fmla="*/ 88 h 304875"/>
                    <a:gd name="connsiteX8" fmla="*/ 336738 w 607974"/>
                    <a:gd name="connsiteY8" fmla="*/ 0 h 304875"/>
                    <a:gd name="connsiteX9" fmla="*/ 336872 w 607974"/>
                    <a:gd name="connsiteY9" fmla="*/ 180 h 304875"/>
                    <a:gd name="connsiteX10" fmla="*/ 337081 w 607974"/>
                    <a:gd name="connsiteY10" fmla="*/ 0 h 304875"/>
                    <a:gd name="connsiteX11" fmla="*/ 337083 w 607974"/>
                    <a:gd name="connsiteY11" fmla="*/ 3 h 304875"/>
                    <a:gd name="connsiteX12" fmla="*/ 337088 w 607974"/>
                    <a:gd name="connsiteY12" fmla="*/ 0 h 304875"/>
                    <a:gd name="connsiteX13" fmla="*/ 337090 w 607974"/>
                    <a:gd name="connsiteY13" fmla="*/ 3 h 304875"/>
                    <a:gd name="connsiteX14" fmla="*/ 337094 w 607974"/>
                    <a:gd name="connsiteY14" fmla="*/ 0 h 304875"/>
                    <a:gd name="connsiteX15" fmla="*/ 337097 w 607974"/>
                    <a:gd name="connsiteY15" fmla="*/ 3 h 304875"/>
                    <a:gd name="connsiteX16" fmla="*/ 337101 w 607974"/>
                    <a:gd name="connsiteY16" fmla="*/ 0 h 304875"/>
                    <a:gd name="connsiteX17" fmla="*/ 337123 w 607974"/>
                    <a:gd name="connsiteY17" fmla="*/ 29 h 304875"/>
                    <a:gd name="connsiteX18" fmla="*/ 337156 w 607974"/>
                    <a:gd name="connsiteY18" fmla="*/ 0 h 304875"/>
                    <a:gd name="connsiteX19" fmla="*/ 337160 w 607974"/>
                    <a:gd name="connsiteY19" fmla="*/ 5 h 304875"/>
                    <a:gd name="connsiteX20" fmla="*/ 337167 w 607974"/>
                    <a:gd name="connsiteY20" fmla="*/ 0 h 304875"/>
                    <a:gd name="connsiteX21" fmla="*/ 337171 w 607974"/>
                    <a:gd name="connsiteY21" fmla="*/ 5 h 304875"/>
                    <a:gd name="connsiteX22" fmla="*/ 337177 w 607974"/>
                    <a:gd name="connsiteY22" fmla="*/ 0 h 304875"/>
                    <a:gd name="connsiteX23" fmla="*/ 337182 w 607974"/>
                    <a:gd name="connsiteY23" fmla="*/ 7 h 304875"/>
                    <a:gd name="connsiteX24" fmla="*/ 337190 w 607974"/>
                    <a:gd name="connsiteY24" fmla="*/ 0 h 304875"/>
                    <a:gd name="connsiteX25" fmla="*/ 337196 w 607974"/>
                    <a:gd name="connsiteY25" fmla="*/ 8 h 304875"/>
                    <a:gd name="connsiteX26" fmla="*/ 337205 w 607974"/>
                    <a:gd name="connsiteY26" fmla="*/ 0 h 304875"/>
                    <a:gd name="connsiteX27" fmla="*/ 337409 w 607974"/>
                    <a:gd name="connsiteY27" fmla="*/ 273 h 304875"/>
                    <a:gd name="connsiteX28" fmla="*/ 337724 w 607974"/>
                    <a:gd name="connsiteY28" fmla="*/ 0 h 304875"/>
                    <a:gd name="connsiteX29" fmla="*/ 607974 w 607974"/>
                    <a:gd name="connsiteY29" fmla="*/ 88867 h 304875"/>
                    <a:gd name="connsiteX30" fmla="*/ 0 w 607974"/>
                    <a:gd name="connsiteY30" fmla="*/ 304875 h 304875"/>
                    <a:gd name="connsiteX0" fmla="*/ 0 w 612545"/>
                    <a:gd name="connsiteY0" fmla="*/ 304875 h 304875"/>
                    <a:gd name="connsiteX1" fmla="*/ 336503 w 612545"/>
                    <a:gd name="connsiteY1" fmla="*/ 15 h 304875"/>
                    <a:gd name="connsiteX2" fmla="*/ 336521 w 612545"/>
                    <a:gd name="connsiteY2" fmla="*/ 0 h 304875"/>
                    <a:gd name="connsiteX3" fmla="*/ 336533 w 612545"/>
                    <a:gd name="connsiteY3" fmla="*/ 16 h 304875"/>
                    <a:gd name="connsiteX4" fmla="*/ 336552 w 612545"/>
                    <a:gd name="connsiteY4" fmla="*/ 0 h 304875"/>
                    <a:gd name="connsiteX5" fmla="*/ 336560 w 612545"/>
                    <a:gd name="connsiteY5" fmla="*/ 10 h 304875"/>
                    <a:gd name="connsiteX6" fmla="*/ 336571 w 612545"/>
                    <a:gd name="connsiteY6" fmla="*/ 0 h 304875"/>
                    <a:gd name="connsiteX7" fmla="*/ 336636 w 612545"/>
                    <a:gd name="connsiteY7" fmla="*/ 88 h 304875"/>
                    <a:gd name="connsiteX8" fmla="*/ 336738 w 612545"/>
                    <a:gd name="connsiteY8" fmla="*/ 0 h 304875"/>
                    <a:gd name="connsiteX9" fmla="*/ 336872 w 612545"/>
                    <a:gd name="connsiteY9" fmla="*/ 180 h 304875"/>
                    <a:gd name="connsiteX10" fmla="*/ 337081 w 612545"/>
                    <a:gd name="connsiteY10" fmla="*/ 0 h 304875"/>
                    <a:gd name="connsiteX11" fmla="*/ 337083 w 612545"/>
                    <a:gd name="connsiteY11" fmla="*/ 3 h 304875"/>
                    <a:gd name="connsiteX12" fmla="*/ 337088 w 612545"/>
                    <a:gd name="connsiteY12" fmla="*/ 0 h 304875"/>
                    <a:gd name="connsiteX13" fmla="*/ 337090 w 612545"/>
                    <a:gd name="connsiteY13" fmla="*/ 3 h 304875"/>
                    <a:gd name="connsiteX14" fmla="*/ 337094 w 612545"/>
                    <a:gd name="connsiteY14" fmla="*/ 0 h 304875"/>
                    <a:gd name="connsiteX15" fmla="*/ 337097 w 612545"/>
                    <a:gd name="connsiteY15" fmla="*/ 3 h 304875"/>
                    <a:gd name="connsiteX16" fmla="*/ 337101 w 612545"/>
                    <a:gd name="connsiteY16" fmla="*/ 0 h 304875"/>
                    <a:gd name="connsiteX17" fmla="*/ 337123 w 612545"/>
                    <a:gd name="connsiteY17" fmla="*/ 29 h 304875"/>
                    <a:gd name="connsiteX18" fmla="*/ 337156 w 612545"/>
                    <a:gd name="connsiteY18" fmla="*/ 0 h 304875"/>
                    <a:gd name="connsiteX19" fmla="*/ 337160 w 612545"/>
                    <a:gd name="connsiteY19" fmla="*/ 5 h 304875"/>
                    <a:gd name="connsiteX20" fmla="*/ 337167 w 612545"/>
                    <a:gd name="connsiteY20" fmla="*/ 0 h 304875"/>
                    <a:gd name="connsiteX21" fmla="*/ 337171 w 612545"/>
                    <a:gd name="connsiteY21" fmla="*/ 5 h 304875"/>
                    <a:gd name="connsiteX22" fmla="*/ 337177 w 612545"/>
                    <a:gd name="connsiteY22" fmla="*/ 0 h 304875"/>
                    <a:gd name="connsiteX23" fmla="*/ 337182 w 612545"/>
                    <a:gd name="connsiteY23" fmla="*/ 7 h 304875"/>
                    <a:gd name="connsiteX24" fmla="*/ 337190 w 612545"/>
                    <a:gd name="connsiteY24" fmla="*/ 0 h 304875"/>
                    <a:gd name="connsiteX25" fmla="*/ 337196 w 612545"/>
                    <a:gd name="connsiteY25" fmla="*/ 8 h 304875"/>
                    <a:gd name="connsiteX26" fmla="*/ 337205 w 612545"/>
                    <a:gd name="connsiteY26" fmla="*/ 0 h 304875"/>
                    <a:gd name="connsiteX27" fmla="*/ 337409 w 612545"/>
                    <a:gd name="connsiteY27" fmla="*/ 273 h 304875"/>
                    <a:gd name="connsiteX28" fmla="*/ 337724 w 612545"/>
                    <a:gd name="connsiteY28" fmla="*/ 0 h 304875"/>
                    <a:gd name="connsiteX29" fmla="*/ 612545 w 612545"/>
                    <a:gd name="connsiteY29" fmla="*/ 81248 h 304875"/>
                    <a:gd name="connsiteX30" fmla="*/ 0 w 612545"/>
                    <a:gd name="connsiteY30" fmla="*/ 304875 h 304875"/>
                    <a:gd name="connsiteX0" fmla="*/ 0 w 609497"/>
                    <a:gd name="connsiteY0" fmla="*/ 304875 h 304875"/>
                    <a:gd name="connsiteX1" fmla="*/ 336503 w 609497"/>
                    <a:gd name="connsiteY1" fmla="*/ 15 h 304875"/>
                    <a:gd name="connsiteX2" fmla="*/ 336521 w 609497"/>
                    <a:gd name="connsiteY2" fmla="*/ 0 h 304875"/>
                    <a:gd name="connsiteX3" fmla="*/ 336533 w 609497"/>
                    <a:gd name="connsiteY3" fmla="*/ 16 h 304875"/>
                    <a:gd name="connsiteX4" fmla="*/ 336552 w 609497"/>
                    <a:gd name="connsiteY4" fmla="*/ 0 h 304875"/>
                    <a:gd name="connsiteX5" fmla="*/ 336560 w 609497"/>
                    <a:gd name="connsiteY5" fmla="*/ 10 h 304875"/>
                    <a:gd name="connsiteX6" fmla="*/ 336571 w 609497"/>
                    <a:gd name="connsiteY6" fmla="*/ 0 h 304875"/>
                    <a:gd name="connsiteX7" fmla="*/ 336636 w 609497"/>
                    <a:gd name="connsiteY7" fmla="*/ 88 h 304875"/>
                    <a:gd name="connsiteX8" fmla="*/ 336738 w 609497"/>
                    <a:gd name="connsiteY8" fmla="*/ 0 h 304875"/>
                    <a:gd name="connsiteX9" fmla="*/ 336872 w 609497"/>
                    <a:gd name="connsiteY9" fmla="*/ 180 h 304875"/>
                    <a:gd name="connsiteX10" fmla="*/ 337081 w 609497"/>
                    <a:gd name="connsiteY10" fmla="*/ 0 h 304875"/>
                    <a:gd name="connsiteX11" fmla="*/ 337083 w 609497"/>
                    <a:gd name="connsiteY11" fmla="*/ 3 h 304875"/>
                    <a:gd name="connsiteX12" fmla="*/ 337088 w 609497"/>
                    <a:gd name="connsiteY12" fmla="*/ 0 h 304875"/>
                    <a:gd name="connsiteX13" fmla="*/ 337090 w 609497"/>
                    <a:gd name="connsiteY13" fmla="*/ 3 h 304875"/>
                    <a:gd name="connsiteX14" fmla="*/ 337094 w 609497"/>
                    <a:gd name="connsiteY14" fmla="*/ 0 h 304875"/>
                    <a:gd name="connsiteX15" fmla="*/ 337097 w 609497"/>
                    <a:gd name="connsiteY15" fmla="*/ 3 h 304875"/>
                    <a:gd name="connsiteX16" fmla="*/ 337101 w 609497"/>
                    <a:gd name="connsiteY16" fmla="*/ 0 h 304875"/>
                    <a:gd name="connsiteX17" fmla="*/ 337123 w 609497"/>
                    <a:gd name="connsiteY17" fmla="*/ 29 h 304875"/>
                    <a:gd name="connsiteX18" fmla="*/ 337156 w 609497"/>
                    <a:gd name="connsiteY18" fmla="*/ 0 h 304875"/>
                    <a:gd name="connsiteX19" fmla="*/ 337160 w 609497"/>
                    <a:gd name="connsiteY19" fmla="*/ 5 h 304875"/>
                    <a:gd name="connsiteX20" fmla="*/ 337167 w 609497"/>
                    <a:gd name="connsiteY20" fmla="*/ 0 h 304875"/>
                    <a:gd name="connsiteX21" fmla="*/ 337171 w 609497"/>
                    <a:gd name="connsiteY21" fmla="*/ 5 h 304875"/>
                    <a:gd name="connsiteX22" fmla="*/ 337177 w 609497"/>
                    <a:gd name="connsiteY22" fmla="*/ 0 h 304875"/>
                    <a:gd name="connsiteX23" fmla="*/ 337182 w 609497"/>
                    <a:gd name="connsiteY23" fmla="*/ 7 h 304875"/>
                    <a:gd name="connsiteX24" fmla="*/ 337190 w 609497"/>
                    <a:gd name="connsiteY24" fmla="*/ 0 h 304875"/>
                    <a:gd name="connsiteX25" fmla="*/ 337196 w 609497"/>
                    <a:gd name="connsiteY25" fmla="*/ 8 h 304875"/>
                    <a:gd name="connsiteX26" fmla="*/ 337205 w 609497"/>
                    <a:gd name="connsiteY26" fmla="*/ 0 h 304875"/>
                    <a:gd name="connsiteX27" fmla="*/ 337409 w 609497"/>
                    <a:gd name="connsiteY27" fmla="*/ 273 h 304875"/>
                    <a:gd name="connsiteX28" fmla="*/ 337724 w 609497"/>
                    <a:gd name="connsiteY28" fmla="*/ 0 h 304875"/>
                    <a:gd name="connsiteX29" fmla="*/ 609497 w 609497"/>
                    <a:gd name="connsiteY29" fmla="*/ 85819 h 304875"/>
                    <a:gd name="connsiteX30" fmla="*/ 0 w 609497"/>
                    <a:gd name="connsiteY30" fmla="*/ 304875 h 304875"/>
                    <a:gd name="connsiteX0" fmla="*/ 0 w 609497"/>
                    <a:gd name="connsiteY0" fmla="*/ 304875 h 304875"/>
                    <a:gd name="connsiteX1" fmla="*/ 336503 w 609497"/>
                    <a:gd name="connsiteY1" fmla="*/ 15 h 304875"/>
                    <a:gd name="connsiteX2" fmla="*/ 336521 w 609497"/>
                    <a:gd name="connsiteY2" fmla="*/ 0 h 304875"/>
                    <a:gd name="connsiteX3" fmla="*/ 336533 w 609497"/>
                    <a:gd name="connsiteY3" fmla="*/ 16 h 304875"/>
                    <a:gd name="connsiteX4" fmla="*/ 336552 w 609497"/>
                    <a:gd name="connsiteY4" fmla="*/ 0 h 304875"/>
                    <a:gd name="connsiteX5" fmla="*/ 336560 w 609497"/>
                    <a:gd name="connsiteY5" fmla="*/ 10 h 304875"/>
                    <a:gd name="connsiteX6" fmla="*/ 336571 w 609497"/>
                    <a:gd name="connsiteY6" fmla="*/ 0 h 304875"/>
                    <a:gd name="connsiteX7" fmla="*/ 336636 w 609497"/>
                    <a:gd name="connsiteY7" fmla="*/ 88 h 304875"/>
                    <a:gd name="connsiteX8" fmla="*/ 336738 w 609497"/>
                    <a:gd name="connsiteY8" fmla="*/ 0 h 304875"/>
                    <a:gd name="connsiteX9" fmla="*/ 336872 w 609497"/>
                    <a:gd name="connsiteY9" fmla="*/ 180 h 304875"/>
                    <a:gd name="connsiteX10" fmla="*/ 337081 w 609497"/>
                    <a:gd name="connsiteY10" fmla="*/ 0 h 304875"/>
                    <a:gd name="connsiteX11" fmla="*/ 337083 w 609497"/>
                    <a:gd name="connsiteY11" fmla="*/ 3 h 304875"/>
                    <a:gd name="connsiteX12" fmla="*/ 337088 w 609497"/>
                    <a:gd name="connsiteY12" fmla="*/ 0 h 304875"/>
                    <a:gd name="connsiteX13" fmla="*/ 337090 w 609497"/>
                    <a:gd name="connsiteY13" fmla="*/ 3 h 304875"/>
                    <a:gd name="connsiteX14" fmla="*/ 337094 w 609497"/>
                    <a:gd name="connsiteY14" fmla="*/ 0 h 304875"/>
                    <a:gd name="connsiteX15" fmla="*/ 337097 w 609497"/>
                    <a:gd name="connsiteY15" fmla="*/ 3 h 304875"/>
                    <a:gd name="connsiteX16" fmla="*/ 337101 w 609497"/>
                    <a:gd name="connsiteY16" fmla="*/ 0 h 304875"/>
                    <a:gd name="connsiteX17" fmla="*/ 337123 w 609497"/>
                    <a:gd name="connsiteY17" fmla="*/ 29 h 304875"/>
                    <a:gd name="connsiteX18" fmla="*/ 337156 w 609497"/>
                    <a:gd name="connsiteY18" fmla="*/ 0 h 304875"/>
                    <a:gd name="connsiteX19" fmla="*/ 337160 w 609497"/>
                    <a:gd name="connsiteY19" fmla="*/ 5 h 304875"/>
                    <a:gd name="connsiteX20" fmla="*/ 337167 w 609497"/>
                    <a:gd name="connsiteY20" fmla="*/ 0 h 304875"/>
                    <a:gd name="connsiteX21" fmla="*/ 337171 w 609497"/>
                    <a:gd name="connsiteY21" fmla="*/ 5 h 304875"/>
                    <a:gd name="connsiteX22" fmla="*/ 337177 w 609497"/>
                    <a:gd name="connsiteY22" fmla="*/ 0 h 304875"/>
                    <a:gd name="connsiteX23" fmla="*/ 337182 w 609497"/>
                    <a:gd name="connsiteY23" fmla="*/ 7 h 304875"/>
                    <a:gd name="connsiteX24" fmla="*/ 337190 w 609497"/>
                    <a:gd name="connsiteY24" fmla="*/ 0 h 304875"/>
                    <a:gd name="connsiteX25" fmla="*/ 337196 w 609497"/>
                    <a:gd name="connsiteY25" fmla="*/ 8 h 304875"/>
                    <a:gd name="connsiteX26" fmla="*/ 337205 w 609497"/>
                    <a:gd name="connsiteY26" fmla="*/ 0 h 304875"/>
                    <a:gd name="connsiteX27" fmla="*/ 337409 w 609497"/>
                    <a:gd name="connsiteY27" fmla="*/ 273 h 304875"/>
                    <a:gd name="connsiteX28" fmla="*/ 337724 w 609497"/>
                    <a:gd name="connsiteY28" fmla="*/ 0 h 304875"/>
                    <a:gd name="connsiteX29" fmla="*/ 609497 w 609497"/>
                    <a:gd name="connsiteY29" fmla="*/ 85819 h 304875"/>
                    <a:gd name="connsiteX30" fmla="*/ 0 w 609497"/>
                    <a:gd name="connsiteY30" fmla="*/ 304875 h 3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609497" h="304875">
                      <a:moveTo>
                        <a:pt x="0" y="304875"/>
                      </a:moveTo>
                      <a:lnTo>
                        <a:pt x="336503" y="15"/>
                      </a:lnTo>
                      <a:lnTo>
                        <a:pt x="336521" y="0"/>
                      </a:lnTo>
                      <a:cubicBezTo>
                        <a:pt x="336525" y="5"/>
                        <a:pt x="336529" y="11"/>
                        <a:pt x="336533" y="16"/>
                      </a:cubicBezTo>
                      <a:lnTo>
                        <a:pt x="336552" y="0"/>
                      </a:lnTo>
                      <a:cubicBezTo>
                        <a:pt x="336555" y="3"/>
                        <a:pt x="336557" y="7"/>
                        <a:pt x="336560" y="10"/>
                      </a:cubicBezTo>
                      <a:cubicBezTo>
                        <a:pt x="336564" y="7"/>
                        <a:pt x="336567" y="3"/>
                        <a:pt x="336571" y="0"/>
                      </a:cubicBezTo>
                      <a:cubicBezTo>
                        <a:pt x="336593" y="29"/>
                        <a:pt x="336614" y="59"/>
                        <a:pt x="336636" y="88"/>
                      </a:cubicBezTo>
                      <a:lnTo>
                        <a:pt x="336738" y="0"/>
                      </a:lnTo>
                      <a:lnTo>
                        <a:pt x="336872" y="180"/>
                      </a:lnTo>
                      <a:lnTo>
                        <a:pt x="337081" y="0"/>
                      </a:lnTo>
                      <a:cubicBezTo>
                        <a:pt x="337082" y="1"/>
                        <a:pt x="337082" y="2"/>
                        <a:pt x="337083" y="3"/>
                      </a:cubicBezTo>
                      <a:cubicBezTo>
                        <a:pt x="337085" y="2"/>
                        <a:pt x="337086" y="1"/>
                        <a:pt x="337088" y="0"/>
                      </a:cubicBezTo>
                      <a:cubicBezTo>
                        <a:pt x="337089" y="1"/>
                        <a:pt x="337089" y="2"/>
                        <a:pt x="337090" y="3"/>
                      </a:cubicBezTo>
                      <a:cubicBezTo>
                        <a:pt x="337091" y="2"/>
                        <a:pt x="337093" y="1"/>
                        <a:pt x="337094" y="0"/>
                      </a:cubicBezTo>
                      <a:lnTo>
                        <a:pt x="337097" y="3"/>
                      </a:lnTo>
                      <a:cubicBezTo>
                        <a:pt x="337098" y="2"/>
                        <a:pt x="337100" y="1"/>
                        <a:pt x="337101" y="0"/>
                      </a:cubicBezTo>
                      <a:cubicBezTo>
                        <a:pt x="337108" y="10"/>
                        <a:pt x="337116" y="19"/>
                        <a:pt x="337123" y="29"/>
                      </a:cubicBezTo>
                      <a:cubicBezTo>
                        <a:pt x="337134" y="19"/>
                        <a:pt x="337145" y="10"/>
                        <a:pt x="337156" y="0"/>
                      </a:cubicBezTo>
                      <a:cubicBezTo>
                        <a:pt x="337157" y="2"/>
                        <a:pt x="337159" y="3"/>
                        <a:pt x="337160" y="5"/>
                      </a:cubicBezTo>
                      <a:cubicBezTo>
                        <a:pt x="337162" y="3"/>
                        <a:pt x="337165" y="2"/>
                        <a:pt x="337167" y="0"/>
                      </a:cubicBezTo>
                      <a:cubicBezTo>
                        <a:pt x="337168" y="2"/>
                        <a:pt x="337170" y="3"/>
                        <a:pt x="337171" y="5"/>
                      </a:cubicBezTo>
                      <a:cubicBezTo>
                        <a:pt x="337173" y="3"/>
                        <a:pt x="337175" y="2"/>
                        <a:pt x="337177" y="0"/>
                      </a:cubicBezTo>
                      <a:cubicBezTo>
                        <a:pt x="337179" y="2"/>
                        <a:pt x="337180" y="5"/>
                        <a:pt x="337182" y="7"/>
                      </a:cubicBezTo>
                      <a:cubicBezTo>
                        <a:pt x="337185" y="5"/>
                        <a:pt x="337187" y="2"/>
                        <a:pt x="337190" y="0"/>
                      </a:cubicBezTo>
                      <a:cubicBezTo>
                        <a:pt x="337192" y="3"/>
                        <a:pt x="337194" y="5"/>
                        <a:pt x="337196" y="8"/>
                      </a:cubicBezTo>
                      <a:cubicBezTo>
                        <a:pt x="337199" y="5"/>
                        <a:pt x="337202" y="3"/>
                        <a:pt x="337205" y="0"/>
                      </a:cubicBezTo>
                      <a:lnTo>
                        <a:pt x="337409" y="273"/>
                      </a:lnTo>
                      <a:lnTo>
                        <a:pt x="337724" y="0"/>
                      </a:lnTo>
                      <a:cubicBezTo>
                        <a:pt x="412202" y="55136"/>
                        <a:pt x="503165" y="69461"/>
                        <a:pt x="609497" y="85819"/>
                      </a:cubicBezTo>
                      <a:cubicBezTo>
                        <a:pt x="577076" y="115202"/>
                        <a:pt x="200864" y="257612"/>
                        <a:pt x="0" y="30487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FFFFFF">
                        <a:lumMod val="75000"/>
                      </a:srgbClr>
                    </a:gs>
                    <a:gs pos="0">
                      <a:srgbClr val="FFFFFF">
                        <a:lumMod val="95000"/>
                      </a:srgbClr>
                    </a:gs>
                  </a:gsLst>
                  <a:lin ang="0" scaled="1"/>
                  <a:tileRect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6" name="Group 9"/>
              <p:cNvGrpSpPr/>
              <p:nvPr/>
            </p:nvGrpSpPr>
            <p:grpSpPr>
              <a:xfrm>
                <a:off x="3133580" y="1952483"/>
                <a:ext cx="2258558" cy="2533907"/>
                <a:chOff x="3133580" y="1952483"/>
                <a:chExt cx="2258558" cy="2533907"/>
              </a:xfrm>
            </p:grpSpPr>
            <p:sp>
              <p:nvSpPr>
                <p:cNvPr id="397" name="Rectangle 2436"/>
                <p:cNvSpPr>
                  <a:spLocks noChangeArrowheads="1"/>
                </p:cNvSpPr>
                <p:nvPr/>
              </p:nvSpPr>
              <p:spPr bwMode="auto">
                <a:xfrm>
                  <a:off x="3134362" y="1952483"/>
                  <a:ext cx="2254650" cy="1910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Rectangle 2437"/>
                <p:cNvSpPr>
                  <a:spLocks noChangeArrowheads="1"/>
                </p:cNvSpPr>
                <p:nvPr/>
              </p:nvSpPr>
              <p:spPr bwMode="auto">
                <a:xfrm>
                  <a:off x="3135144" y="2456535"/>
                  <a:ext cx="2254650" cy="1910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Rectangle 2438"/>
                <p:cNvSpPr>
                  <a:spLocks noChangeArrowheads="1"/>
                </p:cNvSpPr>
                <p:nvPr/>
              </p:nvSpPr>
              <p:spPr bwMode="auto">
                <a:xfrm>
                  <a:off x="3135926" y="2960587"/>
                  <a:ext cx="2254650" cy="1637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Rectangle 2439"/>
                <p:cNvSpPr>
                  <a:spLocks noChangeArrowheads="1"/>
                </p:cNvSpPr>
                <p:nvPr/>
              </p:nvSpPr>
              <p:spPr bwMode="auto">
                <a:xfrm>
                  <a:off x="3133580" y="3461909"/>
                  <a:ext cx="2254650" cy="1910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Rectangle 2440"/>
                <p:cNvSpPr>
                  <a:spLocks noChangeArrowheads="1"/>
                </p:cNvSpPr>
                <p:nvPr/>
              </p:nvSpPr>
              <p:spPr bwMode="auto">
                <a:xfrm>
                  <a:off x="3136708" y="3965961"/>
                  <a:ext cx="2254650" cy="1910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Rectangle 2442"/>
                <p:cNvSpPr>
                  <a:spLocks noChangeArrowheads="1"/>
                </p:cNvSpPr>
                <p:nvPr/>
              </p:nvSpPr>
              <p:spPr bwMode="auto">
                <a:xfrm>
                  <a:off x="3137488" y="4470012"/>
                  <a:ext cx="2254650" cy="1637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3" name="Group 8"/>
                <p:cNvGrpSpPr/>
                <p:nvPr/>
              </p:nvGrpSpPr>
              <p:grpSpPr>
                <a:xfrm>
                  <a:off x="3189474" y="2009220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421" name="Frame 5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2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4" name="Group 72"/>
                <p:cNvGrpSpPr/>
                <p:nvPr/>
              </p:nvGrpSpPr>
              <p:grpSpPr>
                <a:xfrm>
                  <a:off x="3189474" y="2508108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419" name="Frame 73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0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5" name="Group 75"/>
                <p:cNvGrpSpPr/>
                <p:nvPr/>
              </p:nvGrpSpPr>
              <p:grpSpPr>
                <a:xfrm>
                  <a:off x="3189474" y="3006996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417" name="Frame 76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8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6" name="Group 78"/>
                <p:cNvGrpSpPr/>
                <p:nvPr/>
              </p:nvGrpSpPr>
              <p:grpSpPr>
                <a:xfrm>
                  <a:off x="3189474" y="3505884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415" name="Frame 79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6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7" name="Group 81"/>
                <p:cNvGrpSpPr/>
                <p:nvPr/>
              </p:nvGrpSpPr>
              <p:grpSpPr>
                <a:xfrm>
                  <a:off x="3189474" y="4004772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413" name="Frame 82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4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77" name="Group 3"/>
              <p:cNvGrpSpPr/>
              <p:nvPr/>
            </p:nvGrpSpPr>
            <p:grpSpPr>
              <a:xfrm>
                <a:off x="2335327" y="1159137"/>
                <a:ext cx="4694915" cy="4155961"/>
                <a:chOff x="2184856" y="1135988"/>
                <a:chExt cx="4694915" cy="4155961"/>
              </a:xfrm>
            </p:grpSpPr>
            <p:sp>
              <p:nvSpPr>
                <p:cNvPr id="378" name="Freeform 2474"/>
                <p:cNvSpPr>
                  <a:spLocks/>
                </p:cNvSpPr>
                <p:nvPr/>
              </p:nvSpPr>
              <p:spPr bwMode="auto">
                <a:xfrm>
                  <a:off x="5018182" y="2549920"/>
                  <a:ext cx="1861588" cy="2609496"/>
                </a:xfrm>
                <a:custGeom>
                  <a:avLst/>
                  <a:gdLst>
                    <a:gd name="T0" fmla="*/ 541 w 1365"/>
                    <a:gd name="T1" fmla="*/ 8 h 1912"/>
                    <a:gd name="T2" fmla="*/ 647 w 1365"/>
                    <a:gd name="T3" fmla="*/ 42 h 1912"/>
                    <a:gd name="T4" fmla="*/ 747 w 1365"/>
                    <a:gd name="T5" fmla="*/ 111 h 1912"/>
                    <a:gd name="T6" fmla="*/ 833 w 1365"/>
                    <a:gd name="T7" fmla="*/ 219 h 1912"/>
                    <a:gd name="T8" fmla="*/ 892 w 1365"/>
                    <a:gd name="T9" fmla="*/ 325 h 1912"/>
                    <a:gd name="T10" fmla="*/ 966 w 1365"/>
                    <a:gd name="T11" fmla="*/ 470 h 1912"/>
                    <a:gd name="T12" fmla="*/ 1049 w 1365"/>
                    <a:gd name="T13" fmla="*/ 637 h 1912"/>
                    <a:gd name="T14" fmla="*/ 1135 w 1365"/>
                    <a:gd name="T15" fmla="*/ 810 h 1912"/>
                    <a:gd name="T16" fmla="*/ 1216 w 1365"/>
                    <a:gd name="T17" fmla="*/ 976 h 1912"/>
                    <a:gd name="T18" fmla="*/ 1283 w 1365"/>
                    <a:gd name="T19" fmla="*/ 1113 h 1912"/>
                    <a:gd name="T20" fmla="*/ 1338 w 1365"/>
                    <a:gd name="T21" fmla="*/ 1233 h 1912"/>
                    <a:gd name="T22" fmla="*/ 1365 w 1365"/>
                    <a:gd name="T23" fmla="*/ 1385 h 1912"/>
                    <a:gd name="T24" fmla="*/ 1334 w 1365"/>
                    <a:gd name="T25" fmla="*/ 1530 h 1912"/>
                    <a:gd name="T26" fmla="*/ 1246 w 1365"/>
                    <a:gd name="T27" fmla="*/ 1663 h 1912"/>
                    <a:gd name="T28" fmla="*/ 1105 w 1365"/>
                    <a:gd name="T29" fmla="*/ 1674 h 1912"/>
                    <a:gd name="T30" fmla="*/ 1174 w 1365"/>
                    <a:gd name="T31" fmla="*/ 1613 h 1912"/>
                    <a:gd name="T32" fmla="*/ 1233 w 1365"/>
                    <a:gd name="T33" fmla="*/ 1538 h 1912"/>
                    <a:gd name="T34" fmla="*/ 1270 w 1365"/>
                    <a:gd name="T35" fmla="*/ 1446 h 1912"/>
                    <a:gd name="T36" fmla="*/ 1276 w 1365"/>
                    <a:gd name="T37" fmla="*/ 1340 h 1912"/>
                    <a:gd name="T38" fmla="*/ 1237 w 1365"/>
                    <a:gd name="T39" fmla="*/ 1219 h 1912"/>
                    <a:gd name="T40" fmla="*/ 1186 w 1365"/>
                    <a:gd name="T41" fmla="*/ 1113 h 1912"/>
                    <a:gd name="T42" fmla="*/ 1112 w 1365"/>
                    <a:gd name="T43" fmla="*/ 962 h 1912"/>
                    <a:gd name="T44" fmla="*/ 1029 w 1365"/>
                    <a:gd name="T45" fmla="*/ 792 h 1912"/>
                    <a:gd name="T46" fmla="*/ 944 w 1365"/>
                    <a:gd name="T47" fmla="*/ 619 h 1912"/>
                    <a:gd name="T48" fmla="*/ 864 w 1365"/>
                    <a:gd name="T49" fmla="*/ 461 h 1912"/>
                    <a:gd name="T50" fmla="*/ 794 w 1365"/>
                    <a:gd name="T51" fmla="*/ 328 h 1912"/>
                    <a:gd name="T52" fmla="*/ 733 w 1365"/>
                    <a:gd name="T53" fmla="*/ 225 h 1912"/>
                    <a:gd name="T54" fmla="*/ 646 w 1365"/>
                    <a:gd name="T55" fmla="*/ 142 h 1912"/>
                    <a:gd name="T56" fmla="*/ 548 w 1365"/>
                    <a:gd name="T57" fmla="*/ 99 h 1912"/>
                    <a:gd name="T58" fmla="*/ 452 w 1365"/>
                    <a:gd name="T59" fmla="*/ 88 h 1912"/>
                    <a:gd name="T60" fmla="*/ 368 w 1365"/>
                    <a:gd name="T61" fmla="*/ 101 h 1912"/>
                    <a:gd name="T62" fmla="*/ 290 w 1365"/>
                    <a:gd name="T63" fmla="*/ 137 h 1912"/>
                    <a:gd name="T64" fmla="*/ 217 w 1365"/>
                    <a:gd name="T65" fmla="*/ 197 h 1912"/>
                    <a:gd name="T66" fmla="*/ 161 w 1365"/>
                    <a:gd name="T67" fmla="*/ 284 h 1912"/>
                    <a:gd name="T68" fmla="*/ 131 w 1365"/>
                    <a:gd name="T69" fmla="*/ 397 h 1912"/>
                    <a:gd name="T70" fmla="*/ 120 w 1365"/>
                    <a:gd name="T71" fmla="*/ 537 h 1912"/>
                    <a:gd name="T72" fmla="*/ 112 w 1365"/>
                    <a:gd name="T73" fmla="*/ 726 h 1912"/>
                    <a:gd name="T74" fmla="*/ 103 w 1365"/>
                    <a:gd name="T75" fmla="*/ 940 h 1912"/>
                    <a:gd name="T76" fmla="*/ 97 w 1365"/>
                    <a:gd name="T77" fmla="*/ 1156 h 1912"/>
                    <a:gd name="T78" fmla="*/ 90 w 1365"/>
                    <a:gd name="T79" fmla="*/ 1349 h 1912"/>
                    <a:gd name="T80" fmla="*/ 87 w 1365"/>
                    <a:gd name="T81" fmla="*/ 1467 h 1912"/>
                    <a:gd name="T82" fmla="*/ 101 w 1365"/>
                    <a:gd name="T83" fmla="*/ 1586 h 1912"/>
                    <a:gd name="T84" fmla="*/ 144 w 1365"/>
                    <a:gd name="T85" fmla="*/ 1677 h 1912"/>
                    <a:gd name="T86" fmla="*/ 207 w 1365"/>
                    <a:gd name="T87" fmla="*/ 1744 h 1912"/>
                    <a:gd name="T88" fmla="*/ 285 w 1365"/>
                    <a:gd name="T89" fmla="*/ 1791 h 1912"/>
                    <a:gd name="T90" fmla="*/ 368 w 1365"/>
                    <a:gd name="T91" fmla="*/ 1820 h 1912"/>
                    <a:gd name="T92" fmla="*/ 322 w 1365"/>
                    <a:gd name="T93" fmla="*/ 1897 h 1912"/>
                    <a:gd name="T94" fmla="*/ 181 w 1365"/>
                    <a:gd name="T95" fmla="*/ 1832 h 1912"/>
                    <a:gd name="T96" fmla="*/ 79 w 1365"/>
                    <a:gd name="T97" fmla="*/ 1735 h 1912"/>
                    <a:gd name="T98" fmla="*/ 18 w 1365"/>
                    <a:gd name="T99" fmla="*/ 1612 h 1912"/>
                    <a:gd name="T100" fmla="*/ 0 w 1365"/>
                    <a:gd name="T101" fmla="*/ 1465 h 1912"/>
                    <a:gd name="T102" fmla="*/ 3 w 1365"/>
                    <a:gd name="T103" fmla="*/ 1346 h 1912"/>
                    <a:gd name="T104" fmla="*/ 9 w 1365"/>
                    <a:gd name="T105" fmla="*/ 1153 h 1912"/>
                    <a:gd name="T106" fmla="*/ 16 w 1365"/>
                    <a:gd name="T107" fmla="*/ 936 h 1912"/>
                    <a:gd name="T108" fmla="*/ 25 w 1365"/>
                    <a:gd name="T109" fmla="*/ 720 h 1912"/>
                    <a:gd name="T110" fmla="*/ 33 w 1365"/>
                    <a:gd name="T111" fmla="*/ 530 h 1912"/>
                    <a:gd name="T112" fmla="*/ 44 w 1365"/>
                    <a:gd name="T113" fmla="*/ 389 h 1912"/>
                    <a:gd name="T114" fmla="*/ 77 w 1365"/>
                    <a:gd name="T115" fmla="*/ 255 h 1912"/>
                    <a:gd name="T116" fmla="*/ 141 w 1365"/>
                    <a:gd name="T117" fmla="*/ 152 h 1912"/>
                    <a:gd name="T118" fmla="*/ 223 w 1365"/>
                    <a:gd name="T119" fmla="*/ 77 h 1912"/>
                    <a:gd name="T120" fmla="*/ 314 w 1365"/>
                    <a:gd name="T121" fmla="*/ 28 h 1912"/>
                    <a:gd name="T122" fmla="*/ 406 w 1365"/>
                    <a:gd name="T123" fmla="*/ 5 h 1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365" h="1912">
                      <a:moveTo>
                        <a:pt x="471" y="0"/>
                      </a:moveTo>
                      <a:lnTo>
                        <a:pt x="505" y="3"/>
                      </a:lnTo>
                      <a:lnTo>
                        <a:pt x="541" y="8"/>
                      </a:lnTo>
                      <a:lnTo>
                        <a:pt x="576" y="16"/>
                      </a:lnTo>
                      <a:lnTo>
                        <a:pt x="612" y="27"/>
                      </a:lnTo>
                      <a:lnTo>
                        <a:pt x="647" y="42"/>
                      </a:lnTo>
                      <a:lnTo>
                        <a:pt x="681" y="62"/>
                      </a:lnTo>
                      <a:lnTo>
                        <a:pt x="715" y="84"/>
                      </a:lnTo>
                      <a:lnTo>
                        <a:pt x="747" y="111"/>
                      </a:lnTo>
                      <a:lnTo>
                        <a:pt x="778" y="142"/>
                      </a:lnTo>
                      <a:lnTo>
                        <a:pt x="807" y="178"/>
                      </a:lnTo>
                      <a:lnTo>
                        <a:pt x="833" y="219"/>
                      </a:lnTo>
                      <a:lnTo>
                        <a:pt x="850" y="249"/>
                      </a:lnTo>
                      <a:lnTo>
                        <a:pt x="870" y="286"/>
                      </a:lnTo>
                      <a:lnTo>
                        <a:pt x="892" y="325"/>
                      </a:lnTo>
                      <a:lnTo>
                        <a:pt x="915" y="370"/>
                      </a:lnTo>
                      <a:lnTo>
                        <a:pt x="940" y="419"/>
                      </a:lnTo>
                      <a:lnTo>
                        <a:pt x="966" y="470"/>
                      </a:lnTo>
                      <a:lnTo>
                        <a:pt x="994" y="524"/>
                      </a:lnTo>
                      <a:lnTo>
                        <a:pt x="1021" y="580"/>
                      </a:lnTo>
                      <a:lnTo>
                        <a:pt x="1049" y="637"/>
                      </a:lnTo>
                      <a:lnTo>
                        <a:pt x="1078" y="694"/>
                      </a:lnTo>
                      <a:lnTo>
                        <a:pt x="1106" y="752"/>
                      </a:lnTo>
                      <a:lnTo>
                        <a:pt x="1135" y="810"/>
                      </a:lnTo>
                      <a:lnTo>
                        <a:pt x="1163" y="867"/>
                      </a:lnTo>
                      <a:lnTo>
                        <a:pt x="1190" y="922"/>
                      </a:lnTo>
                      <a:lnTo>
                        <a:pt x="1216" y="976"/>
                      </a:lnTo>
                      <a:lnTo>
                        <a:pt x="1240" y="1027"/>
                      </a:lnTo>
                      <a:lnTo>
                        <a:pt x="1264" y="1074"/>
                      </a:lnTo>
                      <a:lnTo>
                        <a:pt x="1283" y="1113"/>
                      </a:lnTo>
                      <a:lnTo>
                        <a:pt x="1300" y="1148"/>
                      </a:lnTo>
                      <a:lnTo>
                        <a:pt x="1315" y="1180"/>
                      </a:lnTo>
                      <a:lnTo>
                        <a:pt x="1338" y="1233"/>
                      </a:lnTo>
                      <a:lnTo>
                        <a:pt x="1353" y="1283"/>
                      </a:lnTo>
                      <a:lnTo>
                        <a:pt x="1362" y="1335"/>
                      </a:lnTo>
                      <a:lnTo>
                        <a:pt x="1365" y="1385"/>
                      </a:lnTo>
                      <a:lnTo>
                        <a:pt x="1360" y="1435"/>
                      </a:lnTo>
                      <a:lnTo>
                        <a:pt x="1350" y="1483"/>
                      </a:lnTo>
                      <a:lnTo>
                        <a:pt x="1334" y="1530"/>
                      </a:lnTo>
                      <a:lnTo>
                        <a:pt x="1310" y="1576"/>
                      </a:lnTo>
                      <a:lnTo>
                        <a:pt x="1281" y="1621"/>
                      </a:lnTo>
                      <a:lnTo>
                        <a:pt x="1246" y="1663"/>
                      </a:lnTo>
                      <a:lnTo>
                        <a:pt x="1205" y="1705"/>
                      </a:lnTo>
                      <a:lnTo>
                        <a:pt x="1158" y="1744"/>
                      </a:lnTo>
                      <a:lnTo>
                        <a:pt x="1105" y="1674"/>
                      </a:lnTo>
                      <a:lnTo>
                        <a:pt x="1129" y="1656"/>
                      </a:lnTo>
                      <a:lnTo>
                        <a:pt x="1152" y="1635"/>
                      </a:lnTo>
                      <a:lnTo>
                        <a:pt x="1174" y="1613"/>
                      </a:lnTo>
                      <a:lnTo>
                        <a:pt x="1195" y="1589"/>
                      </a:lnTo>
                      <a:lnTo>
                        <a:pt x="1216" y="1564"/>
                      </a:lnTo>
                      <a:lnTo>
                        <a:pt x="1233" y="1538"/>
                      </a:lnTo>
                      <a:lnTo>
                        <a:pt x="1248" y="1509"/>
                      </a:lnTo>
                      <a:lnTo>
                        <a:pt x="1261" y="1479"/>
                      </a:lnTo>
                      <a:lnTo>
                        <a:pt x="1270" y="1446"/>
                      </a:lnTo>
                      <a:lnTo>
                        <a:pt x="1276" y="1413"/>
                      </a:lnTo>
                      <a:lnTo>
                        <a:pt x="1278" y="1378"/>
                      </a:lnTo>
                      <a:lnTo>
                        <a:pt x="1276" y="1340"/>
                      </a:lnTo>
                      <a:lnTo>
                        <a:pt x="1268" y="1302"/>
                      </a:lnTo>
                      <a:lnTo>
                        <a:pt x="1255" y="1261"/>
                      </a:lnTo>
                      <a:lnTo>
                        <a:pt x="1237" y="1219"/>
                      </a:lnTo>
                      <a:lnTo>
                        <a:pt x="1222" y="1187"/>
                      </a:lnTo>
                      <a:lnTo>
                        <a:pt x="1205" y="1151"/>
                      </a:lnTo>
                      <a:lnTo>
                        <a:pt x="1186" y="1113"/>
                      </a:lnTo>
                      <a:lnTo>
                        <a:pt x="1163" y="1065"/>
                      </a:lnTo>
                      <a:lnTo>
                        <a:pt x="1138" y="1014"/>
                      </a:lnTo>
                      <a:lnTo>
                        <a:pt x="1112" y="962"/>
                      </a:lnTo>
                      <a:lnTo>
                        <a:pt x="1085" y="906"/>
                      </a:lnTo>
                      <a:lnTo>
                        <a:pt x="1057" y="849"/>
                      </a:lnTo>
                      <a:lnTo>
                        <a:pt x="1029" y="792"/>
                      </a:lnTo>
                      <a:lnTo>
                        <a:pt x="1001" y="734"/>
                      </a:lnTo>
                      <a:lnTo>
                        <a:pt x="972" y="676"/>
                      </a:lnTo>
                      <a:lnTo>
                        <a:pt x="944" y="619"/>
                      </a:lnTo>
                      <a:lnTo>
                        <a:pt x="916" y="565"/>
                      </a:lnTo>
                      <a:lnTo>
                        <a:pt x="889" y="511"/>
                      </a:lnTo>
                      <a:lnTo>
                        <a:pt x="864" y="461"/>
                      </a:lnTo>
                      <a:lnTo>
                        <a:pt x="839" y="412"/>
                      </a:lnTo>
                      <a:lnTo>
                        <a:pt x="815" y="368"/>
                      </a:lnTo>
                      <a:lnTo>
                        <a:pt x="794" y="328"/>
                      </a:lnTo>
                      <a:lnTo>
                        <a:pt x="775" y="292"/>
                      </a:lnTo>
                      <a:lnTo>
                        <a:pt x="758" y="262"/>
                      </a:lnTo>
                      <a:lnTo>
                        <a:pt x="733" y="225"/>
                      </a:lnTo>
                      <a:lnTo>
                        <a:pt x="706" y="192"/>
                      </a:lnTo>
                      <a:lnTo>
                        <a:pt x="676" y="165"/>
                      </a:lnTo>
                      <a:lnTo>
                        <a:pt x="646" y="142"/>
                      </a:lnTo>
                      <a:lnTo>
                        <a:pt x="614" y="124"/>
                      </a:lnTo>
                      <a:lnTo>
                        <a:pt x="582" y="110"/>
                      </a:lnTo>
                      <a:lnTo>
                        <a:pt x="548" y="99"/>
                      </a:lnTo>
                      <a:lnTo>
                        <a:pt x="516" y="92"/>
                      </a:lnTo>
                      <a:lnTo>
                        <a:pt x="483" y="88"/>
                      </a:lnTo>
                      <a:lnTo>
                        <a:pt x="452" y="88"/>
                      </a:lnTo>
                      <a:lnTo>
                        <a:pt x="422" y="91"/>
                      </a:lnTo>
                      <a:lnTo>
                        <a:pt x="394" y="95"/>
                      </a:lnTo>
                      <a:lnTo>
                        <a:pt x="368" y="101"/>
                      </a:lnTo>
                      <a:lnTo>
                        <a:pt x="342" y="111"/>
                      </a:lnTo>
                      <a:lnTo>
                        <a:pt x="315" y="123"/>
                      </a:lnTo>
                      <a:lnTo>
                        <a:pt x="290" y="137"/>
                      </a:lnTo>
                      <a:lnTo>
                        <a:pt x="264" y="154"/>
                      </a:lnTo>
                      <a:lnTo>
                        <a:pt x="240" y="174"/>
                      </a:lnTo>
                      <a:lnTo>
                        <a:pt x="217" y="197"/>
                      </a:lnTo>
                      <a:lnTo>
                        <a:pt x="196" y="222"/>
                      </a:lnTo>
                      <a:lnTo>
                        <a:pt x="177" y="251"/>
                      </a:lnTo>
                      <a:lnTo>
                        <a:pt x="161" y="284"/>
                      </a:lnTo>
                      <a:lnTo>
                        <a:pt x="147" y="318"/>
                      </a:lnTo>
                      <a:lnTo>
                        <a:pt x="137" y="357"/>
                      </a:lnTo>
                      <a:lnTo>
                        <a:pt x="131" y="397"/>
                      </a:lnTo>
                      <a:lnTo>
                        <a:pt x="128" y="437"/>
                      </a:lnTo>
                      <a:lnTo>
                        <a:pt x="123" y="484"/>
                      </a:lnTo>
                      <a:lnTo>
                        <a:pt x="120" y="537"/>
                      </a:lnTo>
                      <a:lnTo>
                        <a:pt x="117" y="596"/>
                      </a:lnTo>
                      <a:lnTo>
                        <a:pt x="114" y="659"/>
                      </a:lnTo>
                      <a:lnTo>
                        <a:pt x="112" y="726"/>
                      </a:lnTo>
                      <a:lnTo>
                        <a:pt x="108" y="795"/>
                      </a:lnTo>
                      <a:lnTo>
                        <a:pt x="105" y="867"/>
                      </a:lnTo>
                      <a:lnTo>
                        <a:pt x="103" y="940"/>
                      </a:lnTo>
                      <a:lnTo>
                        <a:pt x="101" y="1013"/>
                      </a:lnTo>
                      <a:lnTo>
                        <a:pt x="99" y="1085"/>
                      </a:lnTo>
                      <a:lnTo>
                        <a:pt x="97" y="1156"/>
                      </a:lnTo>
                      <a:lnTo>
                        <a:pt x="94" y="1223"/>
                      </a:lnTo>
                      <a:lnTo>
                        <a:pt x="92" y="1288"/>
                      </a:lnTo>
                      <a:lnTo>
                        <a:pt x="90" y="1349"/>
                      </a:lnTo>
                      <a:lnTo>
                        <a:pt x="89" y="1392"/>
                      </a:lnTo>
                      <a:lnTo>
                        <a:pt x="88" y="1431"/>
                      </a:lnTo>
                      <a:lnTo>
                        <a:pt x="87" y="1467"/>
                      </a:lnTo>
                      <a:lnTo>
                        <a:pt x="88" y="1510"/>
                      </a:lnTo>
                      <a:lnTo>
                        <a:pt x="92" y="1549"/>
                      </a:lnTo>
                      <a:lnTo>
                        <a:pt x="101" y="1586"/>
                      </a:lnTo>
                      <a:lnTo>
                        <a:pt x="112" y="1619"/>
                      </a:lnTo>
                      <a:lnTo>
                        <a:pt x="127" y="1649"/>
                      </a:lnTo>
                      <a:lnTo>
                        <a:pt x="144" y="1677"/>
                      </a:lnTo>
                      <a:lnTo>
                        <a:pt x="163" y="1702"/>
                      </a:lnTo>
                      <a:lnTo>
                        <a:pt x="185" y="1724"/>
                      </a:lnTo>
                      <a:lnTo>
                        <a:pt x="207" y="1744"/>
                      </a:lnTo>
                      <a:lnTo>
                        <a:pt x="233" y="1762"/>
                      </a:lnTo>
                      <a:lnTo>
                        <a:pt x="259" y="1777"/>
                      </a:lnTo>
                      <a:lnTo>
                        <a:pt x="285" y="1791"/>
                      </a:lnTo>
                      <a:lnTo>
                        <a:pt x="312" y="1802"/>
                      </a:lnTo>
                      <a:lnTo>
                        <a:pt x="340" y="1811"/>
                      </a:lnTo>
                      <a:lnTo>
                        <a:pt x="368" y="1820"/>
                      </a:lnTo>
                      <a:lnTo>
                        <a:pt x="395" y="1826"/>
                      </a:lnTo>
                      <a:lnTo>
                        <a:pt x="377" y="1912"/>
                      </a:lnTo>
                      <a:lnTo>
                        <a:pt x="322" y="1897"/>
                      </a:lnTo>
                      <a:lnTo>
                        <a:pt x="270" y="1879"/>
                      </a:lnTo>
                      <a:lnTo>
                        <a:pt x="224" y="1857"/>
                      </a:lnTo>
                      <a:lnTo>
                        <a:pt x="181" y="1832"/>
                      </a:lnTo>
                      <a:lnTo>
                        <a:pt x="143" y="1803"/>
                      </a:lnTo>
                      <a:lnTo>
                        <a:pt x="108" y="1770"/>
                      </a:lnTo>
                      <a:lnTo>
                        <a:pt x="79" y="1735"/>
                      </a:lnTo>
                      <a:lnTo>
                        <a:pt x="54" y="1697"/>
                      </a:lnTo>
                      <a:lnTo>
                        <a:pt x="33" y="1656"/>
                      </a:lnTo>
                      <a:lnTo>
                        <a:pt x="18" y="1612"/>
                      </a:lnTo>
                      <a:lnTo>
                        <a:pt x="8" y="1566"/>
                      </a:lnTo>
                      <a:lnTo>
                        <a:pt x="1" y="1516"/>
                      </a:lnTo>
                      <a:lnTo>
                        <a:pt x="0" y="1465"/>
                      </a:lnTo>
                      <a:lnTo>
                        <a:pt x="1" y="1428"/>
                      </a:lnTo>
                      <a:lnTo>
                        <a:pt x="2" y="1389"/>
                      </a:lnTo>
                      <a:lnTo>
                        <a:pt x="3" y="1346"/>
                      </a:lnTo>
                      <a:lnTo>
                        <a:pt x="5" y="1286"/>
                      </a:lnTo>
                      <a:lnTo>
                        <a:pt x="8" y="1221"/>
                      </a:lnTo>
                      <a:lnTo>
                        <a:pt x="9" y="1153"/>
                      </a:lnTo>
                      <a:lnTo>
                        <a:pt x="11" y="1082"/>
                      </a:lnTo>
                      <a:lnTo>
                        <a:pt x="14" y="1009"/>
                      </a:lnTo>
                      <a:lnTo>
                        <a:pt x="16" y="936"/>
                      </a:lnTo>
                      <a:lnTo>
                        <a:pt x="18" y="863"/>
                      </a:lnTo>
                      <a:lnTo>
                        <a:pt x="22" y="791"/>
                      </a:lnTo>
                      <a:lnTo>
                        <a:pt x="25" y="720"/>
                      </a:lnTo>
                      <a:lnTo>
                        <a:pt x="27" y="653"/>
                      </a:lnTo>
                      <a:lnTo>
                        <a:pt x="30" y="589"/>
                      </a:lnTo>
                      <a:lnTo>
                        <a:pt x="33" y="530"/>
                      </a:lnTo>
                      <a:lnTo>
                        <a:pt x="37" y="477"/>
                      </a:lnTo>
                      <a:lnTo>
                        <a:pt x="41" y="428"/>
                      </a:lnTo>
                      <a:lnTo>
                        <a:pt x="44" y="389"/>
                      </a:lnTo>
                      <a:lnTo>
                        <a:pt x="52" y="340"/>
                      </a:lnTo>
                      <a:lnTo>
                        <a:pt x="62" y="296"/>
                      </a:lnTo>
                      <a:lnTo>
                        <a:pt x="77" y="255"/>
                      </a:lnTo>
                      <a:lnTo>
                        <a:pt x="97" y="217"/>
                      </a:lnTo>
                      <a:lnTo>
                        <a:pt x="117" y="183"/>
                      </a:lnTo>
                      <a:lnTo>
                        <a:pt x="141" y="152"/>
                      </a:lnTo>
                      <a:lnTo>
                        <a:pt x="167" y="123"/>
                      </a:lnTo>
                      <a:lnTo>
                        <a:pt x="194" y="98"/>
                      </a:lnTo>
                      <a:lnTo>
                        <a:pt x="223" y="77"/>
                      </a:lnTo>
                      <a:lnTo>
                        <a:pt x="253" y="57"/>
                      </a:lnTo>
                      <a:lnTo>
                        <a:pt x="284" y="41"/>
                      </a:lnTo>
                      <a:lnTo>
                        <a:pt x="314" y="28"/>
                      </a:lnTo>
                      <a:lnTo>
                        <a:pt x="346" y="18"/>
                      </a:lnTo>
                      <a:lnTo>
                        <a:pt x="376" y="10"/>
                      </a:lnTo>
                      <a:lnTo>
                        <a:pt x="406" y="5"/>
                      </a:lnTo>
                      <a:lnTo>
                        <a:pt x="438" y="1"/>
                      </a:lnTo>
                      <a:lnTo>
                        <a:pt x="47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9" name="Freeform 2513"/>
                <p:cNvSpPr>
                  <a:spLocks/>
                </p:cNvSpPr>
                <p:nvPr/>
              </p:nvSpPr>
              <p:spPr bwMode="auto">
                <a:xfrm rot="20039317" flipH="1">
                  <a:off x="4861761" y="3450752"/>
                  <a:ext cx="716993" cy="1774239"/>
                </a:xfrm>
                <a:custGeom>
                  <a:avLst/>
                  <a:gdLst>
                    <a:gd name="T0" fmla="*/ 110 w 491"/>
                    <a:gd name="T1" fmla="*/ 62 h 1301"/>
                    <a:gd name="T2" fmla="*/ 174 w 491"/>
                    <a:gd name="T3" fmla="*/ 190 h 1301"/>
                    <a:gd name="T4" fmla="*/ 240 w 491"/>
                    <a:gd name="T5" fmla="*/ 323 h 1301"/>
                    <a:gd name="T6" fmla="*/ 304 w 491"/>
                    <a:gd name="T7" fmla="*/ 454 h 1301"/>
                    <a:gd name="T8" fmla="*/ 363 w 491"/>
                    <a:gd name="T9" fmla="*/ 576 h 1301"/>
                    <a:gd name="T10" fmla="*/ 409 w 491"/>
                    <a:gd name="T11" fmla="*/ 670 h 1301"/>
                    <a:gd name="T12" fmla="*/ 441 w 491"/>
                    <a:gd name="T13" fmla="*/ 737 h 1301"/>
                    <a:gd name="T14" fmla="*/ 479 w 491"/>
                    <a:gd name="T15" fmla="*/ 840 h 1301"/>
                    <a:gd name="T16" fmla="*/ 491 w 491"/>
                    <a:gd name="T17" fmla="*/ 942 h 1301"/>
                    <a:gd name="T18" fmla="*/ 476 w 491"/>
                    <a:gd name="T19" fmla="*/ 1040 h 1301"/>
                    <a:gd name="T20" fmla="*/ 436 w 491"/>
                    <a:gd name="T21" fmla="*/ 1133 h 1301"/>
                    <a:gd name="T22" fmla="*/ 372 w 491"/>
                    <a:gd name="T23" fmla="*/ 1220 h 1301"/>
                    <a:gd name="T24" fmla="*/ 284 w 491"/>
                    <a:gd name="T25" fmla="*/ 1301 h 1301"/>
                    <a:gd name="T26" fmla="*/ 255 w 491"/>
                    <a:gd name="T27" fmla="*/ 1213 h 1301"/>
                    <a:gd name="T28" fmla="*/ 300 w 491"/>
                    <a:gd name="T29" fmla="*/ 1170 h 1301"/>
                    <a:gd name="T30" fmla="*/ 342 w 491"/>
                    <a:gd name="T31" fmla="*/ 1121 h 1301"/>
                    <a:gd name="T32" fmla="*/ 374 w 491"/>
                    <a:gd name="T33" fmla="*/ 1066 h 1301"/>
                    <a:gd name="T34" fmla="*/ 396 w 491"/>
                    <a:gd name="T35" fmla="*/ 1003 h 1301"/>
                    <a:gd name="T36" fmla="*/ 404 w 491"/>
                    <a:gd name="T37" fmla="*/ 935 h 1301"/>
                    <a:gd name="T38" fmla="*/ 394 w 491"/>
                    <a:gd name="T39" fmla="*/ 859 h 1301"/>
                    <a:gd name="T40" fmla="*/ 363 w 491"/>
                    <a:gd name="T41" fmla="*/ 776 h 1301"/>
                    <a:gd name="T42" fmla="*/ 331 w 491"/>
                    <a:gd name="T43" fmla="*/ 708 h 1301"/>
                    <a:gd name="T44" fmla="*/ 299 w 491"/>
                    <a:gd name="T45" fmla="*/ 643 h 1301"/>
                    <a:gd name="T46" fmla="*/ 269 w 491"/>
                    <a:gd name="T47" fmla="*/ 582 h 1301"/>
                    <a:gd name="T48" fmla="*/ 234 w 491"/>
                    <a:gd name="T49" fmla="*/ 512 h 1301"/>
                    <a:gd name="T50" fmla="*/ 198 w 491"/>
                    <a:gd name="T51" fmla="*/ 437 h 1301"/>
                    <a:gd name="T52" fmla="*/ 160 w 491"/>
                    <a:gd name="T53" fmla="*/ 361 h 1301"/>
                    <a:gd name="T54" fmla="*/ 123 w 491"/>
                    <a:gd name="T55" fmla="*/ 286 h 1301"/>
                    <a:gd name="T56" fmla="*/ 87 w 491"/>
                    <a:gd name="T57" fmla="*/ 215 h 1301"/>
                    <a:gd name="T58" fmla="*/ 56 w 491"/>
                    <a:gd name="T59" fmla="*/ 152 h 1301"/>
                    <a:gd name="T60" fmla="*/ 31 w 491"/>
                    <a:gd name="T61" fmla="*/ 100 h 1301"/>
                    <a:gd name="T62" fmla="*/ 11 w 491"/>
                    <a:gd name="T63" fmla="*/ 62 h 1301"/>
                    <a:gd name="T64" fmla="*/ 2 w 491"/>
                    <a:gd name="T65" fmla="*/ 41 h 1301"/>
                    <a:gd name="T66" fmla="*/ 17 w 491"/>
                    <a:gd name="T67" fmla="*/ 24 h 1301"/>
                    <a:gd name="T68" fmla="*/ 51 w 491"/>
                    <a:gd name="T69" fmla="*/ 7 h 1301"/>
                    <a:gd name="T70" fmla="*/ 76 w 491"/>
                    <a:gd name="T71" fmla="*/ 2 h 13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91" h="1301">
                      <a:moveTo>
                        <a:pt x="79" y="0"/>
                      </a:moveTo>
                      <a:lnTo>
                        <a:pt x="110" y="62"/>
                      </a:lnTo>
                      <a:lnTo>
                        <a:pt x="141" y="125"/>
                      </a:lnTo>
                      <a:lnTo>
                        <a:pt x="174" y="190"/>
                      </a:lnTo>
                      <a:lnTo>
                        <a:pt x="206" y="257"/>
                      </a:lnTo>
                      <a:lnTo>
                        <a:pt x="240" y="323"/>
                      </a:lnTo>
                      <a:lnTo>
                        <a:pt x="272" y="390"/>
                      </a:lnTo>
                      <a:lnTo>
                        <a:pt x="304" y="454"/>
                      </a:lnTo>
                      <a:lnTo>
                        <a:pt x="334" y="517"/>
                      </a:lnTo>
                      <a:lnTo>
                        <a:pt x="363" y="576"/>
                      </a:lnTo>
                      <a:lnTo>
                        <a:pt x="390" y="631"/>
                      </a:lnTo>
                      <a:lnTo>
                        <a:pt x="409" y="670"/>
                      </a:lnTo>
                      <a:lnTo>
                        <a:pt x="426" y="705"/>
                      </a:lnTo>
                      <a:lnTo>
                        <a:pt x="441" y="737"/>
                      </a:lnTo>
                      <a:lnTo>
                        <a:pt x="464" y="790"/>
                      </a:lnTo>
                      <a:lnTo>
                        <a:pt x="479" y="840"/>
                      </a:lnTo>
                      <a:lnTo>
                        <a:pt x="488" y="892"/>
                      </a:lnTo>
                      <a:lnTo>
                        <a:pt x="491" y="942"/>
                      </a:lnTo>
                      <a:lnTo>
                        <a:pt x="486" y="992"/>
                      </a:lnTo>
                      <a:lnTo>
                        <a:pt x="476" y="1040"/>
                      </a:lnTo>
                      <a:lnTo>
                        <a:pt x="460" y="1087"/>
                      </a:lnTo>
                      <a:lnTo>
                        <a:pt x="436" y="1133"/>
                      </a:lnTo>
                      <a:lnTo>
                        <a:pt x="407" y="1178"/>
                      </a:lnTo>
                      <a:lnTo>
                        <a:pt x="372" y="1220"/>
                      </a:lnTo>
                      <a:lnTo>
                        <a:pt x="331" y="1262"/>
                      </a:lnTo>
                      <a:lnTo>
                        <a:pt x="284" y="1301"/>
                      </a:lnTo>
                      <a:lnTo>
                        <a:pt x="231" y="1231"/>
                      </a:lnTo>
                      <a:lnTo>
                        <a:pt x="255" y="1213"/>
                      </a:lnTo>
                      <a:lnTo>
                        <a:pt x="278" y="1192"/>
                      </a:lnTo>
                      <a:lnTo>
                        <a:pt x="300" y="1170"/>
                      </a:lnTo>
                      <a:lnTo>
                        <a:pt x="321" y="1146"/>
                      </a:lnTo>
                      <a:lnTo>
                        <a:pt x="342" y="1121"/>
                      </a:lnTo>
                      <a:lnTo>
                        <a:pt x="359" y="1095"/>
                      </a:lnTo>
                      <a:lnTo>
                        <a:pt x="374" y="1066"/>
                      </a:lnTo>
                      <a:lnTo>
                        <a:pt x="387" y="1036"/>
                      </a:lnTo>
                      <a:lnTo>
                        <a:pt x="396" y="1003"/>
                      </a:lnTo>
                      <a:lnTo>
                        <a:pt x="402" y="970"/>
                      </a:lnTo>
                      <a:lnTo>
                        <a:pt x="404" y="935"/>
                      </a:lnTo>
                      <a:lnTo>
                        <a:pt x="402" y="897"/>
                      </a:lnTo>
                      <a:lnTo>
                        <a:pt x="394" y="859"/>
                      </a:lnTo>
                      <a:lnTo>
                        <a:pt x="381" y="818"/>
                      </a:lnTo>
                      <a:lnTo>
                        <a:pt x="363" y="776"/>
                      </a:lnTo>
                      <a:lnTo>
                        <a:pt x="348" y="744"/>
                      </a:lnTo>
                      <a:lnTo>
                        <a:pt x="331" y="708"/>
                      </a:lnTo>
                      <a:lnTo>
                        <a:pt x="312" y="670"/>
                      </a:lnTo>
                      <a:lnTo>
                        <a:pt x="299" y="643"/>
                      </a:lnTo>
                      <a:lnTo>
                        <a:pt x="285" y="614"/>
                      </a:lnTo>
                      <a:lnTo>
                        <a:pt x="269" y="582"/>
                      </a:lnTo>
                      <a:lnTo>
                        <a:pt x="253" y="548"/>
                      </a:lnTo>
                      <a:lnTo>
                        <a:pt x="234" y="512"/>
                      </a:lnTo>
                      <a:lnTo>
                        <a:pt x="216" y="476"/>
                      </a:lnTo>
                      <a:lnTo>
                        <a:pt x="198" y="437"/>
                      </a:lnTo>
                      <a:lnTo>
                        <a:pt x="179" y="399"/>
                      </a:lnTo>
                      <a:lnTo>
                        <a:pt x="160" y="361"/>
                      </a:lnTo>
                      <a:lnTo>
                        <a:pt x="141" y="323"/>
                      </a:lnTo>
                      <a:lnTo>
                        <a:pt x="123" y="286"/>
                      </a:lnTo>
                      <a:lnTo>
                        <a:pt x="105" y="249"/>
                      </a:lnTo>
                      <a:lnTo>
                        <a:pt x="87" y="215"/>
                      </a:lnTo>
                      <a:lnTo>
                        <a:pt x="71" y="182"/>
                      </a:lnTo>
                      <a:lnTo>
                        <a:pt x="56" y="152"/>
                      </a:lnTo>
                      <a:lnTo>
                        <a:pt x="42" y="124"/>
                      </a:lnTo>
                      <a:lnTo>
                        <a:pt x="31" y="100"/>
                      </a:lnTo>
                      <a:lnTo>
                        <a:pt x="20" y="79"/>
                      </a:lnTo>
                      <a:lnTo>
                        <a:pt x="11" y="62"/>
                      </a:lnTo>
                      <a:lnTo>
                        <a:pt x="6" y="49"/>
                      </a:lnTo>
                      <a:lnTo>
                        <a:pt x="2" y="41"/>
                      </a:lnTo>
                      <a:lnTo>
                        <a:pt x="0" y="39"/>
                      </a:lnTo>
                      <a:lnTo>
                        <a:pt x="17" y="24"/>
                      </a:lnTo>
                      <a:lnTo>
                        <a:pt x="35" y="13"/>
                      </a:lnTo>
                      <a:lnTo>
                        <a:pt x="51" y="7"/>
                      </a:lnTo>
                      <a:lnTo>
                        <a:pt x="65" y="3"/>
                      </a:lnTo>
                      <a:lnTo>
                        <a:pt x="76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 w="0">
                  <a:solidFill>
                    <a:srgbClr val="FFFFFF">
                      <a:lumMod val="85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0" name="Group 11"/>
                <p:cNvGrpSpPr/>
                <p:nvPr/>
              </p:nvGrpSpPr>
              <p:grpSpPr>
                <a:xfrm>
                  <a:off x="2184856" y="1135988"/>
                  <a:ext cx="4694915" cy="4155961"/>
                  <a:chOff x="3205163" y="2025651"/>
                  <a:chExt cx="2730501" cy="2417055"/>
                </a:xfrm>
                <a:effectLst>
                  <a:outerShdw blurRad="38100" sx="102000" sy="102000" algn="ct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381" name="Freeform 2446"/>
                  <p:cNvSpPr>
                    <a:spLocks/>
                  </p:cNvSpPr>
                  <p:nvPr/>
                </p:nvSpPr>
                <p:spPr bwMode="auto">
                  <a:xfrm>
                    <a:off x="3205163" y="2025651"/>
                    <a:ext cx="1987550" cy="2074863"/>
                  </a:xfrm>
                  <a:custGeom>
                    <a:avLst/>
                    <a:gdLst>
                      <a:gd name="T0" fmla="*/ 1433 w 2503"/>
                      <a:gd name="T1" fmla="*/ 13 h 2614"/>
                      <a:gd name="T2" fmla="*/ 1688 w 2503"/>
                      <a:gd name="T3" fmla="*/ 76 h 2614"/>
                      <a:gd name="T4" fmla="*/ 1908 w 2503"/>
                      <a:gd name="T5" fmla="*/ 183 h 2614"/>
                      <a:gd name="T6" fmla="*/ 2100 w 2503"/>
                      <a:gd name="T7" fmla="*/ 329 h 2614"/>
                      <a:gd name="T8" fmla="*/ 2262 w 2503"/>
                      <a:gd name="T9" fmla="*/ 515 h 2614"/>
                      <a:gd name="T10" fmla="*/ 2389 w 2503"/>
                      <a:gd name="T11" fmla="*/ 735 h 2614"/>
                      <a:gd name="T12" fmla="*/ 2481 w 2503"/>
                      <a:gd name="T13" fmla="*/ 988 h 2614"/>
                      <a:gd name="T14" fmla="*/ 2396 w 2503"/>
                      <a:gd name="T15" fmla="*/ 1007 h 2614"/>
                      <a:gd name="T16" fmla="*/ 2304 w 2503"/>
                      <a:gd name="T17" fmla="*/ 757 h 2614"/>
                      <a:gd name="T18" fmla="*/ 2174 w 2503"/>
                      <a:gd name="T19" fmla="*/ 543 h 2614"/>
                      <a:gd name="T20" fmla="*/ 2008 w 2503"/>
                      <a:gd name="T21" fmla="*/ 365 h 2614"/>
                      <a:gd name="T22" fmla="*/ 1813 w 2503"/>
                      <a:gd name="T23" fmla="*/ 229 h 2614"/>
                      <a:gd name="T24" fmla="*/ 1588 w 2503"/>
                      <a:gd name="T25" fmla="*/ 135 h 2614"/>
                      <a:gd name="T26" fmla="*/ 1349 w 2503"/>
                      <a:gd name="T27" fmla="*/ 91 h 2614"/>
                      <a:gd name="T28" fmla="*/ 1110 w 2503"/>
                      <a:gd name="T29" fmla="*/ 95 h 2614"/>
                      <a:gd name="T30" fmla="*/ 882 w 2503"/>
                      <a:gd name="T31" fmla="*/ 143 h 2614"/>
                      <a:gd name="T32" fmla="*/ 668 w 2503"/>
                      <a:gd name="T33" fmla="*/ 233 h 2614"/>
                      <a:gd name="T34" fmla="*/ 480 w 2503"/>
                      <a:gd name="T35" fmla="*/ 363 h 2614"/>
                      <a:gd name="T36" fmla="*/ 322 w 2503"/>
                      <a:gd name="T37" fmla="*/ 529 h 2614"/>
                      <a:gd name="T38" fmla="*/ 187 w 2503"/>
                      <a:gd name="T39" fmla="*/ 752 h 2614"/>
                      <a:gd name="T40" fmla="*/ 108 w 2503"/>
                      <a:gd name="T41" fmla="*/ 986 h 2614"/>
                      <a:gd name="T42" fmla="*/ 88 w 2503"/>
                      <a:gd name="T43" fmla="*/ 1229 h 2614"/>
                      <a:gd name="T44" fmla="*/ 124 w 2503"/>
                      <a:gd name="T45" fmla="*/ 1486 h 2614"/>
                      <a:gd name="T46" fmla="*/ 219 w 2503"/>
                      <a:gd name="T47" fmla="*/ 1741 h 2614"/>
                      <a:gd name="T48" fmla="*/ 355 w 2503"/>
                      <a:gd name="T49" fmla="*/ 1974 h 2614"/>
                      <a:gd name="T50" fmla="*/ 520 w 2503"/>
                      <a:gd name="T51" fmla="*/ 2182 h 2614"/>
                      <a:gd name="T52" fmla="*/ 702 w 2503"/>
                      <a:gd name="T53" fmla="*/ 2359 h 2614"/>
                      <a:gd name="T54" fmla="*/ 884 w 2503"/>
                      <a:gd name="T55" fmla="*/ 2502 h 2614"/>
                      <a:gd name="T56" fmla="*/ 838 w 2503"/>
                      <a:gd name="T57" fmla="*/ 2576 h 2614"/>
                      <a:gd name="T58" fmla="*/ 658 w 2503"/>
                      <a:gd name="T59" fmla="*/ 2436 h 2614"/>
                      <a:gd name="T60" fmla="*/ 479 w 2503"/>
                      <a:gd name="T61" fmla="*/ 2264 h 2614"/>
                      <a:gd name="T62" fmla="*/ 312 w 2503"/>
                      <a:gd name="T63" fmla="*/ 2063 h 2614"/>
                      <a:gd name="T64" fmla="*/ 170 w 2503"/>
                      <a:gd name="T65" fmla="*/ 1837 h 2614"/>
                      <a:gd name="T66" fmla="*/ 64 w 2503"/>
                      <a:gd name="T67" fmla="*/ 1588 h 2614"/>
                      <a:gd name="T68" fmla="*/ 6 w 2503"/>
                      <a:gd name="T69" fmla="*/ 1322 h 2614"/>
                      <a:gd name="T70" fmla="*/ 9 w 2503"/>
                      <a:gd name="T71" fmla="*/ 1056 h 2614"/>
                      <a:gd name="T72" fmla="*/ 72 w 2503"/>
                      <a:gd name="T73" fmla="*/ 799 h 2614"/>
                      <a:gd name="T74" fmla="*/ 197 w 2503"/>
                      <a:gd name="T75" fmla="*/ 555 h 2614"/>
                      <a:gd name="T76" fmla="*/ 355 w 2503"/>
                      <a:gd name="T77" fmla="*/ 358 h 2614"/>
                      <a:gd name="T78" fmla="*/ 536 w 2503"/>
                      <a:gd name="T79" fmla="*/ 211 h 2614"/>
                      <a:gd name="T80" fmla="*/ 745 w 2503"/>
                      <a:gd name="T81" fmla="*/ 101 h 2614"/>
                      <a:gd name="T82" fmla="*/ 972 w 2503"/>
                      <a:gd name="T83" fmla="*/ 29 h 2614"/>
                      <a:gd name="T84" fmla="*/ 1247 w 2503"/>
                      <a:gd name="T85" fmla="*/ 0 h 2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503" h="2614">
                        <a:moveTo>
                          <a:pt x="1247" y="0"/>
                        </a:moveTo>
                        <a:lnTo>
                          <a:pt x="1340" y="3"/>
                        </a:lnTo>
                        <a:lnTo>
                          <a:pt x="1433" y="13"/>
                        </a:lnTo>
                        <a:lnTo>
                          <a:pt x="1526" y="30"/>
                        </a:lnTo>
                        <a:lnTo>
                          <a:pt x="1608" y="51"/>
                        </a:lnTo>
                        <a:lnTo>
                          <a:pt x="1688" y="76"/>
                        </a:lnTo>
                        <a:lnTo>
                          <a:pt x="1764" y="107"/>
                        </a:lnTo>
                        <a:lnTo>
                          <a:pt x="1838" y="143"/>
                        </a:lnTo>
                        <a:lnTo>
                          <a:pt x="1908" y="183"/>
                        </a:lnTo>
                        <a:lnTo>
                          <a:pt x="1975" y="228"/>
                        </a:lnTo>
                        <a:lnTo>
                          <a:pt x="2040" y="276"/>
                        </a:lnTo>
                        <a:lnTo>
                          <a:pt x="2100" y="329"/>
                        </a:lnTo>
                        <a:lnTo>
                          <a:pt x="2158" y="387"/>
                        </a:lnTo>
                        <a:lnTo>
                          <a:pt x="2211" y="449"/>
                        </a:lnTo>
                        <a:lnTo>
                          <a:pt x="2262" y="515"/>
                        </a:lnTo>
                        <a:lnTo>
                          <a:pt x="2308" y="585"/>
                        </a:lnTo>
                        <a:lnTo>
                          <a:pt x="2351" y="658"/>
                        </a:lnTo>
                        <a:lnTo>
                          <a:pt x="2389" y="735"/>
                        </a:lnTo>
                        <a:lnTo>
                          <a:pt x="2424" y="815"/>
                        </a:lnTo>
                        <a:lnTo>
                          <a:pt x="2455" y="900"/>
                        </a:lnTo>
                        <a:lnTo>
                          <a:pt x="2481" y="988"/>
                        </a:lnTo>
                        <a:lnTo>
                          <a:pt x="2503" y="1079"/>
                        </a:lnTo>
                        <a:lnTo>
                          <a:pt x="2417" y="1098"/>
                        </a:lnTo>
                        <a:lnTo>
                          <a:pt x="2396" y="1007"/>
                        </a:lnTo>
                        <a:lnTo>
                          <a:pt x="2369" y="921"/>
                        </a:lnTo>
                        <a:lnTo>
                          <a:pt x="2338" y="837"/>
                        </a:lnTo>
                        <a:lnTo>
                          <a:pt x="2304" y="757"/>
                        </a:lnTo>
                        <a:lnTo>
                          <a:pt x="2264" y="682"/>
                        </a:lnTo>
                        <a:lnTo>
                          <a:pt x="2221" y="611"/>
                        </a:lnTo>
                        <a:lnTo>
                          <a:pt x="2174" y="543"/>
                        </a:lnTo>
                        <a:lnTo>
                          <a:pt x="2122" y="480"/>
                        </a:lnTo>
                        <a:lnTo>
                          <a:pt x="2067" y="420"/>
                        </a:lnTo>
                        <a:lnTo>
                          <a:pt x="2008" y="365"/>
                        </a:lnTo>
                        <a:lnTo>
                          <a:pt x="1947" y="316"/>
                        </a:lnTo>
                        <a:lnTo>
                          <a:pt x="1882" y="269"/>
                        </a:lnTo>
                        <a:lnTo>
                          <a:pt x="1813" y="229"/>
                        </a:lnTo>
                        <a:lnTo>
                          <a:pt x="1741" y="193"/>
                        </a:lnTo>
                        <a:lnTo>
                          <a:pt x="1666" y="162"/>
                        </a:lnTo>
                        <a:lnTo>
                          <a:pt x="1588" y="135"/>
                        </a:lnTo>
                        <a:lnTo>
                          <a:pt x="1507" y="115"/>
                        </a:lnTo>
                        <a:lnTo>
                          <a:pt x="1428" y="100"/>
                        </a:lnTo>
                        <a:lnTo>
                          <a:pt x="1349" y="91"/>
                        </a:lnTo>
                        <a:lnTo>
                          <a:pt x="1269" y="87"/>
                        </a:lnTo>
                        <a:lnTo>
                          <a:pt x="1190" y="88"/>
                        </a:lnTo>
                        <a:lnTo>
                          <a:pt x="1110" y="95"/>
                        </a:lnTo>
                        <a:lnTo>
                          <a:pt x="1033" y="106"/>
                        </a:lnTo>
                        <a:lnTo>
                          <a:pt x="957" y="122"/>
                        </a:lnTo>
                        <a:lnTo>
                          <a:pt x="882" y="143"/>
                        </a:lnTo>
                        <a:lnTo>
                          <a:pt x="808" y="169"/>
                        </a:lnTo>
                        <a:lnTo>
                          <a:pt x="737" y="199"/>
                        </a:lnTo>
                        <a:lnTo>
                          <a:pt x="668" y="233"/>
                        </a:lnTo>
                        <a:lnTo>
                          <a:pt x="602" y="273"/>
                        </a:lnTo>
                        <a:lnTo>
                          <a:pt x="539" y="316"/>
                        </a:lnTo>
                        <a:lnTo>
                          <a:pt x="480" y="363"/>
                        </a:lnTo>
                        <a:lnTo>
                          <a:pt x="423" y="414"/>
                        </a:lnTo>
                        <a:lnTo>
                          <a:pt x="370" y="470"/>
                        </a:lnTo>
                        <a:lnTo>
                          <a:pt x="322" y="529"/>
                        </a:lnTo>
                        <a:lnTo>
                          <a:pt x="270" y="602"/>
                        </a:lnTo>
                        <a:lnTo>
                          <a:pt x="225" y="676"/>
                        </a:lnTo>
                        <a:lnTo>
                          <a:pt x="187" y="752"/>
                        </a:lnTo>
                        <a:lnTo>
                          <a:pt x="154" y="829"/>
                        </a:lnTo>
                        <a:lnTo>
                          <a:pt x="129" y="907"/>
                        </a:lnTo>
                        <a:lnTo>
                          <a:pt x="108" y="986"/>
                        </a:lnTo>
                        <a:lnTo>
                          <a:pt x="95" y="1066"/>
                        </a:lnTo>
                        <a:lnTo>
                          <a:pt x="88" y="1148"/>
                        </a:lnTo>
                        <a:lnTo>
                          <a:pt x="88" y="1229"/>
                        </a:lnTo>
                        <a:lnTo>
                          <a:pt x="93" y="1313"/>
                        </a:lnTo>
                        <a:lnTo>
                          <a:pt x="105" y="1397"/>
                        </a:lnTo>
                        <a:lnTo>
                          <a:pt x="124" y="1486"/>
                        </a:lnTo>
                        <a:lnTo>
                          <a:pt x="150" y="1573"/>
                        </a:lnTo>
                        <a:lnTo>
                          <a:pt x="182" y="1659"/>
                        </a:lnTo>
                        <a:lnTo>
                          <a:pt x="219" y="1741"/>
                        </a:lnTo>
                        <a:lnTo>
                          <a:pt x="261" y="1822"/>
                        </a:lnTo>
                        <a:lnTo>
                          <a:pt x="306" y="1899"/>
                        </a:lnTo>
                        <a:lnTo>
                          <a:pt x="355" y="1974"/>
                        </a:lnTo>
                        <a:lnTo>
                          <a:pt x="408" y="2047"/>
                        </a:lnTo>
                        <a:lnTo>
                          <a:pt x="463" y="2116"/>
                        </a:lnTo>
                        <a:lnTo>
                          <a:pt x="520" y="2182"/>
                        </a:lnTo>
                        <a:lnTo>
                          <a:pt x="579" y="2244"/>
                        </a:lnTo>
                        <a:lnTo>
                          <a:pt x="641" y="2303"/>
                        </a:lnTo>
                        <a:lnTo>
                          <a:pt x="702" y="2359"/>
                        </a:lnTo>
                        <a:lnTo>
                          <a:pt x="763" y="2411"/>
                        </a:lnTo>
                        <a:lnTo>
                          <a:pt x="824" y="2458"/>
                        </a:lnTo>
                        <a:lnTo>
                          <a:pt x="884" y="2502"/>
                        </a:lnTo>
                        <a:lnTo>
                          <a:pt x="942" y="2540"/>
                        </a:lnTo>
                        <a:lnTo>
                          <a:pt x="896" y="2614"/>
                        </a:lnTo>
                        <a:lnTo>
                          <a:pt x="838" y="2576"/>
                        </a:lnTo>
                        <a:lnTo>
                          <a:pt x="778" y="2533"/>
                        </a:lnTo>
                        <a:lnTo>
                          <a:pt x="718" y="2487"/>
                        </a:lnTo>
                        <a:lnTo>
                          <a:pt x="658" y="2436"/>
                        </a:lnTo>
                        <a:lnTo>
                          <a:pt x="598" y="2383"/>
                        </a:lnTo>
                        <a:lnTo>
                          <a:pt x="538" y="2325"/>
                        </a:lnTo>
                        <a:lnTo>
                          <a:pt x="479" y="2264"/>
                        </a:lnTo>
                        <a:lnTo>
                          <a:pt x="421" y="2200"/>
                        </a:lnTo>
                        <a:lnTo>
                          <a:pt x="366" y="2133"/>
                        </a:lnTo>
                        <a:lnTo>
                          <a:pt x="312" y="2063"/>
                        </a:lnTo>
                        <a:lnTo>
                          <a:pt x="261" y="1990"/>
                        </a:lnTo>
                        <a:lnTo>
                          <a:pt x="214" y="1914"/>
                        </a:lnTo>
                        <a:lnTo>
                          <a:pt x="170" y="1837"/>
                        </a:lnTo>
                        <a:lnTo>
                          <a:pt x="130" y="1756"/>
                        </a:lnTo>
                        <a:lnTo>
                          <a:pt x="94" y="1673"/>
                        </a:lnTo>
                        <a:lnTo>
                          <a:pt x="64" y="1588"/>
                        </a:lnTo>
                        <a:lnTo>
                          <a:pt x="39" y="1501"/>
                        </a:lnTo>
                        <a:lnTo>
                          <a:pt x="19" y="1413"/>
                        </a:lnTo>
                        <a:lnTo>
                          <a:pt x="6" y="1322"/>
                        </a:lnTo>
                        <a:lnTo>
                          <a:pt x="0" y="1232"/>
                        </a:lnTo>
                        <a:lnTo>
                          <a:pt x="1" y="1143"/>
                        </a:lnTo>
                        <a:lnTo>
                          <a:pt x="9" y="1056"/>
                        </a:lnTo>
                        <a:lnTo>
                          <a:pt x="23" y="969"/>
                        </a:lnTo>
                        <a:lnTo>
                          <a:pt x="44" y="884"/>
                        </a:lnTo>
                        <a:lnTo>
                          <a:pt x="72" y="799"/>
                        </a:lnTo>
                        <a:lnTo>
                          <a:pt x="107" y="717"/>
                        </a:lnTo>
                        <a:lnTo>
                          <a:pt x="149" y="635"/>
                        </a:lnTo>
                        <a:lnTo>
                          <a:pt x="197" y="555"/>
                        </a:lnTo>
                        <a:lnTo>
                          <a:pt x="253" y="476"/>
                        </a:lnTo>
                        <a:lnTo>
                          <a:pt x="301" y="415"/>
                        </a:lnTo>
                        <a:lnTo>
                          <a:pt x="355" y="358"/>
                        </a:lnTo>
                        <a:lnTo>
                          <a:pt x="412" y="306"/>
                        </a:lnTo>
                        <a:lnTo>
                          <a:pt x="473" y="257"/>
                        </a:lnTo>
                        <a:lnTo>
                          <a:pt x="536" y="211"/>
                        </a:lnTo>
                        <a:lnTo>
                          <a:pt x="603" y="170"/>
                        </a:lnTo>
                        <a:lnTo>
                          <a:pt x="673" y="133"/>
                        </a:lnTo>
                        <a:lnTo>
                          <a:pt x="745" y="101"/>
                        </a:lnTo>
                        <a:lnTo>
                          <a:pt x="819" y="72"/>
                        </a:lnTo>
                        <a:lnTo>
                          <a:pt x="895" y="48"/>
                        </a:lnTo>
                        <a:lnTo>
                          <a:pt x="972" y="29"/>
                        </a:lnTo>
                        <a:lnTo>
                          <a:pt x="1062" y="13"/>
                        </a:lnTo>
                        <a:lnTo>
                          <a:pt x="1154" y="3"/>
                        </a:lnTo>
                        <a:lnTo>
                          <a:pt x="124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" name="Freeform 2473"/>
                  <p:cNvSpPr>
                    <a:spLocks/>
                  </p:cNvSpPr>
                  <p:nvPr/>
                </p:nvSpPr>
                <p:spPr bwMode="auto">
                  <a:xfrm>
                    <a:off x="3243263" y="2046289"/>
                    <a:ext cx="1939925" cy="2032000"/>
                  </a:xfrm>
                  <a:custGeom>
                    <a:avLst/>
                    <a:gdLst>
                      <a:gd name="T0" fmla="*/ 1398 w 2443"/>
                      <a:gd name="T1" fmla="*/ 13 h 2559"/>
                      <a:gd name="T2" fmla="*/ 1656 w 2443"/>
                      <a:gd name="T3" fmla="*/ 78 h 2559"/>
                      <a:gd name="T4" fmla="*/ 1882 w 2443"/>
                      <a:gd name="T5" fmla="*/ 191 h 2559"/>
                      <a:gd name="T6" fmla="*/ 2076 w 2443"/>
                      <a:gd name="T7" fmla="*/ 349 h 2559"/>
                      <a:gd name="T8" fmla="*/ 2237 w 2443"/>
                      <a:gd name="T9" fmla="*/ 547 h 2559"/>
                      <a:gd name="T10" fmla="*/ 2361 w 2443"/>
                      <a:gd name="T11" fmla="*/ 784 h 2559"/>
                      <a:gd name="T12" fmla="*/ 2443 w 2443"/>
                      <a:gd name="T13" fmla="*/ 1055 h 2559"/>
                      <a:gd name="T14" fmla="*/ 2367 w 2443"/>
                      <a:gd name="T15" fmla="*/ 880 h 2559"/>
                      <a:gd name="T16" fmla="*/ 2260 w 2443"/>
                      <a:gd name="T17" fmla="*/ 636 h 2559"/>
                      <a:gd name="T18" fmla="*/ 2114 w 2443"/>
                      <a:gd name="T19" fmla="*/ 429 h 2559"/>
                      <a:gd name="T20" fmla="*/ 1935 w 2443"/>
                      <a:gd name="T21" fmla="*/ 261 h 2559"/>
                      <a:gd name="T22" fmla="*/ 1723 w 2443"/>
                      <a:gd name="T23" fmla="*/ 135 h 2559"/>
                      <a:gd name="T24" fmla="*/ 1484 w 2443"/>
                      <a:gd name="T25" fmla="*/ 56 h 2559"/>
                      <a:gd name="T26" fmla="*/ 1216 w 2443"/>
                      <a:gd name="T27" fmla="*/ 27 h 2559"/>
                      <a:gd name="T28" fmla="*/ 953 w 2443"/>
                      <a:gd name="T29" fmla="*/ 56 h 2559"/>
                      <a:gd name="T30" fmla="*/ 736 w 2443"/>
                      <a:gd name="T31" fmla="*/ 123 h 2559"/>
                      <a:gd name="T32" fmla="*/ 539 w 2443"/>
                      <a:gd name="T33" fmla="*/ 228 h 2559"/>
                      <a:gd name="T34" fmla="*/ 366 w 2443"/>
                      <a:gd name="T35" fmla="*/ 369 h 2559"/>
                      <a:gd name="T36" fmla="*/ 215 w 2443"/>
                      <a:gd name="T37" fmla="*/ 556 h 2559"/>
                      <a:gd name="T38" fmla="*/ 96 w 2443"/>
                      <a:gd name="T39" fmla="*/ 788 h 2559"/>
                      <a:gd name="T40" fmla="*/ 35 w 2443"/>
                      <a:gd name="T41" fmla="*/ 1033 h 2559"/>
                      <a:gd name="T42" fmla="*/ 34 w 2443"/>
                      <a:gd name="T43" fmla="*/ 1286 h 2559"/>
                      <a:gd name="T44" fmla="*/ 88 w 2443"/>
                      <a:gd name="T45" fmla="*/ 1542 h 2559"/>
                      <a:gd name="T46" fmla="*/ 191 w 2443"/>
                      <a:gd name="T47" fmla="*/ 1783 h 2559"/>
                      <a:gd name="T48" fmla="*/ 329 w 2443"/>
                      <a:gd name="T49" fmla="*/ 2002 h 2559"/>
                      <a:gd name="T50" fmla="*/ 491 w 2443"/>
                      <a:gd name="T51" fmla="*/ 2197 h 2559"/>
                      <a:gd name="T52" fmla="*/ 665 w 2443"/>
                      <a:gd name="T53" fmla="*/ 2364 h 2559"/>
                      <a:gd name="T54" fmla="*/ 839 w 2443"/>
                      <a:gd name="T55" fmla="*/ 2499 h 2559"/>
                      <a:gd name="T56" fmla="*/ 824 w 2443"/>
                      <a:gd name="T57" fmla="*/ 2521 h 2559"/>
                      <a:gd name="T58" fmla="*/ 647 w 2443"/>
                      <a:gd name="T59" fmla="*/ 2383 h 2559"/>
                      <a:gd name="T60" fmla="*/ 471 w 2443"/>
                      <a:gd name="T61" fmla="*/ 2214 h 2559"/>
                      <a:gd name="T62" fmla="*/ 307 w 2443"/>
                      <a:gd name="T63" fmla="*/ 2017 h 2559"/>
                      <a:gd name="T64" fmla="*/ 167 w 2443"/>
                      <a:gd name="T65" fmla="*/ 1793 h 2559"/>
                      <a:gd name="T66" fmla="*/ 63 w 2443"/>
                      <a:gd name="T67" fmla="*/ 1550 h 2559"/>
                      <a:gd name="T68" fmla="*/ 7 w 2443"/>
                      <a:gd name="T69" fmla="*/ 1289 h 2559"/>
                      <a:gd name="T70" fmla="*/ 9 w 2443"/>
                      <a:gd name="T71" fmla="*/ 1030 h 2559"/>
                      <a:gd name="T72" fmla="*/ 71 w 2443"/>
                      <a:gd name="T73" fmla="*/ 780 h 2559"/>
                      <a:gd name="T74" fmla="*/ 192 w 2443"/>
                      <a:gd name="T75" fmla="*/ 542 h 2559"/>
                      <a:gd name="T76" fmla="*/ 347 w 2443"/>
                      <a:gd name="T77" fmla="*/ 350 h 2559"/>
                      <a:gd name="T78" fmla="*/ 524 w 2443"/>
                      <a:gd name="T79" fmla="*/ 206 h 2559"/>
                      <a:gd name="T80" fmla="*/ 727 w 2443"/>
                      <a:gd name="T81" fmla="*/ 99 h 2559"/>
                      <a:gd name="T82" fmla="*/ 948 w 2443"/>
                      <a:gd name="T83" fmla="*/ 29 h 2559"/>
                      <a:gd name="T84" fmla="*/ 1217 w 2443"/>
                      <a:gd name="T85" fmla="*/ 0 h 25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443" h="2559">
                        <a:moveTo>
                          <a:pt x="1217" y="0"/>
                        </a:moveTo>
                        <a:lnTo>
                          <a:pt x="1307" y="3"/>
                        </a:lnTo>
                        <a:lnTo>
                          <a:pt x="1398" y="13"/>
                        </a:lnTo>
                        <a:lnTo>
                          <a:pt x="1489" y="30"/>
                        </a:lnTo>
                        <a:lnTo>
                          <a:pt x="1574" y="51"/>
                        </a:lnTo>
                        <a:lnTo>
                          <a:pt x="1656" y="78"/>
                        </a:lnTo>
                        <a:lnTo>
                          <a:pt x="1734" y="111"/>
                        </a:lnTo>
                        <a:lnTo>
                          <a:pt x="1810" y="149"/>
                        </a:lnTo>
                        <a:lnTo>
                          <a:pt x="1882" y="191"/>
                        </a:lnTo>
                        <a:lnTo>
                          <a:pt x="1951" y="239"/>
                        </a:lnTo>
                        <a:lnTo>
                          <a:pt x="2015" y="292"/>
                        </a:lnTo>
                        <a:lnTo>
                          <a:pt x="2076" y="349"/>
                        </a:lnTo>
                        <a:lnTo>
                          <a:pt x="2134" y="411"/>
                        </a:lnTo>
                        <a:lnTo>
                          <a:pt x="2188" y="476"/>
                        </a:lnTo>
                        <a:lnTo>
                          <a:pt x="2237" y="547"/>
                        </a:lnTo>
                        <a:lnTo>
                          <a:pt x="2282" y="622"/>
                        </a:lnTo>
                        <a:lnTo>
                          <a:pt x="2323" y="700"/>
                        </a:lnTo>
                        <a:lnTo>
                          <a:pt x="2361" y="784"/>
                        </a:lnTo>
                        <a:lnTo>
                          <a:pt x="2393" y="871"/>
                        </a:lnTo>
                        <a:lnTo>
                          <a:pt x="2421" y="961"/>
                        </a:lnTo>
                        <a:lnTo>
                          <a:pt x="2443" y="1055"/>
                        </a:lnTo>
                        <a:lnTo>
                          <a:pt x="2418" y="1061"/>
                        </a:lnTo>
                        <a:lnTo>
                          <a:pt x="2395" y="969"/>
                        </a:lnTo>
                        <a:lnTo>
                          <a:pt x="2367" y="880"/>
                        </a:lnTo>
                        <a:lnTo>
                          <a:pt x="2336" y="795"/>
                        </a:lnTo>
                        <a:lnTo>
                          <a:pt x="2299" y="713"/>
                        </a:lnTo>
                        <a:lnTo>
                          <a:pt x="2260" y="636"/>
                        </a:lnTo>
                        <a:lnTo>
                          <a:pt x="2215" y="563"/>
                        </a:lnTo>
                        <a:lnTo>
                          <a:pt x="2166" y="493"/>
                        </a:lnTo>
                        <a:lnTo>
                          <a:pt x="2114" y="429"/>
                        </a:lnTo>
                        <a:lnTo>
                          <a:pt x="2058" y="368"/>
                        </a:lnTo>
                        <a:lnTo>
                          <a:pt x="1998" y="312"/>
                        </a:lnTo>
                        <a:lnTo>
                          <a:pt x="1935" y="261"/>
                        </a:lnTo>
                        <a:lnTo>
                          <a:pt x="1867" y="214"/>
                        </a:lnTo>
                        <a:lnTo>
                          <a:pt x="1797" y="173"/>
                        </a:lnTo>
                        <a:lnTo>
                          <a:pt x="1723" y="135"/>
                        </a:lnTo>
                        <a:lnTo>
                          <a:pt x="1646" y="104"/>
                        </a:lnTo>
                        <a:lnTo>
                          <a:pt x="1567" y="77"/>
                        </a:lnTo>
                        <a:lnTo>
                          <a:pt x="1484" y="56"/>
                        </a:lnTo>
                        <a:lnTo>
                          <a:pt x="1395" y="40"/>
                        </a:lnTo>
                        <a:lnTo>
                          <a:pt x="1306" y="30"/>
                        </a:lnTo>
                        <a:lnTo>
                          <a:pt x="1216" y="27"/>
                        </a:lnTo>
                        <a:lnTo>
                          <a:pt x="1128" y="30"/>
                        </a:lnTo>
                        <a:lnTo>
                          <a:pt x="1040" y="40"/>
                        </a:lnTo>
                        <a:lnTo>
                          <a:pt x="953" y="56"/>
                        </a:lnTo>
                        <a:lnTo>
                          <a:pt x="880" y="74"/>
                        </a:lnTo>
                        <a:lnTo>
                          <a:pt x="807" y="96"/>
                        </a:lnTo>
                        <a:lnTo>
                          <a:pt x="736" y="123"/>
                        </a:lnTo>
                        <a:lnTo>
                          <a:pt x="669" y="154"/>
                        </a:lnTo>
                        <a:lnTo>
                          <a:pt x="602" y="189"/>
                        </a:lnTo>
                        <a:lnTo>
                          <a:pt x="539" y="228"/>
                        </a:lnTo>
                        <a:lnTo>
                          <a:pt x="478" y="271"/>
                        </a:lnTo>
                        <a:lnTo>
                          <a:pt x="420" y="318"/>
                        </a:lnTo>
                        <a:lnTo>
                          <a:pt x="366" y="369"/>
                        </a:lnTo>
                        <a:lnTo>
                          <a:pt x="315" y="424"/>
                        </a:lnTo>
                        <a:lnTo>
                          <a:pt x="269" y="480"/>
                        </a:lnTo>
                        <a:lnTo>
                          <a:pt x="215" y="556"/>
                        </a:lnTo>
                        <a:lnTo>
                          <a:pt x="169" y="633"/>
                        </a:lnTo>
                        <a:lnTo>
                          <a:pt x="129" y="710"/>
                        </a:lnTo>
                        <a:lnTo>
                          <a:pt x="96" y="788"/>
                        </a:lnTo>
                        <a:lnTo>
                          <a:pt x="69" y="869"/>
                        </a:lnTo>
                        <a:lnTo>
                          <a:pt x="49" y="950"/>
                        </a:lnTo>
                        <a:lnTo>
                          <a:pt x="35" y="1033"/>
                        </a:lnTo>
                        <a:lnTo>
                          <a:pt x="28" y="1117"/>
                        </a:lnTo>
                        <a:lnTo>
                          <a:pt x="27" y="1200"/>
                        </a:lnTo>
                        <a:lnTo>
                          <a:pt x="34" y="1286"/>
                        </a:lnTo>
                        <a:lnTo>
                          <a:pt x="45" y="1373"/>
                        </a:lnTo>
                        <a:lnTo>
                          <a:pt x="65" y="1459"/>
                        </a:lnTo>
                        <a:lnTo>
                          <a:pt x="88" y="1542"/>
                        </a:lnTo>
                        <a:lnTo>
                          <a:pt x="118" y="1624"/>
                        </a:lnTo>
                        <a:lnTo>
                          <a:pt x="153" y="1704"/>
                        </a:lnTo>
                        <a:lnTo>
                          <a:pt x="191" y="1783"/>
                        </a:lnTo>
                        <a:lnTo>
                          <a:pt x="234" y="1858"/>
                        </a:lnTo>
                        <a:lnTo>
                          <a:pt x="280" y="1931"/>
                        </a:lnTo>
                        <a:lnTo>
                          <a:pt x="329" y="2002"/>
                        </a:lnTo>
                        <a:lnTo>
                          <a:pt x="381" y="2069"/>
                        </a:lnTo>
                        <a:lnTo>
                          <a:pt x="435" y="2135"/>
                        </a:lnTo>
                        <a:lnTo>
                          <a:pt x="491" y="2197"/>
                        </a:lnTo>
                        <a:lnTo>
                          <a:pt x="549" y="2256"/>
                        </a:lnTo>
                        <a:lnTo>
                          <a:pt x="606" y="2312"/>
                        </a:lnTo>
                        <a:lnTo>
                          <a:pt x="665" y="2364"/>
                        </a:lnTo>
                        <a:lnTo>
                          <a:pt x="723" y="2412"/>
                        </a:lnTo>
                        <a:lnTo>
                          <a:pt x="782" y="2458"/>
                        </a:lnTo>
                        <a:lnTo>
                          <a:pt x="839" y="2499"/>
                        </a:lnTo>
                        <a:lnTo>
                          <a:pt x="896" y="2537"/>
                        </a:lnTo>
                        <a:lnTo>
                          <a:pt x="882" y="2559"/>
                        </a:lnTo>
                        <a:lnTo>
                          <a:pt x="824" y="2521"/>
                        </a:lnTo>
                        <a:lnTo>
                          <a:pt x="766" y="2479"/>
                        </a:lnTo>
                        <a:lnTo>
                          <a:pt x="707" y="2433"/>
                        </a:lnTo>
                        <a:lnTo>
                          <a:pt x="647" y="2383"/>
                        </a:lnTo>
                        <a:lnTo>
                          <a:pt x="588" y="2331"/>
                        </a:lnTo>
                        <a:lnTo>
                          <a:pt x="529" y="2274"/>
                        </a:lnTo>
                        <a:lnTo>
                          <a:pt x="471" y="2214"/>
                        </a:lnTo>
                        <a:lnTo>
                          <a:pt x="414" y="2152"/>
                        </a:lnTo>
                        <a:lnTo>
                          <a:pt x="360" y="2085"/>
                        </a:lnTo>
                        <a:lnTo>
                          <a:pt x="307" y="2017"/>
                        </a:lnTo>
                        <a:lnTo>
                          <a:pt x="257" y="1945"/>
                        </a:lnTo>
                        <a:lnTo>
                          <a:pt x="211" y="1871"/>
                        </a:lnTo>
                        <a:lnTo>
                          <a:pt x="167" y="1793"/>
                        </a:lnTo>
                        <a:lnTo>
                          <a:pt x="128" y="1714"/>
                        </a:lnTo>
                        <a:lnTo>
                          <a:pt x="93" y="1634"/>
                        </a:lnTo>
                        <a:lnTo>
                          <a:pt x="63" y="1550"/>
                        </a:lnTo>
                        <a:lnTo>
                          <a:pt x="38" y="1464"/>
                        </a:lnTo>
                        <a:lnTo>
                          <a:pt x="20" y="1377"/>
                        </a:lnTo>
                        <a:lnTo>
                          <a:pt x="7" y="1289"/>
                        </a:lnTo>
                        <a:lnTo>
                          <a:pt x="0" y="1201"/>
                        </a:lnTo>
                        <a:lnTo>
                          <a:pt x="1" y="1114"/>
                        </a:lnTo>
                        <a:lnTo>
                          <a:pt x="9" y="1030"/>
                        </a:lnTo>
                        <a:lnTo>
                          <a:pt x="23" y="945"/>
                        </a:lnTo>
                        <a:lnTo>
                          <a:pt x="43" y="861"/>
                        </a:lnTo>
                        <a:lnTo>
                          <a:pt x="71" y="780"/>
                        </a:lnTo>
                        <a:lnTo>
                          <a:pt x="104" y="699"/>
                        </a:lnTo>
                        <a:lnTo>
                          <a:pt x="145" y="620"/>
                        </a:lnTo>
                        <a:lnTo>
                          <a:pt x="192" y="542"/>
                        </a:lnTo>
                        <a:lnTo>
                          <a:pt x="247" y="464"/>
                        </a:lnTo>
                        <a:lnTo>
                          <a:pt x="294" y="405"/>
                        </a:lnTo>
                        <a:lnTo>
                          <a:pt x="347" y="350"/>
                        </a:lnTo>
                        <a:lnTo>
                          <a:pt x="403" y="298"/>
                        </a:lnTo>
                        <a:lnTo>
                          <a:pt x="462" y="250"/>
                        </a:lnTo>
                        <a:lnTo>
                          <a:pt x="524" y="206"/>
                        </a:lnTo>
                        <a:lnTo>
                          <a:pt x="588" y="166"/>
                        </a:lnTo>
                        <a:lnTo>
                          <a:pt x="656" y="130"/>
                        </a:lnTo>
                        <a:lnTo>
                          <a:pt x="727" y="99"/>
                        </a:lnTo>
                        <a:lnTo>
                          <a:pt x="799" y="71"/>
                        </a:lnTo>
                        <a:lnTo>
                          <a:pt x="873" y="48"/>
                        </a:lnTo>
                        <a:lnTo>
                          <a:pt x="948" y="29"/>
                        </a:lnTo>
                        <a:lnTo>
                          <a:pt x="1037" y="13"/>
                        </a:lnTo>
                        <a:lnTo>
                          <a:pt x="1126" y="3"/>
                        </a:lnTo>
                        <a:lnTo>
                          <a:pt x="1217" y="0"/>
                        </a:lnTo>
                        <a:close/>
                      </a:path>
                    </a:pathLst>
                  </a:custGeom>
                  <a:solidFill>
                    <a:srgbClr val="000000">
                      <a:lumMod val="50000"/>
                      <a:lumOff val="5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83" name="Group 7"/>
                  <p:cNvGrpSpPr/>
                  <p:nvPr/>
                </p:nvGrpSpPr>
                <p:grpSpPr>
                  <a:xfrm>
                    <a:off x="3828438" y="3980513"/>
                    <a:ext cx="450850" cy="462193"/>
                    <a:chOff x="3828438" y="3980513"/>
                    <a:chExt cx="450850" cy="462193"/>
                  </a:xfrm>
                </p:grpSpPr>
                <p:sp>
                  <p:nvSpPr>
                    <p:cNvPr id="388" name="Freeform 2504"/>
                    <p:cNvSpPr>
                      <a:spLocks/>
                    </p:cNvSpPr>
                    <p:nvPr/>
                  </p:nvSpPr>
                  <p:spPr bwMode="auto">
                    <a:xfrm>
                      <a:off x="3831990" y="4001381"/>
                      <a:ext cx="443578" cy="441325"/>
                    </a:xfrm>
                    <a:prstGeom prst="ellipse">
                      <a:avLst/>
                    </a:prstGeom>
                    <a:solidFill>
                      <a:srgbClr val="F9FCFC"/>
                    </a:solidFill>
                    <a:ln w="0">
                      <a:solidFill>
                        <a:srgbClr val="F9FCFC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>
                        <a:buClrTx/>
                        <a:buFontTx/>
                        <a:buNone/>
                        <a:defRPr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9" name="Freeform 2509"/>
                    <p:cNvSpPr>
                      <a:spLocks/>
                    </p:cNvSpPr>
                    <p:nvPr/>
                  </p:nvSpPr>
                  <p:spPr bwMode="auto">
                    <a:xfrm>
                      <a:off x="3927189" y="4029956"/>
                      <a:ext cx="292100" cy="285750"/>
                    </a:xfrm>
                    <a:custGeom>
                      <a:avLst/>
                      <a:gdLst>
                        <a:gd name="T0" fmla="*/ 171 w 368"/>
                        <a:gd name="T1" fmla="*/ 0 h 360"/>
                        <a:gd name="T2" fmla="*/ 203 w 368"/>
                        <a:gd name="T3" fmla="*/ 0 h 360"/>
                        <a:gd name="T4" fmla="*/ 236 w 368"/>
                        <a:gd name="T5" fmla="*/ 8 h 360"/>
                        <a:gd name="T6" fmla="*/ 266 w 368"/>
                        <a:gd name="T7" fmla="*/ 20 h 360"/>
                        <a:gd name="T8" fmla="*/ 294 w 368"/>
                        <a:gd name="T9" fmla="*/ 37 h 360"/>
                        <a:gd name="T10" fmla="*/ 318 w 368"/>
                        <a:gd name="T11" fmla="*/ 57 h 360"/>
                        <a:gd name="T12" fmla="*/ 338 w 368"/>
                        <a:gd name="T13" fmla="*/ 82 h 360"/>
                        <a:gd name="T14" fmla="*/ 353 w 368"/>
                        <a:gd name="T15" fmla="*/ 109 h 360"/>
                        <a:gd name="T16" fmla="*/ 363 w 368"/>
                        <a:gd name="T17" fmla="*/ 139 h 360"/>
                        <a:gd name="T18" fmla="*/ 368 w 368"/>
                        <a:gd name="T19" fmla="*/ 169 h 360"/>
                        <a:gd name="T20" fmla="*/ 368 w 368"/>
                        <a:gd name="T21" fmla="*/ 201 h 360"/>
                        <a:gd name="T22" fmla="*/ 362 w 368"/>
                        <a:gd name="T23" fmla="*/ 232 h 360"/>
                        <a:gd name="T24" fmla="*/ 350 w 368"/>
                        <a:gd name="T25" fmla="*/ 262 h 360"/>
                        <a:gd name="T26" fmla="*/ 333 w 368"/>
                        <a:gd name="T27" fmla="*/ 289 h 360"/>
                        <a:gd name="T28" fmla="*/ 311 w 368"/>
                        <a:gd name="T29" fmla="*/ 312 h 360"/>
                        <a:gd name="T30" fmla="*/ 286 w 368"/>
                        <a:gd name="T31" fmla="*/ 331 h 360"/>
                        <a:gd name="T32" fmla="*/ 259 w 368"/>
                        <a:gd name="T33" fmla="*/ 346 h 360"/>
                        <a:gd name="T34" fmla="*/ 230 w 368"/>
                        <a:gd name="T35" fmla="*/ 355 h 360"/>
                        <a:gd name="T36" fmla="*/ 197 w 368"/>
                        <a:gd name="T37" fmla="*/ 360 h 360"/>
                        <a:gd name="T38" fmla="*/ 165 w 368"/>
                        <a:gd name="T39" fmla="*/ 359 h 360"/>
                        <a:gd name="T40" fmla="*/ 133 w 368"/>
                        <a:gd name="T41" fmla="*/ 352 h 360"/>
                        <a:gd name="T42" fmla="*/ 102 w 368"/>
                        <a:gd name="T43" fmla="*/ 339 h 360"/>
                        <a:gd name="T44" fmla="*/ 74 w 368"/>
                        <a:gd name="T45" fmla="*/ 322 h 360"/>
                        <a:gd name="T46" fmla="*/ 50 w 368"/>
                        <a:gd name="T47" fmla="*/ 302 h 360"/>
                        <a:gd name="T48" fmla="*/ 31 w 368"/>
                        <a:gd name="T49" fmla="*/ 277 h 360"/>
                        <a:gd name="T50" fmla="*/ 15 w 368"/>
                        <a:gd name="T51" fmla="*/ 250 h 360"/>
                        <a:gd name="T52" fmla="*/ 5 w 368"/>
                        <a:gd name="T53" fmla="*/ 221 h 360"/>
                        <a:gd name="T54" fmla="*/ 0 w 368"/>
                        <a:gd name="T55" fmla="*/ 190 h 360"/>
                        <a:gd name="T56" fmla="*/ 1 w 368"/>
                        <a:gd name="T57" fmla="*/ 159 h 360"/>
                        <a:gd name="T58" fmla="*/ 6 w 368"/>
                        <a:gd name="T59" fmla="*/ 127 h 360"/>
                        <a:gd name="T60" fmla="*/ 19 w 368"/>
                        <a:gd name="T61" fmla="*/ 97 h 360"/>
                        <a:gd name="T62" fmla="*/ 36 w 368"/>
                        <a:gd name="T63" fmla="*/ 70 h 360"/>
                        <a:gd name="T64" fmla="*/ 57 w 368"/>
                        <a:gd name="T65" fmla="*/ 47 h 360"/>
                        <a:gd name="T66" fmla="*/ 82 w 368"/>
                        <a:gd name="T67" fmla="*/ 28 h 360"/>
                        <a:gd name="T68" fmla="*/ 109 w 368"/>
                        <a:gd name="T69" fmla="*/ 14 h 360"/>
                        <a:gd name="T70" fmla="*/ 139 w 368"/>
                        <a:gd name="T71" fmla="*/ 5 h 360"/>
                        <a:gd name="T72" fmla="*/ 171 w 368"/>
                        <a:gd name="T73" fmla="*/ 0 h 3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</a:cxnLst>
                      <a:rect l="0" t="0" r="r" b="b"/>
                      <a:pathLst>
                        <a:path w="368" h="360">
                          <a:moveTo>
                            <a:pt x="171" y="0"/>
                          </a:moveTo>
                          <a:lnTo>
                            <a:pt x="203" y="0"/>
                          </a:lnTo>
                          <a:lnTo>
                            <a:pt x="236" y="8"/>
                          </a:lnTo>
                          <a:lnTo>
                            <a:pt x="266" y="20"/>
                          </a:lnTo>
                          <a:lnTo>
                            <a:pt x="294" y="37"/>
                          </a:lnTo>
                          <a:lnTo>
                            <a:pt x="318" y="57"/>
                          </a:lnTo>
                          <a:lnTo>
                            <a:pt x="338" y="82"/>
                          </a:lnTo>
                          <a:lnTo>
                            <a:pt x="353" y="109"/>
                          </a:lnTo>
                          <a:lnTo>
                            <a:pt x="363" y="139"/>
                          </a:lnTo>
                          <a:lnTo>
                            <a:pt x="368" y="169"/>
                          </a:lnTo>
                          <a:lnTo>
                            <a:pt x="368" y="201"/>
                          </a:lnTo>
                          <a:lnTo>
                            <a:pt x="362" y="232"/>
                          </a:lnTo>
                          <a:lnTo>
                            <a:pt x="350" y="262"/>
                          </a:lnTo>
                          <a:lnTo>
                            <a:pt x="333" y="289"/>
                          </a:lnTo>
                          <a:lnTo>
                            <a:pt x="311" y="312"/>
                          </a:lnTo>
                          <a:lnTo>
                            <a:pt x="286" y="331"/>
                          </a:lnTo>
                          <a:lnTo>
                            <a:pt x="259" y="346"/>
                          </a:lnTo>
                          <a:lnTo>
                            <a:pt x="230" y="355"/>
                          </a:lnTo>
                          <a:lnTo>
                            <a:pt x="197" y="360"/>
                          </a:lnTo>
                          <a:lnTo>
                            <a:pt x="165" y="359"/>
                          </a:lnTo>
                          <a:lnTo>
                            <a:pt x="133" y="352"/>
                          </a:lnTo>
                          <a:lnTo>
                            <a:pt x="102" y="339"/>
                          </a:lnTo>
                          <a:lnTo>
                            <a:pt x="74" y="322"/>
                          </a:lnTo>
                          <a:lnTo>
                            <a:pt x="50" y="302"/>
                          </a:lnTo>
                          <a:lnTo>
                            <a:pt x="31" y="277"/>
                          </a:lnTo>
                          <a:lnTo>
                            <a:pt x="15" y="250"/>
                          </a:lnTo>
                          <a:lnTo>
                            <a:pt x="5" y="221"/>
                          </a:lnTo>
                          <a:lnTo>
                            <a:pt x="0" y="190"/>
                          </a:lnTo>
                          <a:lnTo>
                            <a:pt x="1" y="159"/>
                          </a:lnTo>
                          <a:lnTo>
                            <a:pt x="6" y="127"/>
                          </a:lnTo>
                          <a:lnTo>
                            <a:pt x="19" y="97"/>
                          </a:lnTo>
                          <a:lnTo>
                            <a:pt x="36" y="70"/>
                          </a:lnTo>
                          <a:lnTo>
                            <a:pt x="57" y="47"/>
                          </a:lnTo>
                          <a:lnTo>
                            <a:pt x="82" y="28"/>
                          </a:lnTo>
                          <a:lnTo>
                            <a:pt x="109" y="14"/>
                          </a:lnTo>
                          <a:lnTo>
                            <a:pt x="139" y="5"/>
                          </a:lnTo>
                          <a:lnTo>
                            <a:pt x="171" y="0"/>
                          </a:lnTo>
                          <a:close/>
                        </a:path>
                      </a:pathLst>
                    </a:custGeom>
                    <a:solidFill>
                      <a:srgbClr val="F0F3F5"/>
                    </a:solidFill>
                    <a:ln w="0">
                      <a:solidFill>
                        <a:srgbClr val="F0F3F5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>
                        <a:buClrTx/>
                        <a:buFontTx/>
                        <a:buNone/>
                        <a:defRPr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90" name="Group 6"/>
                    <p:cNvGrpSpPr/>
                    <p:nvPr/>
                  </p:nvGrpSpPr>
                  <p:grpSpPr>
                    <a:xfrm>
                      <a:off x="3828438" y="3980513"/>
                      <a:ext cx="450850" cy="447159"/>
                      <a:chOff x="3803650" y="3963989"/>
                      <a:chExt cx="450850" cy="447159"/>
                    </a:xfrm>
                  </p:grpSpPr>
                  <p:sp>
                    <p:nvSpPr>
                      <p:cNvPr id="391" name="Freeform 250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06287" y="4000001"/>
                        <a:ext cx="442913" cy="411147"/>
                      </a:xfrm>
                      <a:prstGeom prst="ellipse">
                        <a:avLst/>
                      </a:prstGeom>
                      <a:solidFill>
                        <a:srgbClr val="696969"/>
                      </a:solidFill>
                      <a:ln w="0">
                        <a:solidFill>
                          <a:srgbClr val="696969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2" name="Freeform 250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03650" y="3963989"/>
                        <a:ext cx="450850" cy="43973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100000">
                            <a:srgbClr val="FFFFFF">
                              <a:lumMod val="75000"/>
                            </a:srgbClr>
                          </a:gs>
                          <a:gs pos="0">
                            <a:srgbClr val="FFFFFF">
                              <a:lumMod val="95000"/>
                            </a:srgbClr>
                          </a:gs>
                        </a:gsLst>
                        <a:lin ang="16200000" scaled="1"/>
                        <a:tileRect/>
                      </a:gra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 dirty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3" name="Freeform 250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1045" y="4027942"/>
                        <a:ext cx="287270" cy="297382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71000">
                            <a:srgbClr val="FFFFFF">
                              <a:lumMod val="50000"/>
                            </a:srgbClr>
                          </a:gs>
                          <a:gs pos="94958">
                            <a:srgbClr val="FFFFFF">
                              <a:lumMod val="50000"/>
                            </a:srgbClr>
                          </a:gs>
                          <a:gs pos="5882">
                            <a:srgbClr val="FFFFFF">
                              <a:lumMod val="65000"/>
                            </a:srgbClr>
                          </a:gs>
                          <a:gs pos="36000">
                            <a:srgbClr val="FFFFFF">
                              <a:lumMod val="50000"/>
                            </a:srgbClr>
                          </a:gs>
                          <a:gs pos="58000">
                            <a:srgbClr val="000000">
                              <a:lumMod val="20000"/>
                              <a:lumOff val="80000"/>
                            </a:srgbClr>
                          </a:gs>
                        </a:gsLst>
                        <a:lin ang="0" scaled="1"/>
                        <a:tileRect/>
                      </a:gra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4" name="Freeform 25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88416" y="4008883"/>
                        <a:ext cx="292100" cy="28733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ysClr val="window" lastClr="FFFFFF">
                              <a:lumMod val="85000"/>
                            </a:sysClr>
                          </a:gs>
                          <a:gs pos="100000">
                            <a:sysClr val="window" lastClr="FFFFFF">
                              <a:lumMod val="95000"/>
                            </a:sys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5" name="Freeform 2511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3907467" y="4029519"/>
                        <a:ext cx="252413" cy="246063"/>
                      </a:xfrm>
                      <a:prstGeom prst="donut">
                        <a:avLst>
                          <a:gd name="adj" fmla="val 4077"/>
                        </a:avLst>
                      </a:prstGeom>
                      <a:gradFill>
                        <a:gsLst>
                          <a:gs pos="24000">
                            <a:srgbClr val="FFFFFF">
                              <a:lumMod val="50000"/>
                            </a:srgbClr>
                          </a:gs>
                          <a:gs pos="100000">
                            <a:srgbClr val="FFFFFF">
                              <a:lumMod val="85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6" name="Freeform 25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61441" y="4083495"/>
                        <a:ext cx="144463" cy="138113"/>
                      </a:xfrm>
                      <a:prstGeom prst="flowChartConnector">
                        <a:avLst/>
                      </a:prstGeom>
                      <a:solidFill>
                        <a:srgbClr val="FFFFFF">
                          <a:lumMod val="75000"/>
                        </a:srgbClr>
                      </a:soli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384" name="Freeform 2513"/>
                  <p:cNvSpPr>
                    <a:spLocks/>
                  </p:cNvSpPr>
                  <p:nvPr/>
                </p:nvSpPr>
                <p:spPr bwMode="auto">
                  <a:xfrm>
                    <a:off x="5546726" y="3200401"/>
                    <a:ext cx="388938" cy="1031875"/>
                  </a:xfrm>
                  <a:custGeom>
                    <a:avLst/>
                    <a:gdLst>
                      <a:gd name="T0" fmla="*/ 110 w 491"/>
                      <a:gd name="T1" fmla="*/ 62 h 1301"/>
                      <a:gd name="T2" fmla="*/ 174 w 491"/>
                      <a:gd name="T3" fmla="*/ 190 h 1301"/>
                      <a:gd name="T4" fmla="*/ 240 w 491"/>
                      <a:gd name="T5" fmla="*/ 323 h 1301"/>
                      <a:gd name="T6" fmla="*/ 304 w 491"/>
                      <a:gd name="T7" fmla="*/ 454 h 1301"/>
                      <a:gd name="T8" fmla="*/ 363 w 491"/>
                      <a:gd name="T9" fmla="*/ 576 h 1301"/>
                      <a:gd name="T10" fmla="*/ 409 w 491"/>
                      <a:gd name="T11" fmla="*/ 670 h 1301"/>
                      <a:gd name="T12" fmla="*/ 441 w 491"/>
                      <a:gd name="T13" fmla="*/ 737 h 1301"/>
                      <a:gd name="T14" fmla="*/ 479 w 491"/>
                      <a:gd name="T15" fmla="*/ 840 h 1301"/>
                      <a:gd name="T16" fmla="*/ 491 w 491"/>
                      <a:gd name="T17" fmla="*/ 942 h 1301"/>
                      <a:gd name="T18" fmla="*/ 476 w 491"/>
                      <a:gd name="T19" fmla="*/ 1040 h 1301"/>
                      <a:gd name="T20" fmla="*/ 436 w 491"/>
                      <a:gd name="T21" fmla="*/ 1133 h 1301"/>
                      <a:gd name="T22" fmla="*/ 372 w 491"/>
                      <a:gd name="T23" fmla="*/ 1220 h 1301"/>
                      <a:gd name="T24" fmla="*/ 284 w 491"/>
                      <a:gd name="T25" fmla="*/ 1301 h 1301"/>
                      <a:gd name="T26" fmla="*/ 255 w 491"/>
                      <a:gd name="T27" fmla="*/ 1213 h 1301"/>
                      <a:gd name="T28" fmla="*/ 300 w 491"/>
                      <a:gd name="T29" fmla="*/ 1170 h 1301"/>
                      <a:gd name="T30" fmla="*/ 342 w 491"/>
                      <a:gd name="T31" fmla="*/ 1121 h 1301"/>
                      <a:gd name="T32" fmla="*/ 374 w 491"/>
                      <a:gd name="T33" fmla="*/ 1066 h 1301"/>
                      <a:gd name="T34" fmla="*/ 396 w 491"/>
                      <a:gd name="T35" fmla="*/ 1003 h 1301"/>
                      <a:gd name="T36" fmla="*/ 404 w 491"/>
                      <a:gd name="T37" fmla="*/ 935 h 1301"/>
                      <a:gd name="T38" fmla="*/ 394 w 491"/>
                      <a:gd name="T39" fmla="*/ 859 h 1301"/>
                      <a:gd name="T40" fmla="*/ 363 w 491"/>
                      <a:gd name="T41" fmla="*/ 776 h 1301"/>
                      <a:gd name="T42" fmla="*/ 331 w 491"/>
                      <a:gd name="T43" fmla="*/ 708 h 1301"/>
                      <a:gd name="T44" fmla="*/ 299 w 491"/>
                      <a:gd name="T45" fmla="*/ 643 h 1301"/>
                      <a:gd name="T46" fmla="*/ 269 w 491"/>
                      <a:gd name="T47" fmla="*/ 582 h 1301"/>
                      <a:gd name="T48" fmla="*/ 234 w 491"/>
                      <a:gd name="T49" fmla="*/ 512 h 1301"/>
                      <a:gd name="T50" fmla="*/ 198 w 491"/>
                      <a:gd name="T51" fmla="*/ 437 h 1301"/>
                      <a:gd name="T52" fmla="*/ 160 w 491"/>
                      <a:gd name="T53" fmla="*/ 361 h 1301"/>
                      <a:gd name="T54" fmla="*/ 123 w 491"/>
                      <a:gd name="T55" fmla="*/ 286 h 1301"/>
                      <a:gd name="T56" fmla="*/ 87 w 491"/>
                      <a:gd name="T57" fmla="*/ 215 h 1301"/>
                      <a:gd name="T58" fmla="*/ 56 w 491"/>
                      <a:gd name="T59" fmla="*/ 152 h 1301"/>
                      <a:gd name="T60" fmla="*/ 31 w 491"/>
                      <a:gd name="T61" fmla="*/ 100 h 1301"/>
                      <a:gd name="T62" fmla="*/ 11 w 491"/>
                      <a:gd name="T63" fmla="*/ 62 h 1301"/>
                      <a:gd name="T64" fmla="*/ 2 w 491"/>
                      <a:gd name="T65" fmla="*/ 41 h 1301"/>
                      <a:gd name="T66" fmla="*/ 17 w 491"/>
                      <a:gd name="T67" fmla="*/ 24 h 1301"/>
                      <a:gd name="T68" fmla="*/ 51 w 491"/>
                      <a:gd name="T69" fmla="*/ 7 h 1301"/>
                      <a:gd name="T70" fmla="*/ 76 w 491"/>
                      <a:gd name="T71" fmla="*/ 2 h 13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491" h="1301">
                        <a:moveTo>
                          <a:pt x="79" y="0"/>
                        </a:moveTo>
                        <a:lnTo>
                          <a:pt x="110" y="62"/>
                        </a:lnTo>
                        <a:lnTo>
                          <a:pt x="141" y="125"/>
                        </a:lnTo>
                        <a:lnTo>
                          <a:pt x="174" y="190"/>
                        </a:lnTo>
                        <a:lnTo>
                          <a:pt x="206" y="257"/>
                        </a:lnTo>
                        <a:lnTo>
                          <a:pt x="240" y="323"/>
                        </a:lnTo>
                        <a:lnTo>
                          <a:pt x="272" y="390"/>
                        </a:lnTo>
                        <a:lnTo>
                          <a:pt x="304" y="454"/>
                        </a:lnTo>
                        <a:lnTo>
                          <a:pt x="334" y="517"/>
                        </a:lnTo>
                        <a:lnTo>
                          <a:pt x="363" y="576"/>
                        </a:lnTo>
                        <a:lnTo>
                          <a:pt x="390" y="631"/>
                        </a:lnTo>
                        <a:lnTo>
                          <a:pt x="409" y="670"/>
                        </a:lnTo>
                        <a:lnTo>
                          <a:pt x="426" y="705"/>
                        </a:lnTo>
                        <a:lnTo>
                          <a:pt x="441" y="737"/>
                        </a:lnTo>
                        <a:lnTo>
                          <a:pt x="464" y="790"/>
                        </a:lnTo>
                        <a:lnTo>
                          <a:pt x="479" y="840"/>
                        </a:lnTo>
                        <a:lnTo>
                          <a:pt x="488" y="892"/>
                        </a:lnTo>
                        <a:lnTo>
                          <a:pt x="491" y="942"/>
                        </a:lnTo>
                        <a:lnTo>
                          <a:pt x="486" y="992"/>
                        </a:lnTo>
                        <a:lnTo>
                          <a:pt x="476" y="1040"/>
                        </a:lnTo>
                        <a:lnTo>
                          <a:pt x="460" y="1087"/>
                        </a:lnTo>
                        <a:lnTo>
                          <a:pt x="436" y="1133"/>
                        </a:lnTo>
                        <a:lnTo>
                          <a:pt x="407" y="1178"/>
                        </a:lnTo>
                        <a:lnTo>
                          <a:pt x="372" y="1220"/>
                        </a:lnTo>
                        <a:lnTo>
                          <a:pt x="331" y="1262"/>
                        </a:lnTo>
                        <a:lnTo>
                          <a:pt x="284" y="1301"/>
                        </a:lnTo>
                        <a:lnTo>
                          <a:pt x="231" y="1231"/>
                        </a:lnTo>
                        <a:lnTo>
                          <a:pt x="255" y="1213"/>
                        </a:lnTo>
                        <a:lnTo>
                          <a:pt x="278" y="1192"/>
                        </a:lnTo>
                        <a:lnTo>
                          <a:pt x="300" y="1170"/>
                        </a:lnTo>
                        <a:lnTo>
                          <a:pt x="321" y="1146"/>
                        </a:lnTo>
                        <a:lnTo>
                          <a:pt x="342" y="1121"/>
                        </a:lnTo>
                        <a:lnTo>
                          <a:pt x="359" y="1095"/>
                        </a:lnTo>
                        <a:lnTo>
                          <a:pt x="374" y="1066"/>
                        </a:lnTo>
                        <a:lnTo>
                          <a:pt x="387" y="1036"/>
                        </a:lnTo>
                        <a:lnTo>
                          <a:pt x="396" y="1003"/>
                        </a:lnTo>
                        <a:lnTo>
                          <a:pt x="402" y="970"/>
                        </a:lnTo>
                        <a:lnTo>
                          <a:pt x="404" y="935"/>
                        </a:lnTo>
                        <a:lnTo>
                          <a:pt x="402" y="897"/>
                        </a:lnTo>
                        <a:lnTo>
                          <a:pt x="394" y="859"/>
                        </a:lnTo>
                        <a:lnTo>
                          <a:pt x="381" y="818"/>
                        </a:lnTo>
                        <a:lnTo>
                          <a:pt x="363" y="776"/>
                        </a:lnTo>
                        <a:lnTo>
                          <a:pt x="348" y="744"/>
                        </a:lnTo>
                        <a:lnTo>
                          <a:pt x="331" y="708"/>
                        </a:lnTo>
                        <a:lnTo>
                          <a:pt x="312" y="670"/>
                        </a:lnTo>
                        <a:lnTo>
                          <a:pt x="299" y="643"/>
                        </a:lnTo>
                        <a:lnTo>
                          <a:pt x="285" y="614"/>
                        </a:lnTo>
                        <a:lnTo>
                          <a:pt x="269" y="582"/>
                        </a:lnTo>
                        <a:lnTo>
                          <a:pt x="253" y="548"/>
                        </a:lnTo>
                        <a:lnTo>
                          <a:pt x="234" y="512"/>
                        </a:lnTo>
                        <a:lnTo>
                          <a:pt x="216" y="476"/>
                        </a:lnTo>
                        <a:lnTo>
                          <a:pt x="198" y="437"/>
                        </a:lnTo>
                        <a:lnTo>
                          <a:pt x="179" y="399"/>
                        </a:lnTo>
                        <a:lnTo>
                          <a:pt x="160" y="361"/>
                        </a:lnTo>
                        <a:lnTo>
                          <a:pt x="141" y="323"/>
                        </a:lnTo>
                        <a:lnTo>
                          <a:pt x="123" y="286"/>
                        </a:lnTo>
                        <a:lnTo>
                          <a:pt x="105" y="249"/>
                        </a:lnTo>
                        <a:lnTo>
                          <a:pt x="87" y="215"/>
                        </a:lnTo>
                        <a:lnTo>
                          <a:pt x="71" y="182"/>
                        </a:lnTo>
                        <a:lnTo>
                          <a:pt x="56" y="152"/>
                        </a:lnTo>
                        <a:lnTo>
                          <a:pt x="42" y="124"/>
                        </a:lnTo>
                        <a:lnTo>
                          <a:pt x="31" y="100"/>
                        </a:lnTo>
                        <a:lnTo>
                          <a:pt x="20" y="79"/>
                        </a:lnTo>
                        <a:lnTo>
                          <a:pt x="11" y="62"/>
                        </a:lnTo>
                        <a:lnTo>
                          <a:pt x="6" y="49"/>
                        </a:lnTo>
                        <a:lnTo>
                          <a:pt x="2" y="41"/>
                        </a:lnTo>
                        <a:lnTo>
                          <a:pt x="0" y="39"/>
                        </a:lnTo>
                        <a:lnTo>
                          <a:pt x="17" y="24"/>
                        </a:lnTo>
                        <a:lnTo>
                          <a:pt x="35" y="13"/>
                        </a:lnTo>
                        <a:lnTo>
                          <a:pt x="51" y="7"/>
                        </a:lnTo>
                        <a:lnTo>
                          <a:pt x="65" y="3"/>
                        </a:lnTo>
                        <a:lnTo>
                          <a:pt x="76" y="2"/>
                        </a:lnTo>
                        <a:lnTo>
                          <a:pt x="79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85000"/>
                    </a:srgbClr>
                  </a:solidFill>
                  <a:ln w="0">
                    <a:solidFill>
                      <a:srgbClr val="FFFFFF">
                        <a:lumMod val="85000"/>
                      </a:srgb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5" name="Freeform 2498"/>
                  <p:cNvSpPr>
                    <a:spLocks/>
                  </p:cNvSpPr>
                  <p:nvPr/>
                </p:nvSpPr>
                <p:spPr bwMode="auto">
                  <a:xfrm>
                    <a:off x="4889501" y="2881314"/>
                    <a:ext cx="1038225" cy="1473200"/>
                  </a:xfrm>
                  <a:custGeom>
                    <a:avLst/>
                    <a:gdLst>
                      <a:gd name="T0" fmla="*/ 556 w 1309"/>
                      <a:gd name="T1" fmla="*/ 18 h 1856"/>
                      <a:gd name="T2" fmla="*/ 694 w 1309"/>
                      <a:gd name="T3" fmla="*/ 97 h 1856"/>
                      <a:gd name="T4" fmla="*/ 798 w 1309"/>
                      <a:gd name="T5" fmla="*/ 235 h 1856"/>
                      <a:gd name="T6" fmla="*/ 887 w 1309"/>
                      <a:gd name="T7" fmla="*/ 404 h 1856"/>
                      <a:gd name="T8" fmla="*/ 997 w 1309"/>
                      <a:gd name="T9" fmla="*/ 620 h 1856"/>
                      <a:gd name="T10" fmla="*/ 1109 w 1309"/>
                      <a:gd name="T11" fmla="*/ 851 h 1856"/>
                      <a:gd name="T12" fmla="*/ 1211 w 1309"/>
                      <a:gd name="T13" fmla="*/ 1058 h 1856"/>
                      <a:gd name="T14" fmla="*/ 1283 w 1309"/>
                      <a:gd name="T15" fmla="*/ 1212 h 1856"/>
                      <a:gd name="T16" fmla="*/ 1308 w 1309"/>
                      <a:gd name="T17" fmla="*/ 1384 h 1856"/>
                      <a:gd name="T18" fmla="*/ 1263 w 1309"/>
                      <a:gd name="T19" fmla="*/ 1525 h 1856"/>
                      <a:gd name="T20" fmla="*/ 1181 w 1309"/>
                      <a:gd name="T21" fmla="*/ 1633 h 1856"/>
                      <a:gd name="T22" fmla="*/ 1093 w 1309"/>
                      <a:gd name="T23" fmla="*/ 1667 h 1856"/>
                      <a:gd name="T24" fmla="*/ 1177 w 1309"/>
                      <a:gd name="T25" fmla="*/ 1592 h 1856"/>
                      <a:gd name="T26" fmla="*/ 1248 w 1309"/>
                      <a:gd name="T27" fmla="*/ 1485 h 1856"/>
                      <a:gd name="T28" fmla="*/ 1278 w 1309"/>
                      <a:gd name="T29" fmla="*/ 1347 h 1856"/>
                      <a:gd name="T30" fmla="*/ 1235 w 1309"/>
                      <a:gd name="T31" fmla="*/ 1178 h 1856"/>
                      <a:gd name="T32" fmla="*/ 1160 w 1309"/>
                      <a:gd name="T33" fmla="*/ 1025 h 1856"/>
                      <a:gd name="T34" fmla="*/ 1054 w 1309"/>
                      <a:gd name="T35" fmla="*/ 808 h 1856"/>
                      <a:gd name="T36" fmla="*/ 940 w 1309"/>
                      <a:gd name="T37" fmla="*/ 578 h 1856"/>
                      <a:gd name="T38" fmla="*/ 835 w 1309"/>
                      <a:gd name="T39" fmla="*/ 370 h 1856"/>
                      <a:gd name="T40" fmla="*/ 753 w 1309"/>
                      <a:gd name="T41" fmla="*/ 220 h 1856"/>
                      <a:gd name="T42" fmla="*/ 643 w 1309"/>
                      <a:gd name="T43" fmla="*/ 97 h 1856"/>
                      <a:gd name="T44" fmla="*/ 514 w 1309"/>
                      <a:gd name="T45" fmla="*/ 40 h 1856"/>
                      <a:gd name="T46" fmla="*/ 387 w 1309"/>
                      <a:gd name="T47" fmla="*/ 35 h 1856"/>
                      <a:gd name="T48" fmla="*/ 275 w 1309"/>
                      <a:gd name="T49" fmla="*/ 69 h 1856"/>
                      <a:gd name="T50" fmla="*/ 169 w 1309"/>
                      <a:gd name="T51" fmla="*/ 149 h 1856"/>
                      <a:gd name="T52" fmla="*/ 93 w 1309"/>
                      <a:gd name="T53" fmla="*/ 280 h 1856"/>
                      <a:gd name="T54" fmla="*/ 68 w 1309"/>
                      <a:gd name="T55" fmla="*/ 453 h 1856"/>
                      <a:gd name="T56" fmla="*/ 55 w 1309"/>
                      <a:gd name="T57" fmla="*/ 695 h 1856"/>
                      <a:gd name="T58" fmla="*/ 45 w 1309"/>
                      <a:gd name="T59" fmla="*/ 983 h 1856"/>
                      <a:gd name="T60" fmla="*/ 37 w 1309"/>
                      <a:gd name="T61" fmla="*/ 1259 h 1856"/>
                      <a:gd name="T62" fmla="*/ 31 w 1309"/>
                      <a:gd name="T63" fmla="*/ 1438 h 1856"/>
                      <a:gd name="T64" fmla="*/ 58 w 1309"/>
                      <a:gd name="T65" fmla="*/ 1600 h 1856"/>
                      <a:gd name="T66" fmla="*/ 133 w 1309"/>
                      <a:gd name="T67" fmla="*/ 1711 h 1856"/>
                      <a:gd name="T68" fmla="*/ 234 w 1309"/>
                      <a:gd name="T69" fmla="*/ 1781 h 1856"/>
                      <a:gd name="T70" fmla="*/ 338 w 1309"/>
                      <a:gd name="T71" fmla="*/ 1820 h 1856"/>
                      <a:gd name="T72" fmla="*/ 304 w 1309"/>
                      <a:gd name="T73" fmla="*/ 1842 h 1856"/>
                      <a:gd name="T74" fmla="*/ 196 w 1309"/>
                      <a:gd name="T75" fmla="*/ 1797 h 1856"/>
                      <a:gd name="T76" fmla="*/ 97 w 1309"/>
                      <a:gd name="T77" fmla="*/ 1719 h 1856"/>
                      <a:gd name="T78" fmla="*/ 25 w 1309"/>
                      <a:gd name="T79" fmla="*/ 1602 h 1856"/>
                      <a:gd name="T80" fmla="*/ 0 w 1309"/>
                      <a:gd name="T81" fmla="*/ 1437 h 1856"/>
                      <a:gd name="T82" fmla="*/ 5 w 1309"/>
                      <a:gd name="T83" fmla="*/ 1257 h 1856"/>
                      <a:gd name="T84" fmla="*/ 13 w 1309"/>
                      <a:gd name="T85" fmla="*/ 982 h 1856"/>
                      <a:gd name="T86" fmla="*/ 24 w 1309"/>
                      <a:gd name="T87" fmla="*/ 693 h 1856"/>
                      <a:gd name="T88" fmla="*/ 37 w 1309"/>
                      <a:gd name="T89" fmla="*/ 450 h 1856"/>
                      <a:gd name="T90" fmla="*/ 61 w 1309"/>
                      <a:gd name="T91" fmla="*/ 276 h 1856"/>
                      <a:gd name="T92" fmla="*/ 134 w 1309"/>
                      <a:gd name="T93" fmla="*/ 141 h 1856"/>
                      <a:gd name="T94" fmla="*/ 239 w 1309"/>
                      <a:gd name="T95" fmla="*/ 53 h 1856"/>
                      <a:gd name="T96" fmla="*/ 353 w 1309"/>
                      <a:gd name="T97" fmla="*/ 8 h 18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1309" h="1856">
                        <a:moveTo>
                          <a:pt x="450" y="0"/>
                        </a:moveTo>
                        <a:lnTo>
                          <a:pt x="485" y="3"/>
                        </a:lnTo>
                        <a:lnTo>
                          <a:pt x="520" y="9"/>
                        </a:lnTo>
                        <a:lnTo>
                          <a:pt x="556" y="18"/>
                        </a:lnTo>
                        <a:lnTo>
                          <a:pt x="591" y="32"/>
                        </a:lnTo>
                        <a:lnTo>
                          <a:pt x="627" y="50"/>
                        </a:lnTo>
                        <a:lnTo>
                          <a:pt x="661" y="71"/>
                        </a:lnTo>
                        <a:lnTo>
                          <a:pt x="694" y="97"/>
                        </a:lnTo>
                        <a:lnTo>
                          <a:pt x="725" y="128"/>
                        </a:lnTo>
                        <a:lnTo>
                          <a:pt x="754" y="163"/>
                        </a:lnTo>
                        <a:lnTo>
                          <a:pt x="781" y="204"/>
                        </a:lnTo>
                        <a:lnTo>
                          <a:pt x="798" y="235"/>
                        </a:lnTo>
                        <a:lnTo>
                          <a:pt x="818" y="271"/>
                        </a:lnTo>
                        <a:lnTo>
                          <a:pt x="839" y="310"/>
                        </a:lnTo>
                        <a:lnTo>
                          <a:pt x="863" y="355"/>
                        </a:lnTo>
                        <a:lnTo>
                          <a:pt x="887" y="404"/>
                        </a:lnTo>
                        <a:lnTo>
                          <a:pt x="913" y="455"/>
                        </a:lnTo>
                        <a:lnTo>
                          <a:pt x="941" y="509"/>
                        </a:lnTo>
                        <a:lnTo>
                          <a:pt x="968" y="563"/>
                        </a:lnTo>
                        <a:lnTo>
                          <a:pt x="997" y="620"/>
                        </a:lnTo>
                        <a:lnTo>
                          <a:pt x="1026" y="678"/>
                        </a:lnTo>
                        <a:lnTo>
                          <a:pt x="1054" y="736"/>
                        </a:lnTo>
                        <a:lnTo>
                          <a:pt x="1083" y="794"/>
                        </a:lnTo>
                        <a:lnTo>
                          <a:pt x="1109" y="851"/>
                        </a:lnTo>
                        <a:lnTo>
                          <a:pt x="1137" y="907"/>
                        </a:lnTo>
                        <a:lnTo>
                          <a:pt x="1163" y="959"/>
                        </a:lnTo>
                        <a:lnTo>
                          <a:pt x="1188" y="1011"/>
                        </a:lnTo>
                        <a:lnTo>
                          <a:pt x="1211" y="1058"/>
                        </a:lnTo>
                        <a:lnTo>
                          <a:pt x="1230" y="1097"/>
                        </a:lnTo>
                        <a:lnTo>
                          <a:pt x="1247" y="1132"/>
                        </a:lnTo>
                        <a:lnTo>
                          <a:pt x="1263" y="1164"/>
                        </a:lnTo>
                        <a:lnTo>
                          <a:pt x="1283" y="1212"/>
                        </a:lnTo>
                        <a:lnTo>
                          <a:pt x="1297" y="1257"/>
                        </a:lnTo>
                        <a:lnTo>
                          <a:pt x="1306" y="1301"/>
                        </a:lnTo>
                        <a:lnTo>
                          <a:pt x="1309" y="1343"/>
                        </a:lnTo>
                        <a:lnTo>
                          <a:pt x="1308" y="1384"/>
                        </a:lnTo>
                        <a:lnTo>
                          <a:pt x="1302" y="1422"/>
                        </a:lnTo>
                        <a:lnTo>
                          <a:pt x="1292" y="1458"/>
                        </a:lnTo>
                        <a:lnTo>
                          <a:pt x="1279" y="1492"/>
                        </a:lnTo>
                        <a:lnTo>
                          <a:pt x="1263" y="1525"/>
                        </a:lnTo>
                        <a:lnTo>
                          <a:pt x="1246" y="1555"/>
                        </a:lnTo>
                        <a:lnTo>
                          <a:pt x="1225" y="1583"/>
                        </a:lnTo>
                        <a:lnTo>
                          <a:pt x="1204" y="1609"/>
                        </a:lnTo>
                        <a:lnTo>
                          <a:pt x="1181" y="1633"/>
                        </a:lnTo>
                        <a:lnTo>
                          <a:pt x="1158" y="1655"/>
                        </a:lnTo>
                        <a:lnTo>
                          <a:pt x="1135" y="1675"/>
                        </a:lnTo>
                        <a:lnTo>
                          <a:pt x="1113" y="1693"/>
                        </a:lnTo>
                        <a:lnTo>
                          <a:pt x="1093" y="1667"/>
                        </a:lnTo>
                        <a:lnTo>
                          <a:pt x="1114" y="1651"/>
                        </a:lnTo>
                        <a:lnTo>
                          <a:pt x="1135" y="1634"/>
                        </a:lnTo>
                        <a:lnTo>
                          <a:pt x="1156" y="1614"/>
                        </a:lnTo>
                        <a:lnTo>
                          <a:pt x="1177" y="1592"/>
                        </a:lnTo>
                        <a:lnTo>
                          <a:pt x="1197" y="1567"/>
                        </a:lnTo>
                        <a:lnTo>
                          <a:pt x="1216" y="1542"/>
                        </a:lnTo>
                        <a:lnTo>
                          <a:pt x="1233" y="1514"/>
                        </a:lnTo>
                        <a:lnTo>
                          <a:pt x="1248" y="1485"/>
                        </a:lnTo>
                        <a:lnTo>
                          <a:pt x="1261" y="1453"/>
                        </a:lnTo>
                        <a:lnTo>
                          <a:pt x="1270" y="1419"/>
                        </a:lnTo>
                        <a:lnTo>
                          <a:pt x="1276" y="1384"/>
                        </a:lnTo>
                        <a:lnTo>
                          <a:pt x="1278" y="1347"/>
                        </a:lnTo>
                        <a:lnTo>
                          <a:pt x="1275" y="1307"/>
                        </a:lnTo>
                        <a:lnTo>
                          <a:pt x="1267" y="1266"/>
                        </a:lnTo>
                        <a:lnTo>
                          <a:pt x="1253" y="1223"/>
                        </a:lnTo>
                        <a:lnTo>
                          <a:pt x="1235" y="1178"/>
                        </a:lnTo>
                        <a:lnTo>
                          <a:pt x="1219" y="1146"/>
                        </a:lnTo>
                        <a:lnTo>
                          <a:pt x="1202" y="1111"/>
                        </a:lnTo>
                        <a:lnTo>
                          <a:pt x="1182" y="1072"/>
                        </a:lnTo>
                        <a:lnTo>
                          <a:pt x="1160" y="1025"/>
                        </a:lnTo>
                        <a:lnTo>
                          <a:pt x="1135" y="973"/>
                        </a:lnTo>
                        <a:lnTo>
                          <a:pt x="1108" y="921"/>
                        </a:lnTo>
                        <a:lnTo>
                          <a:pt x="1082" y="865"/>
                        </a:lnTo>
                        <a:lnTo>
                          <a:pt x="1054" y="808"/>
                        </a:lnTo>
                        <a:lnTo>
                          <a:pt x="1026" y="751"/>
                        </a:lnTo>
                        <a:lnTo>
                          <a:pt x="997" y="693"/>
                        </a:lnTo>
                        <a:lnTo>
                          <a:pt x="969" y="635"/>
                        </a:lnTo>
                        <a:lnTo>
                          <a:pt x="940" y="578"/>
                        </a:lnTo>
                        <a:lnTo>
                          <a:pt x="913" y="523"/>
                        </a:lnTo>
                        <a:lnTo>
                          <a:pt x="885" y="469"/>
                        </a:lnTo>
                        <a:lnTo>
                          <a:pt x="860" y="419"/>
                        </a:lnTo>
                        <a:lnTo>
                          <a:pt x="835" y="370"/>
                        </a:lnTo>
                        <a:lnTo>
                          <a:pt x="811" y="326"/>
                        </a:lnTo>
                        <a:lnTo>
                          <a:pt x="790" y="286"/>
                        </a:lnTo>
                        <a:lnTo>
                          <a:pt x="770" y="250"/>
                        </a:lnTo>
                        <a:lnTo>
                          <a:pt x="753" y="220"/>
                        </a:lnTo>
                        <a:lnTo>
                          <a:pt x="729" y="183"/>
                        </a:lnTo>
                        <a:lnTo>
                          <a:pt x="702" y="149"/>
                        </a:lnTo>
                        <a:lnTo>
                          <a:pt x="674" y="121"/>
                        </a:lnTo>
                        <a:lnTo>
                          <a:pt x="643" y="97"/>
                        </a:lnTo>
                        <a:lnTo>
                          <a:pt x="612" y="77"/>
                        </a:lnTo>
                        <a:lnTo>
                          <a:pt x="579" y="61"/>
                        </a:lnTo>
                        <a:lnTo>
                          <a:pt x="546" y="49"/>
                        </a:lnTo>
                        <a:lnTo>
                          <a:pt x="514" y="40"/>
                        </a:lnTo>
                        <a:lnTo>
                          <a:pt x="481" y="35"/>
                        </a:lnTo>
                        <a:lnTo>
                          <a:pt x="449" y="31"/>
                        </a:lnTo>
                        <a:lnTo>
                          <a:pt x="417" y="31"/>
                        </a:lnTo>
                        <a:lnTo>
                          <a:pt x="387" y="35"/>
                        </a:lnTo>
                        <a:lnTo>
                          <a:pt x="360" y="39"/>
                        </a:lnTo>
                        <a:lnTo>
                          <a:pt x="332" y="46"/>
                        </a:lnTo>
                        <a:lnTo>
                          <a:pt x="304" y="56"/>
                        </a:lnTo>
                        <a:lnTo>
                          <a:pt x="275" y="69"/>
                        </a:lnTo>
                        <a:lnTo>
                          <a:pt x="247" y="85"/>
                        </a:lnTo>
                        <a:lnTo>
                          <a:pt x="220" y="103"/>
                        </a:lnTo>
                        <a:lnTo>
                          <a:pt x="193" y="125"/>
                        </a:lnTo>
                        <a:lnTo>
                          <a:pt x="169" y="149"/>
                        </a:lnTo>
                        <a:lnTo>
                          <a:pt x="146" y="177"/>
                        </a:lnTo>
                        <a:lnTo>
                          <a:pt x="126" y="208"/>
                        </a:lnTo>
                        <a:lnTo>
                          <a:pt x="107" y="243"/>
                        </a:lnTo>
                        <a:lnTo>
                          <a:pt x="93" y="280"/>
                        </a:lnTo>
                        <a:lnTo>
                          <a:pt x="82" y="322"/>
                        </a:lnTo>
                        <a:lnTo>
                          <a:pt x="75" y="366"/>
                        </a:lnTo>
                        <a:lnTo>
                          <a:pt x="72" y="406"/>
                        </a:lnTo>
                        <a:lnTo>
                          <a:pt x="68" y="453"/>
                        </a:lnTo>
                        <a:lnTo>
                          <a:pt x="64" y="507"/>
                        </a:lnTo>
                        <a:lnTo>
                          <a:pt x="61" y="564"/>
                        </a:lnTo>
                        <a:lnTo>
                          <a:pt x="58" y="629"/>
                        </a:lnTo>
                        <a:lnTo>
                          <a:pt x="55" y="695"/>
                        </a:lnTo>
                        <a:lnTo>
                          <a:pt x="53" y="765"/>
                        </a:lnTo>
                        <a:lnTo>
                          <a:pt x="49" y="837"/>
                        </a:lnTo>
                        <a:lnTo>
                          <a:pt x="47" y="910"/>
                        </a:lnTo>
                        <a:lnTo>
                          <a:pt x="45" y="983"/>
                        </a:lnTo>
                        <a:lnTo>
                          <a:pt x="42" y="1056"/>
                        </a:lnTo>
                        <a:lnTo>
                          <a:pt x="40" y="1126"/>
                        </a:lnTo>
                        <a:lnTo>
                          <a:pt x="39" y="1194"/>
                        </a:lnTo>
                        <a:lnTo>
                          <a:pt x="37" y="1259"/>
                        </a:lnTo>
                        <a:lnTo>
                          <a:pt x="34" y="1319"/>
                        </a:lnTo>
                        <a:lnTo>
                          <a:pt x="33" y="1362"/>
                        </a:lnTo>
                        <a:lnTo>
                          <a:pt x="32" y="1401"/>
                        </a:lnTo>
                        <a:lnTo>
                          <a:pt x="31" y="1438"/>
                        </a:lnTo>
                        <a:lnTo>
                          <a:pt x="32" y="1483"/>
                        </a:lnTo>
                        <a:lnTo>
                          <a:pt x="37" y="1526"/>
                        </a:lnTo>
                        <a:lnTo>
                          <a:pt x="46" y="1564"/>
                        </a:lnTo>
                        <a:lnTo>
                          <a:pt x="58" y="1600"/>
                        </a:lnTo>
                        <a:lnTo>
                          <a:pt x="73" y="1632"/>
                        </a:lnTo>
                        <a:lnTo>
                          <a:pt x="91" y="1661"/>
                        </a:lnTo>
                        <a:lnTo>
                          <a:pt x="111" y="1688"/>
                        </a:lnTo>
                        <a:lnTo>
                          <a:pt x="133" y="1711"/>
                        </a:lnTo>
                        <a:lnTo>
                          <a:pt x="157" y="1733"/>
                        </a:lnTo>
                        <a:lnTo>
                          <a:pt x="183" y="1751"/>
                        </a:lnTo>
                        <a:lnTo>
                          <a:pt x="208" y="1767"/>
                        </a:lnTo>
                        <a:lnTo>
                          <a:pt x="234" y="1781"/>
                        </a:lnTo>
                        <a:lnTo>
                          <a:pt x="261" y="1794"/>
                        </a:lnTo>
                        <a:lnTo>
                          <a:pt x="287" y="1803"/>
                        </a:lnTo>
                        <a:lnTo>
                          <a:pt x="312" y="1812"/>
                        </a:lnTo>
                        <a:lnTo>
                          <a:pt x="338" y="1820"/>
                        </a:lnTo>
                        <a:lnTo>
                          <a:pt x="361" y="1825"/>
                        </a:lnTo>
                        <a:lnTo>
                          <a:pt x="354" y="1856"/>
                        </a:lnTo>
                        <a:lnTo>
                          <a:pt x="329" y="1850"/>
                        </a:lnTo>
                        <a:lnTo>
                          <a:pt x="304" y="1842"/>
                        </a:lnTo>
                        <a:lnTo>
                          <a:pt x="277" y="1834"/>
                        </a:lnTo>
                        <a:lnTo>
                          <a:pt x="250" y="1823"/>
                        </a:lnTo>
                        <a:lnTo>
                          <a:pt x="223" y="1811"/>
                        </a:lnTo>
                        <a:lnTo>
                          <a:pt x="196" y="1797"/>
                        </a:lnTo>
                        <a:lnTo>
                          <a:pt x="170" y="1781"/>
                        </a:lnTo>
                        <a:lnTo>
                          <a:pt x="144" y="1763"/>
                        </a:lnTo>
                        <a:lnTo>
                          <a:pt x="120" y="1742"/>
                        </a:lnTo>
                        <a:lnTo>
                          <a:pt x="97" y="1719"/>
                        </a:lnTo>
                        <a:lnTo>
                          <a:pt x="75" y="1694"/>
                        </a:lnTo>
                        <a:lnTo>
                          <a:pt x="56" y="1666"/>
                        </a:lnTo>
                        <a:lnTo>
                          <a:pt x="39" y="1635"/>
                        </a:lnTo>
                        <a:lnTo>
                          <a:pt x="25" y="1602"/>
                        </a:lnTo>
                        <a:lnTo>
                          <a:pt x="13" y="1565"/>
                        </a:lnTo>
                        <a:lnTo>
                          <a:pt x="5" y="1526"/>
                        </a:lnTo>
                        <a:lnTo>
                          <a:pt x="0" y="1483"/>
                        </a:lnTo>
                        <a:lnTo>
                          <a:pt x="0" y="1437"/>
                        </a:lnTo>
                        <a:lnTo>
                          <a:pt x="1" y="1400"/>
                        </a:lnTo>
                        <a:lnTo>
                          <a:pt x="2" y="1362"/>
                        </a:lnTo>
                        <a:lnTo>
                          <a:pt x="3" y="1319"/>
                        </a:lnTo>
                        <a:lnTo>
                          <a:pt x="5" y="1257"/>
                        </a:lnTo>
                        <a:lnTo>
                          <a:pt x="7" y="1193"/>
                        </a:lnTo>
                        <a:lnTo>
                          <a:pt x="9" y="1124"/>
                        </a:lnTo>
                        <a:lnTo>
                          <a:pt x="11" y="1054"/>
                        </a:lnTo>
                        <a:lnTo>
                          <a:pt x="13" y="982"/>
                        </a:lnTo>
                        <a:lnTo>
                          <a:pt x="16" y="909"/>
                        </a:lnTo>
                        <a:lnTo>
                          <a:pt x="18" y="836"/>
                        </a:lnTo>
                        <a:lnTo>
                          <a:pt x="22" y="764"/>
                        </a:lnTo>
                        <a:lnTo>
                          <a:pt x="24" y="693"/>
                        </a:lnTo>
                        <a:lnTo>
                          <a:pt x="27" y="627"/>
                        </a:lnTo>
                        <a:lnTo>
                          <a:pt x="30" y="562"/>
                        </a:lnTo>
                        <a:lnTo>
                          <a:pt x="33" y="503"/>
                        </a:lnTo>
                        <a:lnTo>
                          <a:pt x="37" y="450"/>
                        </a:lnTo>
                        <a:lnTo>
                          <a:pt x="40" y="403"/>
                        </a:lnTo>
                        <a:lnTo>
                          <a:pt x="44" y="363"/>
                        </a:lnTo>
                        <a:lnTo>
                          <a:pt x="51" y="318"/>
                        </a:lnTo>
                        <a:lnTo>
                          <a:pt x="61" y="276"/>
                        </a:lnTo>
                        <a:lnTo>
                          <a:pt x="75" y="237"/>
                        </a:lnTo>
                        <a:lnTo>
                          <a:pt x="92" y="202"/>
                        </a:lnTo>
                        <a:lnTo>
                          <a:pt x="112" y="170"/>
                        </a:lnTo>
                        <a:lnTo>
                          <a:pt x="134" y="141"/>
                        </a:lnTo>
                        <a:lnTo>
                          <a:pt x="159" y="114"/>
                        </a:lnTo>
                        <a:lnTo>
                          <a:pt x="185" y="91"/>
                        </a:lnTo>
                        <a:lnTo>
                          <a:pt x="211" y="70"/>
                        </a:lnTo>
                        <a:lnTo>
                          <a:pt x="239" y="53"/>
                        </a:lnTo>
                        <a:lnTo>
                          <a:pt x="268" y="38"/>
                        </a:lnTo>
                        <a:lnTo>
                          <a:pt x="296" y="25"/>
                        </a:lnTo>
                        <a:lnTo>
                          <a:pt x="325" y="15"/>
                        </a:lnTo>
                        <a:lnTo>
                          <a:pt x="353" y="8"/>
                        </a:lnTo>
                        <a:lnTo>
                          <a:pt x="384" y="3"/>
                        </a:lnTo>
                        <a:lnTo>
                          <a:pt x="416" y="0"/>
                        </a:lnTo>
                        <a:lnTo>
                          <a:pt x="450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381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6" name="Freeform 2575"/>
                  <p:cNvSpPr>
                    <a:spLocks/>
                  </p:cNvSpPr>
                  <p:nvPr/>
                </p:nvSpPr>
                <p:spPr bwMode="auto">
                  <a:xfrm>
                    <a:off x="5122863" y="4284664"/>
                    <a:ext cx="212725" cy="141288"/>
                  </a:xfrm>
                  <a:custGeom>
                    <a:avLst/>
                    <a:gdLst>
                      <a:gd name="T0" fmla="*/ 62 w 267"/>
                      <a:gd name="T1" fmla="*/ 0 h 178"/>
                      <a:gd name="T2" fmla="*/ 104 w 267"/>
                      <a:gd name="T3" fmla="*/ 3 h 178"/>
                      <a:gd name="T4" fmla="*/ 146 w 267"/>
                      <a:gd name="T5" fmla="*/ 5 h 178"/>
                      <a:gd name="T6" fmla="*/ 188 w 267"/>
                      <a:gd name="T7" fmla="*/ 9 h 178"/>
                      <a:gd name="T8" fmla="*/ 220 w 267"/>
                      <a:gd name="T9" fmla="*/ 12 h 178"/>
                      <a:gd name="T10" fmla="*/ 234 w 267"/>
                      <a:gd name="T11" fmla="*/ 16 h 178"/>
                      <a:gd name="T12" fmla="*/ 247 w 267"/>
                      <a:gd name="T13" fmla="*/ 24 h 178"/>
                      <a:gd name="T14" fmla="*/ 257 w 267"/>
                      <a:gd name="T15" fmla="*/ 35 h 178"/>
                      <a:gd name="T16" fmla="*/ 264 w 267"/>
                      <a:gd name="T17" fmla="*/ 49 h 178"/>
                      <a:gd name="T18" fmla="*/ 267 w 267"/>
                      <a:gd name="T19" fmla="*/ 67 h 178"/>
                      <a:gd name="T20" fmla="*/ 266 w 267"/>
                      <a:gd name="T21" fmla="*/ 84 h 178"/>
                      <a:gd name="T22" fmla="*/ 262 w 267"/>
                      <a:gd name="T23" fmla="*/ 110 h 178"/>
                      <a:gd name="T24" fmla="*/ 254 w 267"/>
                      <a:gd name="T25" fmla="*/ 135 h 178"/>
                      <a:gd name="T26" fmla="*/ 249 w 267"/>
                      <a:gd name="T27" fmla="*/ 148 h 178"/>
                      <a:gd name="T28" fmla="*/ 240 w 267"/>
                      <a:gd name="T29" fmla="*/ 159 h 178"/>
                      <a:gd name="T30" fmla="*/ 231 w 267"/>
                      <a:gd name="T31" fmla="*/ 167 h 178"/>
                      <a:gd name="T32" fmla="*/ 217 w 267"/>
                      <a:gd name="T33" fmla="*/ 175 h 178"/>
                      <a:gd name="T34" fmla="*/ 201 w 267"/>
                      <a:gd name="T35" fmla="*/ 178 h 178"/>
                      <a:gd name="T36" fmla="*/ 186 w 267"/>
                      <a:gd name="T37" fmla="*/ 176 h 178"/>
                      <a:gd name="T38" fmla="*/ 155 w 267"/>
                      <a:gd name="T39" fmla="*/ 165 h 178"/>
                      <a:gd name="T40" fmla="*/ 33 w 267"/>
                      <a:gd name="T41" fmla="*/ 126 h 178"/>
                      <a:gd name="T42" fmla="*/ 22 w 267"/>
                      <a:gd name="T43" fmla="*/ 120 h 178"/>
                      <a:gd name="T44" fmla="*/ 12 w 267"/>
                      <a:gd name="T45" fmla="*/ 112 h 178"/>
                      <a:gd name="T46" fmla="*/ 3 w 267"/>
                      <a:gd name="T47" fmla="*/ 102 h 178"/>
                      <a:gd name="T48" fmla="*/ 0 w 267"/>
                      <a:gd name="T49" fmla="*/ 92 h 178"/>
                      <a:gd name="T50" fmla="*/ 10 w 267"/>
                      <a:gd name="T51" fmla="*/ 91 h 178"/>
                      <a:gd name="T52" fmla="*/ 18 w 267"/>
                      <a:gd name="T53" fmla="*/ 87 h 178"/>
                      <a:gd name="T54" fmla="*/ 26 w 267"/>
                      <a:gd name="T55" fmla="*/ 81 h 178"/>
                      <a:gd name="T56" fmla="*/ 30 w 267"/>
                      <a:gd name="T57" fmla="*/ 73 h 178"/>
                      <a:gd name="T58" fmla="*/ 36 w 267"/>
                      <a:gd name="T59" fmla="*/ 56 h 178"/>
                      <a:gd name="T60" fmla="*/ 39 w 267"/>
                      <a:gd name="T61" fmla="*/ 42 h 178"/>
                      <a:gd name="T62" fmla="*/ 39 w 267"/>
                      <a:gd name="T63" fmla="*/ 31 h 178"/>
                      <a:gd name="T64" fmla="*/ 38 w 267"/>
                      <a:gd name="T65" fmla="*/ 24 h 178"/>
                      <a:gd name="T66" fmla="*/ 36 w 267"/>
                      <a:gd name="T67" fmla="*/ 17 h 178"/>
                      <a:gd name="T68" fmla="*/ 31 w 267"/>
                      <a:gd name="T69" fmla="*/ 13 h 178"/>
                      <a:gd name="T70" fmla="*/ 27 w 267"/>
                      <a:gd name="T71" fmla="*/ 10 h 178"/>
                      <a:gd name="T72" fmla="*/ 31 w 267"/>
                      <a:gd name="T73" fmla="*/ 5 h 178"/>
                      <a:gd name="T74" fmla="*/ 38 w 267"/>
                      <a:gd name="T75" fmla="*/ 3 h 178"/>
                      <a:gd name="T76" fmla="*/ 47 w 267"/>
                      <a:gd name="T77" fmla="*/ 1 h 178"/>
                      <a:gd name="T78" fmla="*/ 62 w 267"/>
                      <a:gd name="T79" fmla="*/ 0 h 1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267" h="178">
                        <a:moveTo>
                          <a:pt x="62" y="0"/>
                        </a:moveTo>
                        <a:lnTo>
                          <a:pt x="104" y="3"/>
                        </a:lnTo>
                        <a:lnTo>
                          <a:pt x="146" y="5"/>
                        </a:lnTo>
                        <a:lnTo>
                          <a:pt x="188" y="9"/>
                        </a:lnTo>
                        <a:lnTo>
                          <a:pt x="220" y="12"/>
                        </a:lnTo>
                        <a:lnTo>
                          <a:pt x="234" y="16"/>
                        </a:lnTo>
                        <a:lnTo>
                          <a:pt x="247" y="24"/>
                        </a:lnTo>
                        <a:lnTo>
                          <a:pt x="257" y="35"/>
                        </a:lnTo>
                        <a:lnTo>
                          <a:pt x="264" y="49"/>
                        </a:lnTo>
                        <a:lnTo>
                          <a:pt x="267" y="67"/>
                        </a:lnTo>
                        <a:lnTo>
                          <a:pt x="266" y="84"/>
                        </a:lnTo>
                        <a:lnTo>
                          <a:pt x="262" y="110"/>
                        </a:lnTo>
                        <a:lnTo>
                          <a:pt x="254" y="135"/>
                        </a:lnTo>
                        <a:lnTo>
                          <a:pt x="249" y="148"/>
                        </a:lnTo>
                        <a:lnTo>
                          <a:pt x="240" y="159"/>
                        </a:lnTo>
                        <a:lnTo>
                          <a:pt x="231" y="167"/>
                        </a:lnTo>
                        <a:lnTo>
                          <a:pt x="217" y="175"/>
                        </a:lnTo>
                        <a:lnTo>
                          <a:pt x="201" y="178"/>
                        </a:lnTo>
                        <a:lnTo>
                          <a:pt x="186" y="176"/>
                        </a:lnTo>
                        <a:lnTo>
                          <a:pt x="155" y="165"/>
                        </a:lnTo>
                        <a:lnTo>
                          <a:pt x="33" y="126"/>
                        </a:lnTo>
                        <a:lnTo>
                          <a:pt x="22" y="120"/>
                        </a:lnTo>
                        <a:lnTo>
                          <a:pt x="12" y="112"/>
                        </a:lnTo>
                        <a:lnTo>
                          <a:pt x="3" y="102"/>
                        </a:lnTo>
                        <a:lnTo>
                          <a:pt x="0" y="92"/>
                        </a:lnTo>
                        <a:lnTo>
                          <a:pt x="10" y="91"/>
                        </a:lnTo>
                        <a:lnTo>
                          <a:pt x="18" y="87"/>
                        </a:lnTo>
                        <a:lnTo>
                          <a:pt x="26" y="81"/>
                        </a:lnTo>
                        <a:lnTo>
                          <a:pt x="30" y="73"/>
                        </a:lnTo>
                        <a:lnTo>
                          <a:pt x="36" y="56"/>
                        </a:lnTo>
                        <a:lnTo>
                          <a:pt x="39" y="42"/>
                        </a:lnTo>
                        <a:lnTo>
                          <a:pt x="39" y="31"/>
                        </a:lnTo>
                        <a:lnTo>
                          <a:pt x="38" y="24"/>
                        </a:lnTo>
                        <a:lnTo>
                          <a:pt x="36" y="17"/>
                        </a:lnTo>
                        <a:lnTo>
                          <a:pt x="31" y="13"/>
                        </a:lnTo>
                        <a:lnTo>
                          <a:pt x="27" y="10"/>
                        </a:lnTo>
                        <a:lnTo>
                          <a:pt x="31" y="5"/>
                        </a:lnTo>
                        <a:lnTo>
                          <a:pt x="38" y="3"/>
                        </a:lnTo>
                        <a:lnTo>
                          <a:pt x="47" y="1"/>
                        </a:lnTo>
                        <a:lnTo>
                          <a:pt x="6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7" name="Freeform 2572"/>
                  <p:cNvSpPr>
                    <a:spLocks/>
                  </p:cNvSpPr>
                  <p:nvPr/>
                </p:nvSpPr>
                <p:spPr bwMode="auto">
                  <a:xfrm>
                    <a:off x="5589588" y="4160839"/>
                    <a:ext cx="204788" cy="184150"/>
                  </a:xfrm>
                  <a:custGeom>
                    <a:avLst/>
                    <a:gdLst>
                      <a:gd name="T0" fmla="*/ 194 w 259"/>
                      <a:gd name="T1" fmla="*/ 0 h 232"/>
                      <a:gd name="T2" fmla="*/ 200 w 259"/>
                      <a:gd name="T3" fmla="*/ 3 h 232"/>
                      <a:gd name="T4" fmla="*/ 198 w 259"/>
                      <a:gd name="T5" fmla="*/ 8 h 232"/>
                      <a:gd name="T6" fmla="*/ 195 w 259"/>
                      <a:gd name="T7" fmla="*/ 13 h 232"/>
                      <a:gd name="T8" fmla="*/ 195 w 259"/>
                      <a:gd name="T9" fmla="*/ 20 h 232"/>
                      <a:gd name="T10" fmla="*/ 198 w 259"/>
                      <a:gd name="T11" fmla="*/ 28 h 232"/>
                      <a:gd name="T12" fmla="*/ 203 w 259"/>
                      <a:gd name="T13" fmla="*/ 37 h 232"/>
                      <a:gd name="T14" fmla="*/ 211 w 259"/>
                      <a:gd name="T15" fmla="*/ 49 h 232"/>
                      <a:gd name="T16" fmla="*/ 223 w 259"/>
                      <a:gd name="T17" fmla="*/ 62 h 232"/>
                      <a:gd name="T18" fmla="*/ 231 w 259"/>
                      <a:gd name="T19" fmla="*/ 67 h 232"/>
                      <a:gd name="T20" fmla="*/ 239 w 259"/>
                      <a:gd name="T21" fmla="*/ 70 h 232"/>
                      <a:gd name="T22" fmla="*/ 250 w 259"/>
                      <a:gd name="T23" fmla="*/ 70 h 232"/>
                      <a:gd name="T24" fmla="*/ 259 w 259"/>
                      <a:gd name="T25" fmla="*/ 67 h 232"/>
                      <a:gd name="T26" fmla="*/ 259 w 259"/>
                      <a:gd name="T27" fmla="*/ 78 h 232"/>
                      <a:gd name="T28" fmla="*/ 257 w 259"/>
                      <a:gd name="T29" fmla="*/ 90 h 232"/>
                      <a:gd name="T30" fmla="*/ 250 w 259"/>
                      <a:gd name="T31" fmla="*/ 101 h 232"/>
                      <a:gd name="T32" fmla="*/ 243 w 259"/>
                      <a:gd name="T33" fmla="*/ 111 h 232"/>
                      <a:gd name="T34" fmla="*/ 148 w 259"/>
                      <a:gd name="T35" fmla="*/ 198 h 232"/>
                      <a:gd name="T36" fmla="*/ 123 w 259"/>
                      <a:gd name="T37" fmla="*/ 219 h 232"/>
                      <a:gd name="T38" fmla="*/ 111 w 259"/>
                      <a:gd name="T39" fmla="*/ 228 h 232"/>
                      <a:gd name="T40" fmla="*/ 96 w 259"/>
                      <a:gd name="T41" fmla="*/ 232 h 232"/>
                      <a:gd name="T42" fmla="*/ 78 w 259"/>
                      <a:gd name="T43" fmla="*/ 231 h 232"/>
                      <a:gd name="T44" fmla="*/ 67 w 259"/>
                      <a:gd name="T45" fmla="*/ 227 h 232"/>
                      <a:gd name="T46" fmla="*/ 55 w 259"/>
                      <a:gd name="T47" fmla="*/ 220 h 232"/>
                      <a:gd name="T48" fmla="*/ 44 w 259"/>
                      <a:gd name="T49" fmla="*/ 211 h 232"/>
                      <a:gd name="T50" fmla="*/ 27 w 259"/>
                      <a:gd name="T51" fmla="*/ 190 h 232"/>
                      <a:gd name="T52" fmla="*/ 12 w 259"/>
                      <a:gd name="T53" fmla="*/ 169 h 232"/>
                      <a:gd name="T54" fmla="*/ 4 w 259"/>
                      <a:gd name="T55" fmla="*/ 153 h 232"/>
                      <a:gd name="T56" fmla="*/ 0 w 259"/>
                      <a:gd name="T57" fmla="*/ 137 h 232"/>
                      <a:gd name="T58" fmla="*/ 1 w 259"/>
                      <a:gd name="T59" fmla="*/ 121 h 232"/>
                      <a:gd name="T60" fmla="*/ 5 w 259"/>
                      <a:gd name="T61" fmla="*/ 107 h 232"/>
                      <a:gd name="T62" fmla="*/ 14 w 259"/>
                      <a:gd name="T63" fmla="*/ 94 h 232"/>
                      <a:gd name="T64" fmla="*/ 25 w 259"/>
                      <a:gd name="T65" fmla="*/ 84 h 232"/>
                      <a:gd name="T66" fmla="*/ 53 w 259"/>
                      <a:gd name="T67" fmla="*/ 68 h 232"/>
                      <a:gd name="T68" fmla="*/ 108 w 259"/>
                      <a:gd name="T69" fmla="*/ 39 h 232"/>
                      <a:gd name="T70" fmla="*/ 164 w 259"/>
                      <a:gd name="T71" fmla="*/ 9 h 232"/>
                      <a:gd name="T72" fmla="*/ 177 w 259"/>
                      <a:gd name="T73" fmla="*/ 4 h 232"/>
                      <a:gd name="T74" fmla="*/ 187 w 259"/>
                      <a:gd name="T75" fmla="*/ 0 h 232"/>
                      <a:gd name="T76" fmla="*/ 194 w 259"/>
                      <a:gd name="T77" fmla="*/ 0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59" h="232">
                        <a:moveTo>
                          <a:pt x="194" y="0"/>
                        </a:moveTo>
                        <a:lnTo>
                          <a:pt x="200" y="3"/>
                        </a:lnTo>
                        <a:lnTo>
                          <a:pt x="198" y="8"/>
                        </a:lnTo>
                        <a:lnTo>
                          <a:pt x="195" y="13"/>
                        </a:lnTo>
                        <a:lnTo>
                          <a:pt x="195" y="20"/>
                        </a:lnTo>
                        <a:lnTo>
                          <a:pt x="198" y="28"/>
                        </a:lnTo>
                        <a:lnTo>
                          <a:pt x="203" y="37"/>
                        </a:lnTo>
                        <a:lnTo>
                          <a:pt x="211" y="49"/>
                        </a:lnTo>
                        <a:lnTo>
                          <a:pt x="223" y="62"/>
                        </a:lnTo>
                        <a:lnTo>
                          <a:pt x="231" y="67"/>
                        </a:lnTo>
                        <a:lnTo>
                          <a:pt x="239" y="70"/>
                        </a:lnTo>
                        <a:lnTo>
                          <a:pt x="250" y="70"/>
                        </a:lnTo>
                        <a:lnTo>
                          <a:pt x="259" y="67"/>
                        </a:lnTo>
                        <a:lnTo>
                          <a:pt x="259" y="78"/>
                        </a:lnTo>
                        <a:lnTo>
                          <a:pt x="257" y="90"/>
                        </a:lnTo>
                        <a:lnTo>
                          <a:pt x="250" y="101"/>
                        </a:lnTo>
                        <a:lnTo>
                          <a:pt x="243" y="111"/>
                        </a:lnTo>
                        <a:lnTo>
                          <a:pt x="148" y="198"/>
                        </a:lnTo>
                        <a:lnTo>
                          <a:pt x="123" y="219"/>
                        </a:lnTo>
                        <a:lnTo>
                          <a:pt x="111" y="228"/>
                        </a:lnTo>
                        <a:lnTo>
                          <a:pt x="96" y="232"/>
                        </a:lnTo>
                        <a:lnTo>
                          <a:pt x="78" y="231"/>
                        </a:lnTo>
                        <a:lnTo>
                          <a:pt x="67" y="227"/>
                        </a:lnTo>
                        <a:lnTo>
                          <a:pt x="55" y="220"/>
                        </a:lnTo>
                        <a:lnTo>
                          <a:pt x="44" y="211"/>
                        </a:lnTo>
                        <a:lnTo>
                          <a:pt x="27" y="190"/>
                        </a:lnTo>
                        <a:lnTo>
                          <a:pt x="12" y="169"/>
                        </a:lnTo>
                        <a:lnTo>
                          <a:pt x="4" y="153"/>
                        </a:lnTo>
                        <a:lnTo>
                          <a:pt x="0" y="137"/>
                        </a:lnTo>
                        <a:lnTo>
                          <a:pt x="1" y="121"/>
                        </a:lnTo>
                        <a:lnTo>
                          <a:pt x="5" y="107"/>
                        </a:lnTo>
                        <a:lnTo>
                          <a:pt x="14" y="94"/>
                        </a:lnTo>
                        <a:lnTo>
                          <a:pt x="25" y="84"/>
                        </a:lnTo>
                        <a:lnTo>
                          <a:pt x="53" y="68"/>
                        </a:lnTo>
                        <a:lnTo>
                          <a:pt x="108" y="39"/>
                        </a:lnTo>
                        <a:lnTo>
                          <a:pt x="164" y="9"/>
                        </a:lnTo>
                        <a:lnTo>
                          <a:pt x="177" y="4"/>
                        </a:lnTo>
                        <a:lnTo>
                          <a:pt x="187" y="0"/>
                        </a:lnTo>
                        <a:lnTo>
                          <a:pt x="19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154" name="Rounded Rectangle 64"/>
          <p:cNvSpPr/>
          <p:nvPr/>
        </p:nvSpPr>
        <p:spPr>
          <a:xfrm rot="5400000">
            <a:off x="3907984" y="-871539"/>
            <a:ext cx="1224000" cy="8439003"/>
          </a:xfrm>
          <a:prstGeom prst="roundRect">
            <a:avLst>
              <a:gd name="adj" fmla="val 7102"/>
            </a:avLst>
          </a:prstGeom>
          <a:gradFill flip="none" rotWithShape="1">
            <a:gsLst>
              <a:gs pos="100000">
                <a:schemeClr val="bg2">
                  <a:lumMod val="85000"/>
                </a:schemeClr>
              </a:gs>
              <a:gs pos="0">
                <a:schemeClr val="bg2">
                  <a:lumMod val="95000"/>
                </a:schemeClr>
              </a:gs>
            </a:gsLst>
            <a:lin ang="13500000" scaled="1"/>
            <a:tileRect/>
          </a:gradFill>
          <a:ln>
            <a:gradFill flip="none" rotWithShape="1">
              <a:gsLst>
                <a:gs pos="0">
                  <a:schemeClr val="bg2">
                    <a:lumMod val="85000"/>
                  </a:schemeClr>
                </a:gs>
                <a:gs pos="100000">
                  <a:schemeClr val="bg2"/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</a:endParaRPr>
          </a:p>
        </p:txBody>
      </p:sp>
      <p:grpSp>
        <p:nvGrpSpPr>
          <p:cNvPr id="156" name="Group 53"/>
          <p:cNvGrpSpPr/>
          <p:nvPr/>
        </p:nvGrpSpPr>
        <p:grpSpPr>
          <a:xfrm>
            <a:off x="131120" y="2574484"/>
            <a:ext cx="1353310" cy="1498640"/>
            <a:chOff x="202570" y="1030375"/>
            <a:chExt cx="1353310" cy="1498640"/>
          </a:xfrm>
        </p:grpSpPr>
        <p:sp>
          <p:nvSpPr>
            <p:cNvPr id="157" name="Oval 3"/>
            <p:cNvSpPr/>
            <p:nvPr/>
          </p:nvSpPr>
          <p:spPr>
            <a:xfrm rot="21238514">
              <a:off x="202570" y="1030375"/>
              <a:ext cx="1264225" cy="1494425"/>
            </a:xfrm>
            <a:custGeom>
              <a:avLst/>
              <a:gdLst>
                <a:gd name="connsiteX0" fmla="*/ 0 w 688963"/>
                <a:gd name="connsiteY0" fmla="*/ 344482 h 688963"/>
                <a:gd name="connsiteX1" fmla="*/ 344482 w 688963"/>
                <a:gd name="connsiteY1" fmla="*/ 0 h 688963"/>
                <a:gd name="connsiteX2" fmla="*/ 688964 w 688963"/>
                <a:gd name="connsiteY2" fmla="*/ 344482 h 688963"/>
                <a:gd name="connsiteX3" fmla="*/ 344482 w 688963"/>
                <a:gd name="connsiteY3" fmla="*/ 688964 h 688963"/>
                <a:gd name="connsiteX4" fmla="*/ 0 w 688963"/>
                <a:gd name="connsiteY4" fmla="*/ 344482 h 688963"/>
                <a:gd name="connsiteX0" fmla="*/ 0 w 688964"/>
                <a:gd name="connsiteY0" fmla="*/ 344482 h 688964"/>
                <a:gd name="connsiteX1" fmla="*/ 344482 w 688964"/>
                <a:gd name="connsiteY1" fmla="*/ 0 h 688964"/>
                <a:gd name="connsiteX2" fmla="*/ 688964 w 688964"/>
                <a:gd name="connsiteY2" fmla="*/ 344482 h 688964"/>
                <a:gd name="connsiteX3" fmla="*/ 344482 w 688964"/>
                <a:gd name="connsiteY3" fmla="*/ 688964 h 688964"/>
                <a:gd name="connsiteX4" fmla="*/ 0 w 688964"/>
                <a:gd name="connsiteY4" fmla="*/ 344482 h 688964"/>
                <a:gd name="connsiteX0" fmla="*/ 0 w 688964"/>
                <a:gd name="connsiteY0" fmla="*/ 344482 h 688964"/>
                <a:gd name="connsiteX1" fmla="*/ 344482 w 688964"/>
                <a:gd name="connsiteY1" fmla="*/ 0 h 688964"/>
                <a:gd name="connsiteX2" fmla="*/ 688964 w 688964"/>
                <a:gd name="connsiteY2" fmla="*/ 344482 h 688964"/>
                <a:gd name="connsiteX3" fmla="*/ 344482 w 688964"/>
                <a:gd name="connsiteY3" fmla="*/ 688964 h 688964"/>
                <a:gd name="connsiteX4" fmla="*/ 0 w 688964"/>
                <a:gd name="connsiteY4" fmla="*/ 344482 h 688964"/>
                <a:gd name="connsiteX0" fmla="*/ 0 w 688964"/>
                <a:gd name="connsiteY0" fmla="*/ 344482 h 688964"/>
                <a:gd name="connsiteX1" fmla="*/ 344482 w 688964"/>
                <a:gd name="connsiteY1" fmla="*/ 0 h 688964"/>
                <a:gd name="connsiteX2" fmla="*/ 688964 w 688964"/>
                <a:gd name="connsiteY2" fmla="*/ 344482 h 688964"/>
                <a:gd name="connsiteX3" fmla="*/ 344482 w 688964"/>
                <a:gd name="connsiteY3" fmla="*/ 688964 h 688964"/>
                <a:gd name="connsiteX4" fmla="*/ 0 w 688964"/>
                <a:gd name="connsiteY4" fmla="*/ 344482 h 688964"/>
                <a:gd name="connsiteX0" fmla="*/ 0 w 688964"/>
                <a:gd name="connsiteY0" fmla="*/ 344482 h 688964"/>
                <a:gd name="connsiteX1" fmla="*/ 344482 w 688964"/>
                <a:gd name="connsiteY1" fmla="*/ 0 h 688964"/>
                <a:gd name="connsiteX2" fmla="*/ 688964 w 688964"/>
                <a:gd name="connsiteY2" fmla="*/ 344482 h 688964"/>
                <a:gd name="connsiteX3" fmla="*/ 344482 w 688964"/>
                <a:gd name="connsiteY3" fmla="*/ 688964 h 688964"/>
                <a:gd name="connsiteX4" fmla="*/ 0 w 688964"/>
                <a:gd name="connsiteY4" fmla="*/ 344482 h 688964"/>
                <a:gd name="connsiteX0" fmla="*/ 5577 w 694541"/>
                <a:gd name="connsiteY0" fmla="*/ 344482 h 708898"/>
                <a:gd name="connsiteX1" fmla="*/ 350059 w 694541"/>
                <a:gd name="connsiteY1" fmla="*/ 0 h 708898"/>
                <a:gd name="connsiteX2" fmla="*/ 694541 w 694541"/>
                <a:gd name="connsiteY2" fmla="*/ 344482 h 708898"/>
                <a:gd name="connsiteX3" fmla="*/ 350059 w 694541"/>
                <a:gd name="connsiteY3" fmla="*/ 688964 h 708898"/>
                <a:gd name="connsiteX4" fmla="*/ 151940 w 694541"/>
                <a:gd name="connsiteY4" fmla="*/ 632821 h 708898"/>
                <a:gd name="connsiteX5" fmla="*/ 5577 w 694541"/>
                <a:gd name="connsiteY5" fmla="*/ 344482 h 708898"/>
                <a:gd name="connsiteX0" fmla="*/ 5577 w 694541"/>
                <a:gd name="connsiteY0" fmla="*/ 344482 h 708898"/>
                <a:gd name="connsiteX1" fmla="*/ 350059 w 694541"/>
                <a:gd name="connsiteY1" fmla="*/ 0 h 708898"/>
                <a:gd name="connsiteX2" fmla="*/ 694541 w 694541"/>
                <a:gd name="connsiteY2" fmla="*/ 344482 h 708898"/>
                <a:gd name="connsiteX3" fmla="*/ 350059 w 694541"/>
                <a:gd name="connsiteY3" fmla="*/ 688964 h 708898"/>
                <a:gd name="connsiteX4" fmla="*/ 151940 w 694541"/>
                <a:gd name="connsiteY4" fmla="*/ 632821 h 708898"/>
                <a:gd name="connsiteX5" fmla="*/ 5577 w 694541"/>
                <a:gd name="connsiteY5" fmla="*/ 344482 h 708898"/>
                <a:gd name="connsiteX0" fmla="*/ 0 w 688964"/>
                <a:gd name="connsiteY0" fmla="*/ 344482 h 708898"/>
                <a:gd name="connsiteX1" fmla="*/ 344482 w 688964"/>
                <a:gd name="connsiteY1" fmla="*/ 0 h 708898"/>
                <a:gd name="connsiteX2" fmla="*/ 688964 w 688964"/>
                <a:gd name="connsiteY2" fmla="*/ 344482 h 708898"/>
                <a:gd name="connsiteX3" fmla="*/ 344482 w 688964"/>
                <a:gd name="connsiteY3" fmla="*/ 688964 h 708898"/>
                <a:gd name="connsiteX4" fmla="*/ 146363 w 688964"/>
                <a:gd name="connsiteY4" fmla="*/ 632821 h 708898"/>
                <a:gd name="connsiteX5" fmla="*/ 0 w 688964"/>
                <a:gd name="connsiteY5" fmla="*/ 344482 h 708898"/>
                <a:gd name="connsiteX0" fmla="*/ 0 w 688964"/>
                <a:gd name="connsiteY0" fmla="*/ 344482 h 718931"/>
                <a:gd name="connsiteX1" fmla="*/ 344482 w 688964"/>
                <a:gd name="connsiteY1" fmla="*/ 0 h 718931"/>
                <a:gd name="connsiteX2" fmla="*/ 688964 w 688964"/>
                <a:gd name="connsiteY2" fmla="*/ 344482 h 718931"/>
                <a:gd name="connsiteX3" fmla="*/ 344482 w 688964"/>
                <a:gd name="connsiteY3" fmla="*/ 688964 h 718931"/>
                <a:gd name="connsiteX4" fmla="*/ 220182 w 688964"/>
                <a:gd name="connsiteY4" fmla="*/ 694733 h 718931"/>
                <a:gd name="connsiteX5" fmla="*/ 146363 w 688964"/>
                <a:gd name="connsiteY5" fmla="*/ 632821 h 718931"/>
                <a:gd name="connsiteX6" fmla="*/ 0 w 688964"/>
                <a:gd name="connsiteY6" fmla="*/ 344482 h 718931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58770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58770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3796"/>
                <a:gd name="connsiteX1" fmla="*/ 344482 w 688964"/>
                <a:gd name="connsiteY1" fmla="*/ 0 h 813796"/>
                <a:gd name="connsiteX2" fmla="*/ 688964 w 688964"/>
                <a:gd name="connsiteY2" fmla="*/ 344482 h 813796"/>
                <a:gd name="connsiteX3" fmla="*/ 358770 w 688964"/>
                <a:gd name="connsiteY3" fmla="*/ 688964 h 813796"/>
                <a:gd name="connsiteX4" fmla="*/ 296382 w 688964"/>
                <a:gd name="connsiteY4" fmla="*/ 813796 h 813796"/>
                <a:gd name="connsiteX5" fmla="*/ 146363 w 688964"/>
                <a:gd name="connsiteY5" fmla="*/ 632821 h 813796"/>
                <a:gd name="connsiteX6" fmla="*/ 0 w 688964"/>
                <a:gd name="connsiteY6" fmla="*/ 344482 h 813796"/>
                <a:gd name="connsiteX0" fmla="*/ 0 w 688964"/>
                <a:gd name="connsiteY0" fmla="*/ 344482 h 813796"/>
                <a:gd name="connsiteX1" fmla="*/ 344482 w 688964"/>
                <a:gd name="connsiteY1" fmla="*/ 0 h 813796"/>
                <a:gd name="connsiteX2" fmla="*/ 688964 w 688964"/>
                <a:gd name="connsiteY2" fmla="*/ 344482 h 813796"/>
                <a:gd name="connsiteX3" fmla="*/ 358770 w 688964"/>
                <a:gd name="connsiteY3" fmla="*/ 688964 h 813796"/>
                <a:gd name="connsiteX4" fmla="*/ 296382 w 688964"/>
                <a:gd name="connsiteY4" fmla="*/ 813796 h 813796"/>
                <a:gd name="connsiteX5" fmla="*/ 146363 w 688964"/>
                <a:gd name="connsiteY5" fmla="*/ 632821 h 813796"/>
                <a:gd name="connsiteX6" fmla="*/ 0 w 688964"/>
                <a:gd name="connsiteY6" fmla="*/ 344482 h 813796"/>
                <a:gd name="connsiteX0" fmla="*/ 0 w 688964"/>
                <a:gd name="connsiteY0" fmla="*/ 344482 h 813796"/>
                <a:gd name="connsiteX1" fmla="*/ 344482 w 688964"/>
                <a:gd name="connsiteY1" fmla="*/ 0 h 813796"/>
                <a:gd name="connsiteX2" fmla="*/ 688964 w 688964"/>
                <a:gd name="connsiteY2" fmla="*/ 344482 h 813796"/>
                <a:gd name="connsiteX3" fmla="*/ 358770 w 688964"/>
                <a:gd name="connsiteY3" fmla="*/ 688964 h 813796"/>
                <a:gd name="connsiteX4" fmla="*/ 296382 w 688964"/>
                <a:gd name="connsiteY4" fmla="*/ 813796 h 813796"/>
                <a:gd name="connsiteX5" fmla="*/ 146363 w 688964"/>
                <a:gd name="connsiteY5" fmla="*/ 632821 h 813796"/>
                <a:gd name="connsiteX6" fmla="*/ 0 w 688964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6363 w 688986"/>
                <a:gd name="connsiteY5" fmla="*/ 632821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4168"/>
                <a:gd name="connsiteX1" fmla="*/ 344482 w 688986"/>
                <a:gd name="connsiteY1" fmla="*/ 0 h 814168"/>
                <a:gd name="connsiteX2" fmla="*/ 688964 w 688986"/>
                <a:gd name="connsiteY2" fmla="*/ 344482 h 814168"/>
                <a:gd name="connsiteX3" fmla="*/ 358770 w 688986"/>
                <a:gd name="connsiteY3" fmla="*/ 688964 h 814168"/>
                <a:gd name="connsiteX4" fmla="*/ 296382 w 688986"/>
                <a:gd name="connsiteY4" fmla="*/ 813796 h 814168"/>
                <a:gd name="connsiteX5" fmla="*/ 141601 w 688986"/>
                <a:gd name="connsiteY5" fmla="*/ 625677 h 814168"/>
                <a:gd name="connsiteX6" fmla="*/ 0 w 688986"/>
                <a:gd name="connsiteY6" fmla="*/ 344482 h 814168"/>
                <a:gd name="connsiteX0" fmla="*/ 0 w 688986"/>
                <a:gd name="connsiteY0" fmla="*/ 344482 h 814168"/>
                <a:gd name="connsiteX1" fmla="*/ 344482 w 688986"/>
                <a:gd name="connsiteY1" fmla="*/ 0 h 814168"/>
                <a:gd name="connsiteX2" fmla="*/ 688964 w 688986"/>
                <a:gd name="connsiteY2" fmla="*/ 344482 h 814168"/>
                <a:gd name="connsiteX3" fmla="*/ 358770 w 688986"/>
                <a:gd name="connsiteY3" fmla="*/ 688964 h 814168"/>
                <a:gd name="connsiteX4" fmla="*/ 296382 w 688986"/>
                <a:gd name="connsiteY4" fmla="*/ 813796 h 814168"/>
                <a:gd name="connsiteX5" fmla="*/ 141601 w 688986"/>
                <a:gd name="connsiteY5" fmla="*/ 625677 h 814168"/>
                <a:gd name="connsiteX6" fmla="*/ 0 w 688986"/>
                <a:gd name="connsiteY6" fmla="*/ 344482 h 814168"/>
                <a:gd name="connsiteX0" fmla="*/ 0 w 688986"/>
                <a:gd name="connsiteY0" fmla="*/ 344482 h 814199"/>
                <a:gd name="connsiteX1" fmla="*/ 344482 w 688986"/>
                <a:gd name="connsiteY1" fmla="*/ 0 h 814199"/>
                <a:gd name="connsiteX2" fmla="*/ 688964 w 688986"/>
                <a:gd name="connsiteY2" fmla="*/ 344482 h 814199"/>
                <a:gd name="connsiteX3" fmla="*/ 358770 w 688986"/>
                <a:gd name="connsiteY3" fmla="*/ 688964 h 814199"/>
                <a:gd name="connsiteX4" fmla="*/ 296382 w 688986"/>
                <a:gd name="connsiteY4" fmla="*/ 813796 h 814199"/>
                <a:gd name="connsiteX5" fmla="*/ 141601 w 688986"/>
                <a:gd name="connsiteY5" fmla="*/ 625677 h 814199"/>
                <a:gd name="connsiteX6" fmla="*/ 0 w 688986"/>
                <a:gd name="connsiteY6" fmla="*/ 344482 h 814199"/>
                <a:gd name="connsiteX0" fmla="*/ 0 w 688986"/>
                <a:gd name="connsiteY0" fmla="*/ 344482 h 809377"/>
                <a:gd name="connsiteX1" fmla="*/ 344482 w 688986"/>
                <a:gd name="connsiteY1" fmla="*/ 0 h 809377"/>
                <a:gd name="connsiteX2" fmla="*/ 688964 w 688986"/>
                <a:gd name="connsiteY2" fmla="*/ 344482 h 809377"/>
                <a:gd name="connsiteX3" fmla="*/ 358770 w 688986"/>
                <a:gd name="connsiteY3" fmla="*/ 688964 h 809377"/>
                <a:gd name="connsiteX4" fmla="*/ 292461 w 688986"/>
                <a:gd name="connsiteY4" fmla="*/ 808950 h 809377"/>
                <a:gd name="connsiteX5" fmla="*/ 141601 w 688986"/>
                <a:gd name="connsiteY5" fmla="*/ 625677 h 809377"/>
                <a:gd name="connsiteX6" fmla="*/ 0 w 688986"/>
                <a:gd name="connsiteY6" fmla="*/ 344482 h 809377"/>
                <a:gd name="connsiteX0" fmla="*/ 0 w 688986"/>
                <a:gd name="connsiteY0" fmla="*/ 344482 h 809317"/>
                <a:gd name="connsiteX1" fmla="*/ 344482 w 688986"/>
                <a:gd name="connsiteY1" fmla="*/ 0 h 809317"/>
                <a:gd name="connsiteX2" fmla="*/ 688964 w 688986"/>
                <a:gd name="connsiteY2" fmla="*/ 344482 h 809317"/>
                <a:gd name="connsiteX3" fmla="*/ 358770 w 688986"/>
                <a:gd name="connsiteY3" fmla="*/ 688964 h 809317"/>
                <a:gd name="connsiteX4" fmla="*/ 292461 w 688986"/>
                <a:gd name="connsiteY4" fmla="*/ 808950 h 809317"/>
                <a:gd name="connsiteX5" fmla="*/ 141601 w 688986"/>
                <a:gd name="connsiteY5" fmla="*/ 625677 h 809317"/>
                <a:gd name="connsiteX6" fmla="*/ 0 w 688986"/>
                <a:gd name="connsiteY6" fmla="*/ 344482 h 809317"/>
                <a:gd name="connsiteX0" fmla="*/ 0 w 688986"/>
                <a:gd name="connsiteY0" fmla="*/ 344482 h 809309"/>
                <a:gd name="connsiteX1" fmla="*/ 344482 w 688986"/>
                <a:gd name="connsiteY1" fmla="*/ 0 h 809309"/>
                <a:gd name="connsiteX2" fmla="*/ 688964 w 688986"/>
                <a:gd name="connsiteY2" fmla="*/ 344482 h 809309"/>
                <a:gd name="connsiteX3" fmla="*/ 358770 w 688986"/>
                <a:gd name="connsiteY3" fmla="*/ 688964 h 809309"/>
                <a:gd name="connsiteX4" fmla="*/ 292461 w 688986"/>
                <a:gd name="connsiteY4" fmla="*/ 808950 h 809309"/>
                <a:gd name="connsiteX5" fmla="*/ 150925 w 688986"/>
                <a:gd name="connsiteY5" fmla="*/ 623626 h 809309"/>
                <a:gd name="connsiteX6" fmla="*/ 0 w 688986"/>
                <a:gd name="connsiteY6" fmla="*/ 344482 h 809309"/>
                <a:gd name="connsiteX0" fmla="*/ 0 w 688986"/>
                <a:gd name="connsiteY0" fmla="*/ 344482 h 808950"/>
                <a:gd name="connsiteX1" fmla="*/ 344482 w 688986"/>
                <a:gd name="connsiteY1" fmla="*/ 0 h 808950"/>
                <a:gd name="connsiteX2" fmla="*/ 688964 w 688986"/>
                <a:gd name="connsiteY2" fmla="*/ 344482 h 808950"/>
                <a:gd name="connsiteX3" fmla="*/ 358770 w 688986"/>
                <a:gd name="connsiteY3" fmla="*/ 688964 h 808950"/>
                <a:gd name="connsiteX4" fmla="*/ 292461 w 688986"/>
                <a:gd name="connsiteY4" fmla="*/ 808950 h 808950"/>
                <a:gd name="connsiteX5" fmla="*/ 150925 w 688986"/>
                <a:gd name="connsiteY5" fmla="*/ 623626 h 808950"/>
                <a:gd name="connsiteX6" fmla="*/ 0 w 688986"/>
                <a:gd name="connsiteY6" fmla="*/ 344482 h 808950"/>
                <a:gd name="connsiteX0" fmla="*/ 0 w 688986"/>
                <a:gd name="connsiteY0" fmla="*/ 344482 h 808950"/>
                <a:gd name="connsiteX1" fmla="*/ 344482 w 688986"/>
                <a:gd name="connsiteY1" fmla="*/ 0 h 808950"/>
                <a:gd name="connsiteX2" fmla="*/ 688964 w 688986"/>
                <a:gd name="connsiteY2" fmla="*/ 344482 h 808950"/>
                <a:gd name="connsiteX3" fmla="*/ 358770 w 688986"/>
                <a:gd name="connsiteY3" fmla="*/ 688964 h 808950"/>
                <a:gd name="connsiteX4" fmla="*/ 292461 w 688986"/>
                <a:gd name="connsiteY4" fmla="*/ 808950 h 808950"/>
                <a:gd name="connsiteX5" fmla="*/ 150925 w 688986"/>
                <a:gd name="connsiteY5" fmla="*/ 623626 h 808950"/>
                <a:gd name="connsiteX6" fmla="*/ 0 w 688986"/>
                <a:gd name="connsiteY6" fmla="*/ 344482 h 808950"/>
                <a:gd name="connsiteX0" fmla="*/ 0 w 688986"/>
                <a:gd name="connsiteY0" fmla="*/ 344482 h 815271"/>
                <a:gd name="connsiteX1" fmla="*/ 344482 w 688986"/>
                <a:gd name="connsiteY1" fmla="*/ 0 h 815271"/>
                <a:gd name="connsiteX2" fmla="*/ 688964 w 688986"/>
                <a:gd name="connsiteY2" fmla="*/ 344482 h 815271"/>
                <a:gd name="connsiteX3" fmla="*/ 358770 w 688986"/>
                <a:gd name="connsiteY3" fmla="*/ 688964 h 815271"/>
                <a:gd name="connsiteX4" fmla="*/ 294830 w 688986"/>
                <a:gd name="connsiteY4" fmla="*/ 815271 h 815271"/>
                <a:gd name="connsiteX5" fmla="*/ 150925 w 688986"/>
                <a:gd name="connsiteY5" fmla="*/ 623626 h 815271"/>
                <a:gd name="connsiteX6" fmla="*/ 0 w 688986"/>
                <a:gd name="connsiteY6" fmla="*/ 344482 h 815271"/>
                <a:gd name="connsiteX0" fmla="*/ 0 w 688986"/>
                <a:gd name="connsiteY0" fmla="*/ 344482 h 815271"/>
                <a:gd name="connsiteX1" fmla="*/ 344482 w 688986"/>
                <a:gd name="connsiteY1" fmla="*/ 0 h 815271"/>
                <a:gd name="connsiteX2" fmla="*/ 688964 w 688986"/>
                <a:gd name="connsiteY2" fmla="*/ 344482 h 815271"/>
                <a:gd name="connsiteX3" fmla="*/ 358770 w 688986"/>
                <a:gd name="connsiteY3" fmla="*/ 688964 h 815271"/>
                <a:gd name="connsiteX4" fmla="*/ 294830 w 688986"/>
                <a:gd name="connsiteY4" fmla="*/ 815271 h 815271"/>
                <a:gd name="connsiteX5" fmla="*/ 150925 w 688986"/>
                <a:gd name="connsiteY5" fmla="*/ 623626 h 815271"/>
                <a:gd name="connsiteX6" fmla="*/ 0 w 688986"/>
                <a:gd name="connsiteY6" fmla="*/ 344482 h 815271"/>
                <a:gd name="connsiteX0" fmla="*/ 0 w 688986"/>
                <a:gd name="connsiteY0" fmla="*/ 344482 h 814403"/>
                <a:gd name="connsiteX1" fmla="*/ 344482 w 688986"/>
                <a:gd name="connsiteY1" fmla="*/ 0 h 814403"/>
                <a:gd name="connsiteX2" fmla="*/ 688964 w 688986"/>
                <a:gd name="connsiteY2" fmla="*/ 344482 h 814403"/>
                <a:gd name="connsiteX3" fmla="*/ 358770 w 688986"/>
                <a:gd name="connsiteY3" fmla="*/ 688964 h 814403"/>
                <a:gd name="connsiteX4" fmla="*/ 300994 w 688986"/>
                <a:gd name="connsiteY4" fmla="*/ 814403 h 814403"/>
                <a:gd name="connsiteX5" fmla="*/ 150925 w 688986"/>
                <a:gd name="connsiteY5" fmla="*/ 623626 h 814403"/>
                <a:gd name="connsiteX6" fmla="*/ 0 w 688986"/>
                <a:gd name="connsiteY6" fmla="*/ 344482 h 814403"/>
                <a:gd name="connsiteX0" fmla="*/ 0 w 688986"/>
                <a:gd name="connsiteY0" fmla="*/ 344482 h 814443"/>
                <a:gd name="connsiteX1" fmla="*/ 344482 w 688986"/>
                <a:gd name="connsiteY1" fmla="*/ 0 h 814443"/>
                <a:gd name="connsiteX2" fmla="*/ 688964 w 688986"/>
                <a:gd name="connsiteY2" fmla="*/ 344482 h 814443"/>
                <a:gd name="connsiteX3" fmla="*/ 358770 w 688986"/>
                <a:gd name="connsiteY3" fmla="*/ 688964 h 814443"/>
                <a:gd name="connsiteX4" fmla="*/ 300994 w 688986"/>
                <a:gd name="connsiteY4" fmla="*/ 814403 h 814443"/>
                <a:gd name="connsiteX5" fmla="*/ 150925 w 688986"/>
                <a:gd name="connsiteY5" fmla="*/ 623626 h 814443"/>
                <a:gd name="connsiteX6" fmla="*/ 0 w 688986"/>
                <a:gd name="connsiteY6" fmla="*/ 344482 h 81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8986" h="814443">
                  <a:moveTo>
                    <a:pt x="0" y="344482"/>
                  </a:moveTo>
                  <a:cubicBezTo>
                    <a:pt x="0" y="154230"/>
                    <a:pt x="154230" y="0"/>
                    <a:pt x="344482" y="0"/>
                  </a:cubicBezTo>
                  <a:cubicBezTo>
                    <a:pt x="534734" y="0"/>
                    <a:pt x="688964" y="154230"/>
                    <a:pt x="688964" y="344482"/>
                  </a:cubicBezTo>
                  <a:cubicBezTo>
                    <a:pt x="691345" y="551402"/>
                    <a:pt x="505957" y="690120"/>
                    <a:pt x="358770" y="688964"/>
                  </a:cubicBezTo>
                  <a:cubicBezTo>
                    <a:pt x="304530" y="717765"/>
                    <a:pt x="305439" y="808627"/>
                    <a:pt x="300994" y="814403"/>
                  </a:cubicBezTo>
                  <a:cubicBezTo>
                    <a:pt x="250814" y="816517"/>
                    <a:pt x="161317" y="735413"/>
                    <a:pt x="150925" y="623626"/>
                  </a:cubicBezTo>
                  <a:cubicBezTo>
                    <a:pt x="91898" y="579118"/>
                    <a:pt x="12224" y="492814"/>
                    <a:pt x="0" y="344482"/>
                  </a:cubicBezTo>
                  <a:close/>
                </a:path>
              </a:pathLst>
            </a:custGeom>
            <a:gradFill flip="none" rotWithShape="1">
              <a:gsLst>
                <a:gs pos="87000">
                  <a:schemeClr val="bg2">
                    <a:lumMod val="65000"/>
                  </a:schemeClr>
                </a:gs>
                <a:gs pos="23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158" name="Oval 3"/>
            <p:cNvSpPr/>
            <p:nvPr/>
          </p:nvSpPr>
          <p:spPr>
            <a:xfrm>
              <a:off x="291655" y="1035095"/>
              <a:ext cx="1264225" cy="1493920"/>
            </a:xfrm>
            <a:custGeom>
              <a:avLst/>
              <a:gdLst>
                <a:gd name="connsiteX0" fmla="*/ 0 w 688963"/>
                <a:gd name="connsiteY0" fmla="*/ 344482 h 688963"/>
                <a:gd name="connsiteX1" fmla="*/ 344482 w 688963"/>
                <a:gd name="connsiteY1" fmla="*/ 0 h 688963"/>
                <a:gd name="connsiteX2" fmla="*/ 688964 w 688963"/>
                <a:gd name="connsiteY2" fmla="*/ 344482 h 688963"/>
                <a:gd name="connsiteX3" fmla="*/ 344482 w 688963"/>
                <a:gd name="connsiteY3" fmla="*/ 688964 h 688963"/>
                <a:gd name="connsiteX4" fmla="*/ 0 w 688963"/>
                <a:gd name="connsiteY4" fmla="*/ 344482 h 688963"/>
                <a:gd name="connsiteX0" fmla="*/ 0 w 688964"/>
                <a:gd name="connsiteY0" fmla="*/ 344482 h 688964"/>
                <a:gd name="connsiteX1" fmla="*/ 344482 w 688964"/>
                <a:gd name="connsiteY1" fmla="*/ 0 h 688964"/>
                <a:gd name="connsiteX2" fmla="*/ 688964 w 688964"/>
                <a:gd name="connsiteY2" fmla="*/ 344482 h 688964"/>
                <a:gd name="connsiteX3" fmla="*/ 344482 w 688964"/>
                <a:gd name="connsiteY3" fmla="*/ 688964 h 688964"/>
                <a:gd name="connsiteX4" fmla="*/ 0 w 688964"/>
                <a:gd name="connsiteY4" fmla="*/ 344482 h 688964"/>
                <a:gd name="connsiteX0" fmla="*/ 0 w 688964"/>
                <a:gd name="connsiteY0" fmla="*/ 344482 h 688964"/>
                <a:gd name="connsiteX1" fmla="*/ 344482 w 688964"/>
                <a:gd name="connsiteY1" fmla="*/ 0 h 688964"/>
                <a:gd name="connsiteX2" fmla="*/ 688964 w 688964"/>
                <a:gd name="connsiteY2" fmla="*/ 344482 h 688964"/>
                <a:gd name="connsiteX3" fmla="*/ 344482 w 688964"/>
                <a:gd name="connsiteY3" fmla="*/ 688964 h 688964"/>
                <a:gd name="connsiteX4" fmla="*/ 0 w 688964"/>
                <a:gd name="connsiteY4" fmla="*/ 344482 h 688964"/>
                <a:gd name="connsiteX0" fmla="*/ 0 w 688964"/>
                <a:gd name="connsiteY0" fmla="*/ 344482 h 688964"/>
                <a:gd name="connsiteX1" fmla="*/ 344482 w 688964"/>
                <a:gd name="connsiteY1" fmla="*/ 0 h 688964"/>
                <a:gd name="connsiteX2" fmla="*/ 688964 w 688964"/>
                <a:gd name="connsiteY2" fmla="*/ 344482 h 688964"/>
                <a:gd name="connsiteX3" fmla="*/ 344482 w 688964"/>
                <a:gd name="connsiteY3" fmla="*/ 688964 h 688964"/>
                <a:gd name="connsiteX4" fmla="*/ 0 w 688964"/>
                <a:gd name="connsiteY4" fmla="*/ 344482 h 688964"/>
                <a:gd name="connsiteX0" fmla="*/ 0 w 688964"/>
                <a:gd name="connsiteY0" fmla="*/ 344482 h 688964"/>
                <a:gd name="connsiteX1" fmla="*/ 344482 w 688964"/>
                <a:gd name="connsiteY1" fmla="*/ 0 h 688964"/>
                <a:gd name="connsiteX2" fmla="*/ 688964 w 688964"/>
                <a:gd name="connsiteY2" fmla="*/ 344482 h 688964"/>
                <a:gd name="connsiteX3" fmla="*/ 344482 w 688964"/>
                <a:gd name="connsiteY3" fmla="*/ 688964 h 688964"/>
                <a:gd name="connsiteX4" fmla="*/ 0 w 688964"/>
                <a:gd name="connsiteY4" fmla="*/ 344482 h 688964"/>
                <a:gd name="connsiteX0" fmla="*/ 5577 w 694541"/>
                <a:gd name="connsiteY0" fmla="*/ 344482 h 708898"/>
                <a:gd name="connsiteX1" fmla="*/ 350059 w 694541"/>
                <a:gd name="connsiteY1" fmla="*/ 0 h 708898"/>
                <a:gd name="connsiteX2" fmla="*/ 694541 w 694541"/>
                <a:gd name="connsiteY2" fmla="*/ 344482 h 708898"/>
                <a:gd name="connsiteX3" fmla="*/ 350059 w 694541"/>
                <a:gd name="connsiteY3" fmla="*/ 688964 h 708898"/>
                <a:gd name="connsiteX4" fmla="*/ 151940 w 694541"/>
                <a:gd name="connsiteY4" fmla="*/ 632821 h 708898"/>
                <a:gd name="connsiteX5" fmla="*/ 5577 w 694541"/>
                <a:gd name="connsiteY5" fmla="*/ 344482 h 708898"/>
                <a:gd name="connsiteX0" fmla="*/ 5577 w 694541"/>
                <a:gd name="connsiteY0" fmla="*/ 344482 h 708898"/>
                <a:gd name="connsiteX1" fmla="*/ 350059 w 694541"/>
                <a:gd name="connsiteY1" fmla="*/ 0 h 708898"/>
                <a:gd name="connsiteX2" fmla="*/ 694541 w 694541"/>
                <a:gd name="connsiteY2" fmla="*/ 344482 h 708898"/>
                <a:gd name="connsiteX3" fmla="*/ 350059 w 694541"/>
                <a:gd name="connsiteY3" fmla="*/ 688964 h 708898"/>
                <a:gd name="connsiteX4" fmla="*/ 151940 w 694541"/>
                <a:gd name="connsiteY4" fmla="*/ 632821 h 708898"/>
                <a:gd name="connsiteX5" fmla="*/ 5577 w 694541"/>
                <a:gd name="connsiteY5" fmla="*/ 344482 h 708898"/>
                <a:gd name="connsiteX0" fmla="*/ 0 w 688964"/>
                <a:gd name="connsiteY0" fmla="*/ 344482 h 708898"/>
                <a:gd name="connsiteX1" fmla="*/ 344482 w 688964"/>
                <a:gd name="connsiteY1" fmla="*/ 0 h 708898"/>
                <a:gd name="connsiteX2" fmla="*/ 688964 w 688964"/>
                <a:gd name="connsiteY2" fmla="*/ 344482 h 708898"/>
                <a:gd name="connsiteX3" fmla="*/ 344482 w 688964"/>
                <a:gd name="connsiteY3" fmla="*/ 688964 h 708898"/>
                <a:gd name="connsiteX4" fmla="*/ 146363 w 688964"/>
                <a:gd name="connsiteY4" fmla="*/ 632821 h 708898"/>
                <a:gd name="connsiteX5" fmla="*/ 0 w 688964"/>
                <a:gd name="connsiteY5" fmla="*/ 344482 h 708898"/>
                <a:gd name="connsiteX0" fmla="*/ 0 w 688964"/>
                <a:gd name="connsiteY0" fmla="*/ 344482 h 718931"/>
                <a:gd name="connsiteX1" fmla="*/ 344482 w 688964"/>
                <a:gd name="connsiteY1" fmla="*/ 0 h 718931"/>
                <a:gd name="connsiteX2" fmla="*/ 688964 w 688964"/>
                <a:gd name="connsiteY2" fmla="*/ 344482 h 718931"/>
                <a:gd name="connsiteX3" fmla="*/ 344482 w 688964"/>
                <a:gd name="connsiteY3" fmla="*/ 688964 h 718931"/>
                <a:gd name="connsiteX4" fmla="*/ 220182 w 688964"/>
                <a:gd name="connsiteY4" fmla="*/ 694733 h 718931"/>
                <a:gd name="connsiteX5" fmla="*/ 146363 w 688964"/>
                <a:gd name="connsiteY5" fmla="*/ 632821 h 718931"/>
                <a:gd name="connsiteX6" fmla="*/ 0 w 688964"/>
                <a:gd name="connsiteY6" fmla="*/ 344482 h 718931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58770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58770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3796"/>
                <a:gd name="connsiteX1" fmla="*/ 344482 w 688964"/>
                <a:gd name="connsiteY1" fmla="*/ 0 h 813796"/>
                <a:gd name="connsiteX2" fmla="*/ 688964 w 688964"/>
                <a:gd name="connsiteY2" fmla="*/ 344482 h 813796"/>
                <a:gd name="connsiteX3" fmla="*/ 358770 w 688964"/>
                <a:gd name="connsiteY3" fmla="*/ 688964 h 813796"/>
                <a:gd name="connsiteX4" fmla="*/ 296382 w 688964"/>
                <a:gd name="connsiteY4" fmla="*/ 813796 h 813796"/>
                <a:gd name="connsiteX5" fmla="*/ 146363 w 688964"/>
                <a:gd name="connsiteY5" fmla="*/ 632821 h 813796"/>
                <a:gd name="connsiteX6" fmla="*/ 0 w 688964"/>
                <a:gd name="connsiteY6" fmla="*/ 344482 h 813796"/>
                <a:gd name="connsiteX0" fmla="*/ 0 w 688964"/>
                <a:gd name="connsiteY0" fmla="*/ 344482 h 813796"/>
                <a:gd name="connsiteX1" fmla="*/ 344482 w 688964"/>
                <a:gd name="connsiteY1" fmla="*/ 0 h 813796"/>
                <a:gd name="connsiteX2" fmla="*/ 688964 w 688964"/>
                <a:gd name="connsiteY2" fmla="*/ 344482 h 813796"/>
                <a:gd name="connsiteX3" fmla="*/ 358770 w 688964"/>
                <a:gd name="connsiteY3" fmla="*/ 688964 h 813796"/>
                <a:gd name="connsiteX4" fmla="*/ 296382 w 688964"/>
                <a:gd name="connsiteY4" fmla="*/ 813796 h 813796"/>
                <a:gd name="connsiteX5" fmla="*/ 146363 w 688964"/>
                <a:gd name="connsiteY5" fmla="*/ 632821 h 813796"/>
                <a:gd name="connsiteX6" fmla="*/ 0 w 688964"/>
                <a:gd name="connsiteY6" fmla="*/ 344482 h 813796"/>
                <a:gd name="connsiteX0" fmla="*/ 0 w 688964"/>
                <a:gd name="connsiteY0" fmla="*/ 344482 h 813796"/>
                <a:gd name="connsiteX1" fmla="*/ 344482 w 688964"/>
                <a:gd name="connsiteY1" fmla="*/ 0 h 813796"/>
                <a:gd name="connsiteX2" fmla="*/ 688964 w 688964"/>
                <a:gd name="connsiteY2" fmla="*/ 344482 h 813796"/>
                <a:gd name="connsiteX3" fmla="*/ 358770 w 688964"/>
                <a:gd name="connsiteY3" fmla="*/ 688964 h 813796"/>
                <a:gd name="connsiteX4" fmla="*/ 296382 w 688964"/>
                <a:gd name="connsiteY4" fmla="*/ 813796 h 813796"/>
                <a:gd name="connsiteX5" fmla="*/ 146363 w 688964"/>
                <a:gd name="connsiteY5" fmla="*/ 632821 h 813796"/>
                <a:gd name="connsiteX6" fmla="*/ 0 w 688964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6363 w 688986"/>
                <a:gd name="connsiteY5" fmla="*/ 632821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4168"/>
                <a:gd name="connsiteX1" fmla="*/ 344482 w 688986"/>
                <a:gd name="connsiteY1" fmla="*/ 0 h 814168"/>
                <a:gd name="connsiteX2" fmla="*/ 688964 w 688986"/>
                <a:gd name="connsiteY2" fmla="*/ 344482 h 814168"/>
                <a:gd name="connsiteX3" fmla="*/ 358770 w 688986"/>
                <a:gd name="connsiteY3" fmla="*/ 688964 h 814168"/>
                <a:gd name="connsiteX4" fmla="*/ 296382 w 688986"/>
                <a:gd name="connsiteY4" fmla="*/ 813796 h 814168"/>
                <a:gd name="connsiteX5" fmla="*/ 141601 w 688986"/>
                <a:gd name="connsiteY5" fmla="*/ 625677 h 814168"/>
                <a:gd name="connsiteX6" fmla="*/ 0 w 688986"/>
                <a:gd name="connsiteY6" fmla="*/ 344482 h 814168"/>
                <a:gd name="connsiteX0" fmla="*/ 0 w 688986"/>
                <a:gd name="connsiteY0" fmla="*/ 344482 h 814168"/>
                <a:gd name="connsiteX1" fmla="*/ 344482 w 688986"/>
                <a:gd name="connsiteY1" fmla="*/ 0 h 814168"/>
                <a:gd name="connsiteX2" fmla="*/ 688964 w 688986"/>
                <a:gd name="connsiteY2" fmla="*/ 344482 h 814168"/>
                <a:gd name="connsiteX3" fmla="*/ 358770 w 688986"/>
                <a:gd name="connsiteY3" fmla="*/ 688964 h 814168"/>
                <a:gd name="connsiteX4" fmla="*/ 296382 w 688986"/>
                <a:gd name="connsiteY4" fmla="*/ 813796 h 814168"/>
                <a:gd name="connsiteX5" fmla="*/ 141601 w 688986"/>
                <a:gd name="connsiteY5" fmla="*/ 625677 h 814168"/>
                <a:gd name="connsiteX6" fmla="*/ 0 w 688986"/>
                <a:gd name="connsiteY6" fmla="*/ 344482 h 81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8986" h="814168">
                  <a:moveTo>
                    <a:pt x="0" y="344482"/>
                  </a:moveTo>
                  <a:cubicBezTo>
                    <a:pt x="0" y="154230"/>
                    <a:pt x="154230" y="0"/>
                    <a:pt x="344482" y="0"/>
                  </a:cubicBezTo>
                  <a:cubicBezTo>
                    <a:pt x="534734" y="0"/>
                    <a:pt x="688964" y="154230"/>
                    <a:pt x="688964" y="344482"/>
                  </a:cubicBezTo>
                  <a:cubicBezTo>
                    <a:pt x="691345" y="551402"/>
                    <a:pt x="505957" y="690120"/>
                    <a:pt x="358770" y="688964"/>
                  </a:cubicBezTo>
                  <a:cubicBezTo>
                    <a:pt x="304530" y="717765"/>
                    <a:pt x="300827" y="808020"/>
                    <a:pt x="296382" y="813796"/>
                  </a:cubicBezTo>
                  <a:cubicBezTo>
                    <a:pt x="247229" y="820572"/>
                    <a:pt x="164011" y="734058"/>
                    <a:pt x="141601" y="625677"/>
                  </a:cubicBezTo>
                  <a:cubicBezTo>
                    <a:pt x="82574" y="581169"/>
                    <a:pt x="12224" y="492814"/>
                    <a:pt x="0" y="344482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74000">
                  <a:srgbClr val="B4B4B4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159" name="Oval 111"/>
            <p:cNvSpPr/>
            <p:nvPr/>
          </p:nvSpPr>
          <p:spPr>
            <a:xfrm>
              <a:off x="395256" y="1132044"/>
              <a:ext cx="1057024" cy="105702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88900" dist="508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8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215" name="Rounded Rectangle 64"/>
          <p:cNvSpPr/>
          <p:nvPr/>
        </p:nvSpPr>
        <p:spPr>
          <a:xfrm rot="5400000">
            <a:off x="3487665" y="1334907"/>
            <a:ext cx="2040253" cy="8439003"/>
          </a:xfrm>
          <a:prstGeom prst="roundRect">
            <a:avLst>
              <a:gd name="adj" fmla="val 7102"/>
            </a:avLst>
          </a:prstGeom>
          <a:gradFill flip="none" rotWithShape="1">
            <a:gsLst>
              <a:gs pos="100000">
                <a:schemeClr val="bg2">
                  <a:lumMod val="85000"/>
                </a:schemeClr>
              </a:gs>
              <a:gs pos="0">
                <a:schemeClr val="bg2">
                  <a:lumMod val="95000"/>
                </a:schemeClr>
              </a:gs>
            </a:gsLst>
            <a:lin ang="13500000" scaled="1"/>
            <a:tileRect/>
          </a:gradFill>
          <a:ln>
            <a:gradFill flip="none" rotWithShape="1">
              <a:gsLst>
                <a:gs pos="0">
                  <a:schemeClr val="bg2">
                    <a:lumMod val="85000"/>
                  </a:schemeClr>
                </a:gs>
                <a:gs pos="100000">
                  <a:schemeClr val="bg2"/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</a:endParaRPr>
          </a:p>
        </p:txBody>
      </p:sp>
      <p:grpSp>
        <p:nvGrpSpPr>
          <p:cNvPr id="217" name="Group 53"/>
          <p:cNvGrpSpPr/>
          <p:nvPr/>
        </p:nvGrpSpPr>
        <p:grpSpPr>
          <a:xfrm>
            <a:off x="118928" y="4372804"/>
            <a:ext cx="1353310" cy="1498640"/>
            <a:chOff x="202570" y="1030375"/>
            <a:chExt cx="1353310" cy="1498640"/>
          </a:xfrm>
        </p:grpSpPr>
        <p:sp>
          <p:nvSpPr>
            <p:cNvPr id="218" name="Oval 3"/>
            <p:cNvSpPr/>
            <p:nvPr/>
          </p:nvSpPr>
          <p:spPr>
            <a:xfrm rot="21238514">
              <a:off x="202570" y="1030375"/>
              <a:ext cx="1264225" cy="1494425"/>
            </a:xfrm>
            <a:custGeom>
              <a:avLst/>
              <a:gdLst>
                <a:gd name="connsiteX0" fmla="*/ 0 w 688963"/>
                <a:gd name="connsiteY0" fmla="*/ 344482 h 688963"/>
                <a:gd name="connsiteX1" fmla="*/ 344482 w 688963"/>
                <a:gd name="connsiteY1" fmla="*/ 0 h 688963"/>
                <a:gd name="connsiteX2" fmla="*/ 688964 w 688963"/>
                <a:gd name="connsiteY2" fmla="*/ 344482 h 688963"/>
                <a:gd name="connsiteX3" fmla="*/ 344482 w 688963"/>
                <a:gd name="connsiteY3" fmla="*/ 688964 h 688963"/>
                <a:gd name="connsiteX4" fmla="*/ 0 w 688963"/>
                <a:gd name="connsiteY4" fmla="*/ 344482 h 688963"/>
                <a:gd name="connsiteX0" fmla="*/ 0 w 688964"/>
                <a:gd name="connsiteY0" fmla="*/ 344482 h 688964"/>
                <a:gd name="connsiteX1" fmla="*/ 344482 w 688964"/>
                <a:gd name="connsiteY1" fmla="*/ 0 h 688964"/>
                <a:gd name="connsiteX2" fmla="*/ 688964 w 688964"/>
                <a:gd name="connsiteY2" fmla="*/ 344482 h 688964"/>
                <a:gd name="connsiteX3" fmla="*/ 344482 w 688964"/>
                <a:gd name="connsiteY3" fmla="*/ 688964 h 688964"/>
                <a:gd name="connsiteX4" fmla="*/ 0 w 688964"/>
                <a:gd name="connsiteY4" fmla="*/ 344482 h 688964"/>
                <a:gd name="connsiteX0" fmla="*/ 0 w 688964"/>
                <a:gd name="connsiteY0" fmla="*/ 344482 h 688964"/>
                <a:gd name="connsiteX1" fmla="*/ 344482 w 688964"/>
                <a:gd name="connsiteY1" fmla="*/ 0 h 688964"/>
                <a:gd name="connsiteX2" fmla="*/ 688964 w 688964"/>
                <a:gd name="connsiteY2" fmla="*/ 344482 h 688964"/>
                <a:gd name="connsiteX3" fmla="*/ 344482 w 688964"/>
                <a:gd name="connsiteY3" fmla="*/ 688964 h 688964"/>
                <a:gd name="connsiteX4" fmla="*/ 0 w 688964"/>
                <a:gd name="connsiteY4" fmla="*/ 344482 h 688964"/>
                <a:gd name="connsiteX0" fmla="*/ 0 w 688964"/>
                <a:gd name="connsiteY0" fmla="*/ 344482 h 688964"/>
                <a:gd name="connsiteX1" fmla="*/ 344482 w 688964"/>
                <a:gd name="connsiteY1" fmla="*/ 0 h 688964"/>
                <a:gd name="connsiteX2" fmla="*/ 688964 w 688964"/>
                <a:gd name="connsiteY2" fmla="*/ 344482 h 688964"/>
                <a:gd name="connsiteX3" fmla="*/ 344482 w 688964"/>
                <a:gd name="connsiteY3" fmla="*/ 688964 h 688964"/>
                <a:gd name="connsiteX4" fmla="*/ 0 w 688964"/>
                <a:gd name="connsiteY4" fmla="*/ 344482 h 688964"/>
                <a:gd name="connsiteX0" fmla="*/ 0 w 688964"/>
                <a:gd name="connsiteY0" fmla="*/ 344482 h 688964"/>
                <a:gd name="connsiteX1" fmla="*/ 344482 w 688964"/>
                <a:gd name="connsiteY1" fmla="*/ 0 h 688964"/>
                <a:gd name="connsiteX2" fmla="*/ 688964 w 688964"/>
                <a:gd name="connsiteY2" fmla="*/ 344482 h 688964"/>
                <a:gd name="connsiteX3" fmla="*/ 344482 w 688964"/>
                <a:gd name="connsiteY3" fmla="*/ 688964 h 688964"/>
                <a:gd name="connsiteX4" fmla="*/ 0 w 688964"/>
                <a:gd name="connsiteY4" fmla="*/ 344482 h 688964"/>
                <a:gd name="connsiteX0" fmla="*/ 5577 w 694541"/>
                <a:gd name="connsiteY0" fmla="*/ 344482 h 708898"/>
                <a:gd name="connsiteX1" fmla="*/ 350059 w 694541"/>
                <a:gd name="connsiteY1" fmla="*/ 0 h 708898"/>
                <a:gd name="connsiteX2" fmla="*/ 694541 w 694541"/>
                <a:gd name="connsiteY2" fmla="*/ 344482 h 708898"/>
                <a:gd name="connsiteX3" fmla="*/ 350059 w 694541"/>
                <a:gd name="connsiteY3" fmla="*/ 688964 h 708898"/>
                <a:gd name="connsiteX4" fmla="*/ 151940 w 694541"/>
                <a:gd name="connsiteY4" fmla="*/ 632821 h 708898"/>
                <a:gd name="connsiteX5" fmla="*/ 5577 w 694541"/>
                <a:gd name="connsiteY5" fmla="*/ 344482 h 708898"/>
                <a:gd name="connsiteX0" fmla="*/ 5577 w 694541"/>
                <a:gd name="connsiteY0" fmla="*/ 344482 h 708898"/>
                <a:gd name="connsiteX1" fmla="*/ 350059 w 694541"/>
                <a:gd name="connsiteY1" fmla="*/ 0 h 708898"/>
                <a:gd name="connsiteX2" fmla="*/ 694541 w 694541"/>
                <a:gd name="connsiteY2" fmla="*/ 344482 h 708898"/>
                <a:gd name="connsiteX3" fmla="*/ 350059 w 694541"/>
                <a:gd name="connsiteY3" fmla="*/ 688964 h 708898"/>
                <a:gd name="connsiteX4" fmla="*/ 151940 w 694541"/>
                <a:gd name="connsiteY4" fmla="*/ 632821 h 708898"/>
                <a:gd name="connsiteX5" fmla="*/ 5577 w 694541"/>
                <a:gd name="connsiteY5" fmla="*/ 344482 h 708898"/>
                <a:gd name="connsiteX0" fmla="*/ 0 w 688964"/>
                <a:gd name="connsiteY0" fmla="*/ 344482 h 708898"/>
                <a:gd name="connsiteX1" fmla="*/ 344482 w 688964"/>
                <a:gd name="connsiteY1" fmla="*/ 0 h 708898"/>
                <a:gd name="connsiteX2" fmla="*/ 688964 w 688964"/>
                <a:gd name="connsiteY2" fmla="*/ 344482 h 708898"/>
                <a:gd name="connsiteX3" fmla="*/ 344482 w 688964"/>
                <a:gd name="connsiteY3" fmla="*/ 688964 h 708898"/>
                <a:gd name="connsiteX4" fmla="*/ 146363 w 688964"/>
                <a:gd name="connsiteY4" fmla="*/ 632821 h 708898"/>
                <a:gd name="connsiteX5" fmla="*/ 0 w 688964"/>
                <a:gd name="connsiteY5" fmla="*/ 344482 h 708898"/>
                <a:gd name="connsiteX0" fmla="*/ 0 w 688964"/>
                <a:gd name="connsiteY0" fmla="*/ 344482 h 718931"/>
                <a:gd name="connsiteX1" fmla="*/ 344482 w 688964"/>
                <a:gd name="connsiteY1" fmla="*/ 0 h 718931"/>
                <a:gd name="connsiteX2" fmla="*/ 688964 w 688964"/>
                <a:gd name="connsiteY2" fmla="*/ 344482 h 718931"/>
                <a:gd name="connsiteX3" fmla="*/ 344482 w 688964"/>
                <a:gd name="connsiteY3" fmla="*/ 688964 h 718931"/>
                <a:gd name="connsiteX4" fmla="*/ 220182 w 688964"/>
                <a:gd name="connsiteY4" fmla="*/ 694733 h 718931"/>
                <a:gd name="connsiteX5" fmla="*/ 146363 w 688964"/>
                <a:gd name="connsiteY5" fmla="*/ 632821 h 718931"/>
                <a:gd name="connsiteX6" fmla="*/ 0 w 688964"/>
                <a:gd name="connsiteY6" fmla="*/ 344482 h 718931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58770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58770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3796"/>
                <a:gd name="connsiteX1" fmla="*/ 344482 w 688964"/>
                <a:gd name="connsiteY1" fmla="*/ 0 h 813796"/>
                <a:gd name="connsiteX2" fmla="*/ 688964 w 688964"/>
                <a:gd name="connsiteY2" fmla="*/ 344482 h 813796"/>
                <a:gd name="connsiteX3" fmla="*/ 358770 w 688964"/>
                <a:gd name="connsiteY3" fmla="*/ 688964 h 813796"/>
                <a:gd name="connsiteX4" fmla="*/ 296382 w 688964"/>
                <a:gd name="connsiteY4" fmla="*/ 813796 h 813796"/>
                <a:gd name="connsiteX5" fmla="*/ 146363 w 688964"/>
                <a:gd name="connsiteY5" fmla="*/ 632821 h 813796"/>
                <a:gd name="connsiteX6" fmla="*/ 0 w 688964"/>
                <a:gd name="connsiteY6" fmla="*/ 344482 h 813796"/>
                <a:gd name="connsiteX0" fmla="*/ 0 w 688964"/>
                <a:gd name="connsiteY0" fmla="*/ 344482 h 813796"/>
                <a:gd name="connsiteX1" fmla="*/ 344482 w 688964"/>
                <a:gd name="connsiteY1" fmla="*/ 0 h 813796"/>
                <a:gd name="connsiteX2" fmla="*/ 688964 w 688964"/>
                <a:gd name="connsiteY2" fmla="*/ 344482 h 813796"/>
                <a:gd name="connsiteX3" fmla="*/ 358770 w 688964"/>
                <a:gd name="connsiteY3" fmla="*/ 688964 h 813796"/>
                <a:gd name="connsiteX4" fmla="*/ 296382 w 688964"/>
                <a:gd name="connsiteY4" fmla="*/ 813796 h 813796"/>
                <a:gd name="connsiteX5" fmla="*/ 146363 w 688964"/>
                <a:gd name="connsiteY5" fmla="*/ 632821 h 813796"/>
                <a:gd name="connsiteX6" fmla="*/ 0 w 688964"/>
                <a:gd name="connsiteY6" fmla="*/ 344482 h 813796"/>
                <a:gd name="connsiteX0" fmla="*/ 0 w 688964"/>
                <a:gd name="connsiteY0" fmla="*/ 344482 h 813796"/>
                <a:gd name="connsiteX1" fmla="*/ 344482 w 688964"/>
                <a:gd name="connsiteY1" fmla="*/ 0 h 813796"/>
                <a:gd name="connsiteX2" fmla="*/ 688964 w 688964"/>
                <a:gd name="connsiteY2" fmla="*/ 344482 h 813796"/>
                <a:gd name="connsiteX3" fmla="*/ 358770 w 688964"/>
                <a:gd name="connsiteY3" fmla="*/ 688964 h 813796"/>
                <a:gd name="connsiteX4" fmla="*/ 296382 w 688964"/>
                <a:gd name="connsiteY4" fmla="*/ 813796 h 813796"/>
                <a:gd name="connsiteX5" fmla="*/ 146363 w 688964"/>
                <a:gd name="connsiteY5" fmla="*/ 632821 h 813796"/>
                <a:gd name="connsiteX6" fmla="*/ 0 w 688964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6363 w 688986"/>
                <a:gd name="connsiteY5" fmla="*/ 632821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4168"/>
                <a:gd name="connsiteX1" fmla="*/ 344482 w 688986"/>
                <a:gd name="connsiteY1" fmla="*/ 0 h 814168"/>
                <a:gd name="connsiteX2" fmla="*/ 688964 w 688986"/>
                <a:gd name="connsiteY2" fmla="*/ 344482 h 814168"/>
                <a:gd name="connsiteX3" fmla="*/ 358770 w 688986"/>
                <a:gd name="connsiteY3" fmla="*/ 688964 h 814168"/>
                <a:gd name="connsiteX4" fmla="*/ 296382 w 688986"/>
                <a:gd name="connsiteY4" fmla="*/ 813796 h 814168"/>
                <a:gd name="connsiteX5" fmla="*/ 141601 w 688986"/>
                <a:gd name="connsiteY5" fmla="*/ 625677 h 814168"/>
                <a:gd name="connsiteX6" fmla="*/ 0 w 688986"/>
                <a:gd name="connsiteY6" fmla="*/ 344482 h 814168"/>
                <a:gd name="connsiteX0" fmla="*/ 0 w 688986"/>
                <a:gd name="connsiteY0" fmla="*/ 344482 h 814168"/>
                <a:gd name="connsiteX1" fmla="*/ 344482 w 688986"/>
                <a:gd name="connsiteY1" fmla="*/ 0 h 814168"/>
                <a:gd name="connsiteX2" fmla="*/ 688964 w 688986"/>
                <a:gd name="connsiteY2" fmla="*/ 344482 h 814168"/>
                <a:gd name="connsiteX3" fmla="*/ 358770 w 688986"/>
                <a:gd name="connsiteY3" fmla="*/ 688964 h 814168"/>
                <a:gd name="connsiteX4" fmla="*/ 296382 w 688986"/>
                <a:gd name="connsiteY4" fmla="*/ 813796 h 814168"/>
                <a:gd name="connsiteX5" fmla="*/ 141601 w 688986"/>
                <a:gd name="connsiteY5" fmla="*/ 625677 h 814168"/>
                <a:gd name="connsiteX6" fmla="*/ 0 w 688986"/>
                <a:gd name="connsiteY6" fmla="*/ 344482 h 814168"/>
                <a:gd name="connsiteX0" fmla="*/ 0 w 688986"/>
                <a:gd name="connsiteY0" fmla="*/ 344482 h 814199"/>
                <a:gd name="connsiteX1" fmla="*/ 344482 w 688986"/>
                <a:gd name="connsiteY1" fmla="*/ 0 h 814199"/>
                <a:gd name="connsiteX2" fmla="*/ 688964 w 688986"/>
                <a:gd name="connsiteY2" fmla="*/ 344482 h 814199"/>
                <a:gd name="connsiteX3" fmla="*/ 358770 w 688986"/>
                <a:gd name="connsiteY3" fmla="*/ 688964 h 814199"/>
                <a:gd name="connsiteX4" fmla="*/ 296382 w 688986"/>
                <a:gd name="connsiteY4" fmla="*/ 813796 h 814199"/>
                <a:gd name="connsiteX5" fmla="*/ 141601 w 688986"/>
                <a:gd name="connsiteY5" fmla="*/ 625677 h 814199"/>
                <a:gd name="connsiteX6" fmla="*/ 0 w 688986"/>
                <a:gd name="connsiteY6" fmla="*/ 344482 h 814199"/>
                <a:gd name="connsiteX0" fmla="*/ 0 w 688986"/>
                <a:gd name="connsiteY0" fmla="*/ 344482 h 809377"/>
                <a:gd name="connsiteX1" fmla="*/ 344482 w 688986"/>
                <a:gd name="connsiteY1" fmla="*/ 0 h 809377"/>
                <a:gd name="connsiteX2" fmla="*/ 688964 w 688986"/>
                <a:gd name="connsiteY2" fmla="*/ 344482 h 809377"/>
                <a:gd name="connsiteX3" fmla="*/ 358770 w 688986"/>
                <a:gd name="connsiteY3" fmla="*/ 688964 h 809377"/>
                <a:gd name="connsiteX4" fmla="*/ 292461 w 688986"/>
                <a:gd name="connsiteY4" fmla="*/ 808950 h 809377"/>
                <a:gd name="connsiteX5" fmla="*/ 141601 w 688986"/>
                <a:gd name="connsiteY5" fmla="*/ 625677 h 809377"/>
                <a:gd name="connsiteX6" fmla="*/ 0 w 688986"/>
                <a:gd name="connsiteY6" fmla="*/ 344482 h 809377"/>
                <a:gd name="connsiteX0" fmla="*/ 0 w 688986"/>
                <a:gd name="connsiteY0" fmla="*/ 344482 h 809317"/>
                <a:gd name="connsiteX1" fmla="*/ 344482 w 688986"/>
                <a:gd name="connsiteY1" fmla="*/ 0 h 809317"/>
                <a:gd name="connsiteX2" fmla="*/ 688964 w 688986"/>
                <a:gd name="connsiteY2" fmla="*/ 344482 h 809317"/>
                <a:gd name="connsiteX3" fmla="*/ 358770 w 688986"/>
                <a:gd name="connsiteY3" fmla="*/ 688964 h 809317"/>
                <a:gd name="connsiteX4" fmla="*/ 292461 w 688986"/>
                <a:gd name="connsiteY4" fmla="*/ 808950 h 809317"/>
                <a:gd name="connsiteX5" fmla="*/ 141601 w 688986"/>
                <a:gd name="connsiteY5" fmla="*/ 625677 h 809317"/>
                <a:gd name="connsiteX6" fmla="*/ 0 w 688986"/>
                <a:gd name="connsiteY6" fmla="*/ 344482 h 809317"/>
                <a:gd name="connsiteX0" fmla="*/ 0 w 688986"/>
                <a:gd name="connsiteY0" fmla="*/ 344482 h 809309"/>
                <a:gd name="connsiteX1" fmla="*/ 344482 w 688986"/>
                <a:gd name="connsiteY1" fmla="*/ 0 h 809309"/>
                <a:gd name="connsiteX2" fmla="*/ 688964 w 688986"/>
                <a:gd name="connsiteY2" fmla="*/ 344482 h 809309"/>
                <a:gd name="connsiteX3" fmla="*/ 358770 w 688986"/>
                <a:gd name="connsiteY3" fmla="*/ 688964 h 809309"/>
                <a:gd name="connsiteX4" fmla="*/ 292461 w 688986"/>
                <a:gd name="connsiteY4" fmla="*/ 808950 h 809309"/>
                <a:gd name="connsiteX5" fmla="*/ 150925 w 688986"/>
                <a:gd name="connsiteY5" fmla="*/ 623626 h 809309"/>
                <a:gd name="connsiteX6" fmla="*/ 0 w 688986"/>
                <a:gd name="connsiteY6" fmla="*/ 344482 h 809309"/>
                <a:gd name="connsiteX0" fmla="*/ 0 w 688986"/>
                <a:gd name="connsiteY0" fmla="*/ 344482 h 808950"/>
                <a:gd name="connsiteX1" fmla="*/ 344482 w 688986"/>
                <a:gd name="connsiteY1" fmla="*/ 0 h 808950"/>
                <a:gd name="connsiteX2" fmla="*/ 688964 w 688986"/>
                <a:gd name="connsiteY2" fmla="*/ 344482 h 808950"/>
                <a:gd name="connsiteX3" fmla="*/ 358770 w 688986"/>
                <a:gd name="connsiteY3" fmla="*/ 688964 h 808950"/>
                <a:gd name="connsiteX4" fmla="*/ 292461 w 688986"/>
                <a:gd name="connsiteY4" fmla="*/ 808950 h 808950"/>
                <a:gd name="connsiteX5" fmla="*/ 150925 w 688986"/>
                <a:gd name="connsiteY5" fmla="*/ 623626 h 808950"/>
                <a:gd name="connsiteX6" fmla="*/ 0 w 688986"/>
                <a:gd name="connsiteY6" fmla="*/ 344482 h 808950"/>
                <a:gd name="connsiteX0" fmla="*/ 0 w 688986"/>
                <a:gd name="connsiteY0" fmla="*/ 344482 h 808950"/>
                <a:gd name="connsiteX1" fmla="*/ 344482 w 688986"/>
                <a:gd name="connsiteY1" fmla="*/ 0 h 808950"/>
                <a:gd name="connsiteX2" fmla="*/ 688964 w 688986"/>
                <a:gd name="connsiteY2" fmla="*/ 344482 h 808950"/>
                <a:gd name="connsiteX3" fmla="*/ 358770 w 688986"/>
                <a:gd name="connsiteY3" fmla="*/ 688964 h 808950"/>
                <a:gd name="connsiteX4" fmla="*/ 292461 w 688986"/>
                <a:gd name="connsiteY4" fmla="*/ 808950 h 808950"/>
                <a:gd name="connsiteX5" fmla="*/ 150925 w 688986"/>
                <a:gd name="connsiteY5" fmla="*/ 623626 h 808950"/>
                <a:gd name="connsiteX6" fmla="*/ 0 w 688986"/>
                <a:gd name="connsiteY6" fmla="*/ 344482 h 808950"/>
                <a:gd name="connsiteX0" fmla="*/ 0 w 688986"/>
                <a:gd name="connsiteY0" fmla="*/ 344482 h 815271"/>
                <a:gd name="connsiteX1" fmla="*/ 344482 w 688986"/>
                <a:gd name="connsiteY1" fmla="*/ 0 h 815271"/>
                <a:gd name="connsiteX2" fmla="*/ 688964 w 688986"/>
                <a:gd name="connsiteY2" fmla="*/ 344482 h 815271"/>
                <a:gd name="connsiteX3" fmla="*/ 358770 w 688986"/>
                <a:gd name="connsiteY3" fmla="*/ 688964 h 815271"/>
                <a:gd name="connsiteX4" fmla="*/ 294830 w 688986"/>
                <a:gd name="connsiteY4" fmla="*/ 815271 h 815271"/>
                <a:gd name="connsiteX5" fmla="*/ 150925 w 688986"/>
                <a:gd name="connsiteY5" fmla="*/ 623626 h 815271"/>
                <a:gd name="connsiteX6" fmla="*/ 0 w 688986"/>
                <a:gd name="connsiteY6" fmla="*/ 344482 h 815271"/>
                <a:gd name="connsiteX0" fmla="*/ 0 w 688986"/>
                <a:gd name="connsiteY0" fmla="*/ 344482 h 815271"/>
                <a:gd name="connsiteX1" fmla="*/ 344482 w 688986"/>
                <a:gd name="connsiteY1" fmla="*/ 0 h 815271"/>
                <a:gd name="connsiteX2" fmla="*/ 688964 w 688986"/>
                <a:gd name="connsiteY2" fmla="*/ 344482 h 815271"/>
                <a:gd name="connsiteX3" fmla="*/ 358770 w 688986"/>
                <a:gd name="connsiteY3" fmla="*/ 688964 h 815271"/>
                <a:gd name="connsiteX4" fmla="*/ 294830 w 688986"/>
                <a:gd name="connsiteY4" fmla="*/ 815271 h 815271"/>
                <a:gd name="connsiteX5" fmla="*/ 150925 w 688986"/>
                <a:gd name="connsiteY5" fmla="*/ 623626 h 815271"/>
                <a:gd name="connsiteX6" fmla="*/ 0 w 688986"/>
                <a:gd name="connsiteY6" fmla="*/ 344482 h 815271"/>
                <a:gd name="connsiteX0" fmla="*/ 0 w 688986"/>
                <a:gd name="connsiteY0" fmla="*/ 344482 h 814403"/>
                <a:gd name="connsiteX1" fmla="*/ 344482 w 688986"/>
                <a:gd name="connsiteY1" fmla="*/ 0 h 814403"/>
                <a:gd name="connsiteX2" fmla="*/ 688964 w 688986"/>
                <a:gd name="connsiteY2" fmla="*/ 344482 h 814403"/>
                <a:gd name="connsiteX3" fmla="*/ 358770 w 688986"/>
                <a:gd name="connsiteY3" fmla="*/ 688964 h 814403"/>
                <a:gd name="connsiteX4" fmla="*/ 300994 w 688986"/>
                <a:gd name="connsiteY4" fmla="*/ 814403 h 814403"/>
                <a:gd name="connsiteX5" fmla="*/ 150925 w 688986"/>
                <a:gd name="connsiteY5" fmla="*/ 623626 h 814403"/>
                <a:gd name="connsiteX6" fmla="*/ 0 w 688986"/>
                <a:gd name="connsiteY6" fmla="*/ 344482 h 814403"/>
                <a:gd name="connsiteX0" fmla="*/ 0 w 688986"/>
                <a:gd name="connsiteY0" fmla="*/ 344482 h 814443"/>
                <a:gd name="connsiteX1" fmla="*/ 344482 w 688986"/>
                <a:gd name="connsiteY1" fmla="*/ 0 h 814443"/>
                <a:gd name="connsiteX2" fmla="*/ 688964 w 688986"/>
                <a:gd name="connsiteY2" fmla="*/ 344482 h 814443"/>
                <a:gd name="connsiteX3" fmla="*/ 358770 w 688986"/>
                <a:gd name="connsiteY3" fmla="*/ 688964 h 814443"/>
                <a:gd name="connsiteX4" fmla="*/ 300994 w 688986"/>
                <a:gd name="connsiteY4" fmla="*/ 814403 h 814443"/>
                <a:gd name="connsiteX5" fmla="*/ 150925 w 688986"/>
                <a:gd name="connsiteY5" fmla="*/ 623626 h 814443"/>
                <a:gd name="connsiteX6" fmla="*/ 0 w 688986"/>
                <a:gd name="connsiteY6" fmla="*/ 344482 h 81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8986" h="814443">
                  <a:moveTo>
                    <a:pt x="0" y="344482"/>
                  </a:moveTo>
                  <a:cubicBezTo>
                    <a:pt x="0" y="154230"/>
                    <a:pt x="154230" y="0"/>
                    <a:pt x="344482" y="0"/>
                  </a:cubicBezTo>
                  <a:cubicBezTo>
                    <a:pt x="534734" y="0"/>
                    <a:pt x="688964" y="154230"/>
                    <a:pt x="688964" y="344482"/>
                  </a:cubicBezTo>
                  <a:cubicBezTo>
                    <a:pt x="691345" y="551402"/>
                    <a:pt x="505957" y="690120"/>
                    <a:pt x="358770" y="688964"/>
                  </a:cubicBezTo>
                  <a:cubicBezTo>
                    <a:pt x="304530" y="717765"/>
                    <a:pt x="305439" y="808627"/>
                    <a:pt x="300994" y="814403"/>
                  </a:cubicBezTo>
                  <a:cubicBezTo>
                    <a:pt x="250814" y="816517"/>
                    <a:pt x="161317" y="735413"/>
                    <a:pt x="150925" y="623626"/>
                  </a:cubicBezTo>
                  <a:cubicBezTo>
                    <a:pt x="91898" y="579118"/>
                    <a:pt x="12224" y="492814"/>
                    <a:pt x="0" y="344482"/>
                  </a:cubicBezTo>
                  <a:close/>
                </a:path>
              </a:pathLst>
            </a:custGeom>
            <a:gradFill flip="none" rotWithShape="1">
              <a:gsLst>
                <a:gs pos="87000">
                  <a:schemeClr val="bg2">
                    <a:lumMod val="65000"/>
                  </a:schemeClr>
                </a:gs>
                <a:gs pos="23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219" name="Oval 3"/>
            <p:cNvSpPr/>
            <p:nvPr/>
          </p:nvSpPr>
          <p:spPr>
            <a:xfrm>
              <a:off x="291655" y="1035095"/>
              <a:ext cx="1264225" cy="1493920"/>
            </a:xfrm>
            <a:custGeom>
              <a:avLst/>
              <a:gdLst>
                <a:gd name="connsiteX0" fmla="*/ 0 w 688963"/>
                <a:gd name="connsiteY0" fmla="*/ 344482 h 688963"/>
                <a:gd name="connsiteX1" fmla="*/ 344482 w 688963"/>
                <a:gd name="connsiteY1" fmla="*/ 0 h 688963"/>
                <a:gd name="connsiteX2" fmla="*/ 688964 w 688963"/>
                <a:gd name="connsiteY2" fmla="*/ 344482 h 688963"/>
                <a:gd name="connsiteX3" fmla="*/ 344482 w 688963"/>
                <a:gd name="connsiteY3" fmla="*/ 688964 h 688963"/>
                <a:gd name="connsiteX4" fmla="*/ 0 w 688963"/>
                <a:gd name="connsiteY4" fmla="*/ 344482 h 688963"/>
                <a:gd name="connsiteX0" fmla="*/ 0 w 688964"/>
                <a:gd name="connsiteY0" fmla="*/ 344482 h 688964"/>
                <a:gd name="connsiteX1" fmla="*/ 344482 w 688964"/>
                <a:gd name="connsiteY1" fmla="*/ 0 h 688964"/>
                <a:gd name="connsiteX2" fmla="*/ 688964 w 688964"/>
                <a:gd name="connsiteY2" fmla="*/ 344482 h 688964"/>
                <a:gd name="connsiteX3" fmla="*/ 344482 w 688964"/>
                <a:gd name="connsiteY3" fmla="*/ 688964 h 688964"/>
                <a:gd name="connsiteX4" fmla="*/ 0 w 688964"/>
                <a:gd name="connsiteY4" fmla="*/ 344482 h 688964"/>
                <a:gd name="connsiteX0" fmla="*/ 0 w 688964"/>
                <a:gd name="connsiteY0" fmla="*/ 344482 h 688964"/>
                <a:gd name="connsiteX1" fmla="*/ 344482 w 688964"/>
                <a:gd name="connsiteY1" fmla="*/ 0 h 688964"/>
                <a:gd name="connsiteX2" fmla="*/ 688964 w 688964"/>
                <a:gd name="connsiteY2" fmla="*/ 344482 h 688964"/>
                <a:gd name="connsiteX3" fmla="*/ 344482 w 688964"/>
                <a:gd name="connsiteY3" fmla="*/ 688964 h 688964"/>
                <a:gd name="connsiteX4" fmla="*/ 0 w 688964"/>
                <a:gd name="connsiteY4" fmla="*/ 344482 h 688964"/>
                <a:gd name="connsiteX0" fmla="*/ 0 w 688964"/>
                <a:gd name="connsiteY0" fmla="*/ 344482 h 688964"/>
                <a:gd name="connsiteX1" fmla="*/ 344482 w 688964"/>
                <a:gd name="connsiteY1" fmla="*/ 0 h 688964"/>
                <a:gd name="connsiteX2" fmla="*/ 688964 w 688964"/>
                <a:gd name="connsiteY2" fmla="*/ 344482 h 688964"/>
                <a:gd name="connsiteX3" fmla="*/ 344482 w 688964"/>
                <a:gd name="connsiteY3" fmla="*/ 688964 h 688964"/>
                <a:gd name="connsiteX4" fmla="*/ 0 w 688964"/>
                <a:gd name="connsiteY4" fmla="*/ 344482 h 688964"/>
                <a:gd name="connsiteX0" fmla="*/ 0 w 688964"/>
                <a:gd name="connsiteY0" fmla="*/ 344482 h 688964"/>
                <a:gd name="connsiteX1" fmla="*/ 344482 w 688964"/>
                <a:gd name="connsiteY1" fmla="*/ 0 h 688964"/>
                <a:gd name="connsiteX2" fmla="*/ 688964 w 688964"/>
                <a:gd name="connsiteY2" fmla="*/ 344482 h 688964"/>
                <a:gd name="connsiteX3" fmla="*/ 344482 w 688964"/>
                <a:gd name="connsiteY3" fmla="*/ 688964 h 688964"/>
                <a:gd name="connsiteX4" fmla="*/ 0 w 688964"/>
                <a:gd name="connsiteY4" fmla="*/ 344482 h 688964"/>
                <a:gd name="connsiteX0" fmla="*/ 5577 w 694541"/>
                <a:gd name="connsiteY0" fmla="*/ 344482 h 708898"/>
                <a:gd name="connsiteX1" fmla="*/ 350059 w 694541"/>
                <a:gd name="connsiteY1" fmla="*/ 0 h 708898"/>
                <a:gd name="connsiteX2" fmla="*/ 694541 w 694541"/>
                <a:gd name="connsiteY2" fmla="*/ 344482 h 708898"/>
                <a:gd name="connsiteX3" fmla="*/ 350059 w 694541"/>
                <a:gd name="connsiteY3" fmla="*/ 688964 h 708898"/>
                <a:gd name="connsiteX4" fmla="*/ 151940 w 694541"/>
                <a:gd name="connsiteY4" fmla="*/ 632821 h 708898"/>
                <a:gd name="connsiteX5" fmla="*/ 5577 w 694541"/>
                <a:gd name="connsiteY5" fmla="*/ 344482 h 708898"/>
                <a:gd name="connsiteX0" fmla="*/ 5577 w 694541"/>
                <a:gd name="connsiteY0" fmla="*/ 344482 h 708898"/>
                <a:gd name="connsiteX1" fmla="*/ 350059 w 694541"/>
                <a:gd name="connsiteY1" fmla="*/ 0 h 708898"/>
                <a:gd name="connsiteX2" fmla="*/ 694541 w 694541"/>
                <a:gd name="connsiteY2" fmla="*/ 344482 h 708898"/>
                <a:gd name="connsiteX3" fmla="*/ 350059 w 694541"/>
                <a:gd name="connsiteY3" fmla="*/ 688964 h 708898"/>
                <a:gd name="connsiteX4" fmla="*/ 151940 w 694541"/>
                <a:gd name="connsiteY4" fmla="*/ 632821 h 708898"/>
                <a:gd name="connsiteX5" fmla="*/ 5577 w 694541"/>
                <a:gd name="connsiteY5" fmla="*/ 344482 h 708898"/>
                <a:gd name="connsiteX0" fmla="*/ 0 w 688964"/>
                <a:gd name="connsiteY0" fmla="*/ 344482 h 708898"/>
                <a:gd name="connsiteX1" fmla="*/ 344482 w 688964"/>
                <a:gd name="connsiteY1" fmla="*/ 0 h 708898"/>
                <a:gd name="connsiteX2" fmla="*/ 688964 w 688964"/>
                <a:gd name="connsiteY2" fmla="*/ 344482 h 708898"/>
                <a:gd name="connsiteX3" fmla="*/ 344482 w 688964"/>
                <a:gd name="connsiteY3" fmla="*/ 688964 h 708898"/>
                <a:gd name="connsiteX4" fmla="*/ 146363 w 688964"/>
                <a:gd name="connsiteY4" fmla="*/ 632821 h 708898"/>
                <a:gd name="connsiteX5" fmla="*/ 0 w 688964"/>
                <a:gd name="connsiteY5" fmla="*/ 344482 h 708898"/>
                <a:gd name="connsiteX0" fmla="*/ 0 w 688964"/>
                <a:gd name="connsiteY0" fmla="*/ 344482 h 718931"/>
                <a:gd name="connsiteX1" fmla="*/ 344482 w 688964"/>
                <a:gd name="connsiteY1" fmla="*/ 0 h 718931"/>
                <a:gd name="connsiteX2" fmla="*/ 688964 w 688964"/>
                <a:gd name="connsiteY2" fmla="*/ 344482 h 718931"/>
                <a:gd name="connsiteX3" fmla="*/ 344482 w 688964"/>
                <a:gd name="connsiteY3" fmla="*/ 688964 h 718931"/>
                <a:gd name="connsiteX4" fmla="*/ 220182 w 688964"/>
                <a:gd name="connsiteY4" fmla="*/ 694733 h 718931"/>
                <a:gd name="connsiteX5" fmla="*/ 146363 w 688964"/>
                <a:gd name="connsiteY5" fmla="*/ 632821 h 718931"/>
                <a:gd name="connsiteX6" fmla="*/ 0 w 688964"/>
                <a:gd name="connsiteY6" fmla="*/ 344482 h 718931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44482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58770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4584"/>
                <a:gd name="connsiteX1" fmla="*/ 344482 w 688964"/>
                <a:gd name="connsiteY1" fmla="*/ 0 h 814584"/>
                <a:gd name="connsiteX2" fmla="*/ 688964 w 688964"/>
                <a:gd name="connsiteY2" fmla="*/ 344482 h 814584"/>
                <a:gd name="connsiteX3" fmla="*/ 358770 w 688964"/>
                <a:gd name="connsiteY3" fmla="*/ 688964 h 814584"/>
                <a:gd name="connsiteX4" fmla="*/ 296382 w 688964"/>
                <a:gd name="connsiteY4" fmla="*/ 813796 h 814584"/>
                <a:gd name="connsiteX5" fmla="*/ 146363 w 688964"/>
                <a:gd name="connsiteY5" fmla="*/ 632821 h 814584"/>
                <a:gd name="connsiteX6" fmla="*/ 0 w 688964"/>
                <a:gd name="connsiteY6" fmla="*/ 344482 h 814584"/>
                <a:gd name="connsiteX0" fmla="*/ 0 w 688964"/>
                <a:gd name="connsiteY0" fmla="*/ 344482 h 813796"/>
                <a:gd name="connsiteX1" fmla="*/ 344482 w 688964"/>
                <a:gd name="connsiteY1" fmla="*/ 0 h 813796"/>
                <a:gd name="connsiteX2" fmla="*/ 688964 w 688964"/>
                <a:gd name="connsiteY2" fmla="*/ 344482 h 813796"/>
                <a:gd name="connsiteX3" fmla="*/ 358770 w 688964"/>
                <a:gd name="connsiteY3" fmla="*/ 688964 h 813796"/>
                <a:gd name="connsiteX4" fmla="*/ 296382 w 688964"/>
                <a:gd name="connsiteY4" fmla="*/ 813796 h 813796"/>
                <a:gd name="connsiteX5" fmla="*/ 146363 w 688964"/>
                <a:gd name="connsiteY5" fmla="*/ 632821 h 813796"/>
                <a:gd name="connsiteX6" fmla="*/ 0 w 688964"/>
                <a:gd name="connsiteY6" fmla="*/ 344482 h 813796"/>
                <a:gd name="connsiteX0" fmla="*/ 0 w 688964"/>
                <a:gd name="connsiteY0" fmla="*/ 344482 h 813796"/>
                <a:gd name="connsiteX1" fmla="*/ 344482 w 688964"/>
                <a:gd name="connsiteY1" fmla="*/ 0 h 813796"/>
                <a:gd name="connsiteX2" fmla="*/ 688964 w 688964"/>
                <a:gd name="connsiteY2" fmla="*/ 344482 h 813796"/>
                <a:gd name="connsiteX3" fmla="*/ 358770 w 688964"/>
                <a:gd name="connsiteY3" fmla="*/ 688964 h 813796"/>
                <a:gd name="connsiteX4" fmla="*/ 296382 w 688964"/>
                <a:gd name="connsiteY4" fmla="*/ 813796 h 813796"/>
                <a:gd name="connsiteX5" fmla="*/ 146363 w 688964"/>
                <a:gd name="connsiteY5" fmla="*/ 632821 h 813796"/>
                <a:gd name="connsiteX6" fmla="*/ 0 w 688964"/>
                <a:gd name="connsiteY6" fmla="*/ 344482 h 813796"/>
                <a:gd name="connsiteX0" fmla="*/ 0 w 688964"/>
                <a:gd name="connsiteY0" fmla="*/ 344482 h 813796"/>
                <a:gd name="connsiteX1" fmla="*/ 344482 w 688964"/>
                <a:gd name="connsiteY1" fmla="*/ 0 h 813796"/>
                <a:gd name="connsiteX2" fmla="*/ 688964 w 688964"/>
                <a:gd name="connsiteY2" fmla="*/ 344482 h 813796"/>
                <a:gd name="connsiteX3" fmla="*/ 358770 w 688964"/>
                <a:gd name="connsiteY3" fmla="*/ 688964 h 813796"/>
                <a:gd name="connsiteX4" fmla="*/ 296382 w 688964"/>
                <a:gd name="connsiteY4" fmla="*/ 813796 h 813796"/>
                <a:gd name="connsiteX5" fmla="*/ 146363 w 688964"/>
                <a:gd name="connsiteY5" fmla="*/ 632821 h 813796"/>
                <a:gd name="connsiteX6" fmla="*/ 0 w 688964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6363 w 688986"/>
                <a:gd name="connsiteY5" fmla="*/ 632821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3796"/>
                <a:gd name="connsiteX1" fmla="*/ 344482 w 688986"/>
                <a:gd name="connsiteY1" fmla="*/ 0 h 813796"/>
                <a:gd name="connsiteX2" fmla="*/ 688964 w 688986"/>
                <a:gd name="connsiteY2" fmla="*/ 344482 h 813796"/>
                <a:gd name="connsiteX3" fmla="*/ 358770 w 688986"/>
                <a:gd name="connsiteY3" fmla="*/ 688964 h 813796"/>
                <a:gd name="connsiteX4" fmla="*/ 296382 w 688986"/>
                <a:gd name="connsiteY4" fmla="*/ 813796 h 813796"/>
                <a:gd name="connsiteX5" fmla="*/ 141601 w 688986"/>
                <a:gd name="connsiteY5" fmla="*/ 625677 h 813796"/>
                <a:gd name="connsiteX6" fmla="*/ 0 w 688986"/>
                <a:gd name="connsiteY6" fmla="*/ 344482 h 813796"/>
                <a:gd name="connsiteX0" fmla="*/ 0 w 688986"/>
                <a:gd name="connsiteY0" fmla="*/ 344482 h 814168"/>
                <a:gd name="connsiteX1" fmla="*/ 344482 w 688986"/>
                <a:gd name="connsiteY1" fmla="*/ 0 h 814168"/>
                <a:gd name="connsiteX2" fmla="*/ 688964 w 688986"/>
                <a:gd name="connsiteY2" fmla="*/ 344482 h 814168"/>
                <a:gd name="connsiteX3" fmla="*/ 358770 w 688986"/>
                <a:gd name="connsiteY3" fmla="*/ 688964 h 814168"/>
                <a:gd name="connsiteX4" fmla="*/ 296382 w 688986"/>
                <a:gd name="connsiteY4" fmla="*/ 813796 h 814168"/>
                <a:gd name="connsiteX5" fmla="*/ 141601 w 688986"/>
                <a:gd name="connsiteY5" fmla="*/ 625677 h 814168"/>
                <a:gd name="connsiteX6" fmla="*/ 0 w 688986"/>
                <a:gd name="connsiteY6" fmla="*/ 344482 h 814168"/>
                <a:gd name="connsiteX0" fmla="*/ 0 w 688986"/>
                <a:gd name="connsiteY0" fmla="*/ 344482 h 814168"/>
                <a:gd name="connsiteX1" fmla="*/ 344482 w 688986"/>
                <a:gd name="connsiteY1" fmla="*/ 0 h 814168"/>
                <a:gd name="connsiteX2" fmla="*/ 688964 w 688986"/>
                <a:gd name="connsiteY2" fmla="*/ 344482 h 814168"/>
                <a:gd name="connsiteX3" fmla="*/ 358770 w 688986"/>
                <a:gd name="connsiteY3" fmla="*/ 688964 h 814168"/>
                <a:gd name="connsiteX4" fmla="*/ 296382 w 688986"/>
                <a:gd name="connsiteY4" fmla="*/ 813796 h 814168"/>
                <a:gd name="connsiteX5" fmla="*/ 141601 w 688986"/>
                <a:gd name="connsiteY5" fmla="*/ 625677 h 814168"/>
                <a:gd name="connsiteX6" fmla="*/ 0 w 688986"/>
                <a:gd name="connsiteY6" fmla="*/ 344482 h 81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8986" h="814168">
                  <a:moveTo>
                    <a:pt x="0" y="344482"/>
                  </a:moveTo>
                  <a:cubicBezTo>
                    <a:pt x="0" y="154230"/>
                    <a:pt x="154230" y="0"/>
                    <a:pt x="344482" y="0"/>
                  </a:cubicBezTo>
                  <a:cubicBezTo>
                    <a:pt x="534734" y="0"/>
                    <a:pt x="688964" y="154230"/>
                    <a:pt x="688964" y="344482"/>
                  </a:cubicBezTo>
                  <a:cubicBezTo>
                    <a:pt x="691345" y="551402"/>
                    <a:pt x="505957" y="690120"/>
                    <a:pt x="358770" y="688964"/>
                  </a:cubicBezTo>
                  <a:cubicBezTo>
                    <a:pt x="304530" y="717765"/>
                    <a:pt x="300827" y="808020"/>
                    <a:pt x="296382" y="813796"/>
                  </a:cubicBezTo>
                  <a:cubicBezTo>
                    <a:pt x="247229" y="820572"/>
                    <a:pt x="164011" y="734058"/>
                    <a:pt x="141601" y="625677"/>
                  </a:cubicBezTo>
                  <a:cubicBezTo>
                    <a:pt x="82574" y="581169"/>
                    <a:pt x="12224" y="492814"/>
                    <a:pt x="0" y="344482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74000">
                  <a:srgbClr val="B4B4B4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220" name="Oval 111"/>
            <p:cNvSpPr/>
            <p:nvPr/>
          </p:nvSpPr>
          <p:spPr>
            <a:xfrm>
              <a:off x="395256" y="1132044"/>
              <a:ext cx="1057024" cy="105702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88900" dist="508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80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222" name="Group 1035">
            <a:extLst>
              <a:ext uri="{FF2B5EF4-FFF2-40B4-BE49-F238E27FC236}">
                <a16:creationId xmlns:a16="http://schemas.microsoft.com/office/drawing/2014/main" xmlns="" id="{2D6EA80A-C6EE-1838-3531-B91734B087CC}"/>
              </a:ext>
            </a:extLst>
          </p:cNvPr>
          <p:cNvGrpSpPr>
            <a:grpSpLocks noChangeAspect="1"/>
          </p:cNvGrpSpPr>
          <p:nvPr/>
        </p:nvGrpSpPr>
        <p:grpSpPr>
          <a:xfrm>
            <a:off x="488655" y="4596684"/>
            <a:ext cx="729357" cy="763533"/>
            <a:chOff x="6603825" y="1653075"/>
            <a:chExt cx="1263259" cy="1322455"/>
          </a:xfrm>
        </p:grpSpPr>
        <p:sp>
          <p:nvSpPr>
            <p:cNvPr id="223" name="Rectangle 6164">
              <a:extLst>
                <a:ext uri="{FF2B5EF4-FFF2-40B4-BE49-F238E27FC236}">
                  <a16:creationId xmlns:a16="http://schemas.microsoft.com/office/drawing/2014/main" xmlns="" id="{B6258974-5D61-17BA-2C4B-FC07316637EE}"/>
                </a:ext>
              </a:extLst>
            </p:cNvPr>
            <p:cNvSpPr/>
            <p:nvPr/>
          </p:nvSpPr>
          <p:spPr>
            <a:xfrm>
              <a:off x="6603825" y="1758993"/>
              <a:ext cx="1159173" cy="1216537"/>
            </a:xfrm>
            <a:custGeom>
              <a:avLst/>
              <a:gdLst>
                <a:gd name="connsiteX0" fmla="*/ 0 w 533400"/>
                <a:gd name="connsiteY0" fmla="*/ 0 h 1143000"/>
                <a:gd name="connsiteX1" fmla="*/ 533400 w 533400"/>
                <a:gd name="connsiteY1" fmla="*/ 0 h 1143000"/>
                <a:gd name="connsiteX2" fmla="*/ 533400 w 533400"/>
                <a:gd name="connsiteY2" fmla="*/ 1143000 h 1143000"/>
                <a:gd name="connsiteX3" fmla="*/ 0 w 533400"/>
                <a:gd name="connsiteY3" fmla="*/ 1143000 h 1143000"/>
                <a:gd name="connsiteX4" fmla="*/ 0 w 533400"/>
                <a:gd name="connsiteY4" fmla="*/ 0 h 1143000"/>
                <a:gd name="connsiteX0" fmla="*/ 217410 w 750810"/>
                <a:gd name="connsiteY0" fmla="*/ 0 h 1213339"/>
                <a:gd name="connsiteX1" fmla="*/ 750810 w 750810"/>
                <a:gd name="connsiteY1" fmla="*/ 0 h 1213339"/>
                <a:gd name="connsiteX2" fmla="*/ 750810 w 750810"/>
                <a:gd name="connsiteY2" fmla="*/ 1143000 h 1213339"/>
                <a:gd name="connsiteX3" fmla="*/ 0 w 750810"/>
                <a:gd name="connsiteY3" fmla="*/ 1213339 h 1213339"/>
                <a:gd name="connsiteX4" fmla="*/ 217410 w 750810"/>
                <a:gd name="connsiteY4" fmla="*/ 0 h 1213339"/>
                <a:gd name="connsiteX0" fmla="*/ 217410 w 913868"/>
                <a:gd name="connsiteY0" fmla="*/ 0 h 1213339"/>
                <a:gd name="connsiteX1" fmla="*/ 750810 w 913868"/>
                <a:gd name="connsiteY1" fmla="*/ 0 h 1213339"/>
                <a:gd name="connsiteX2" fmla="*/ 913868 w 913868"/>
                <a:gd name="connsiteY2" fmla="*/ 1206944 h 1213339"/>
                <a:gd name="connsiteX3" fmla="*/ 0 w 913868"/>
                <a:gd name="connsiteY3" fmla="*/ 1213339 h 1213339"/>
                <a:gd name="connsiteX4" fmla="*/ 217410 w 913868"/>
                <a:gd name="connsiteY4" fmla="*/ 0 h 1213339"/>
                <a:gd name="connsiteX0" fmla="*/ 367679 w 913868"/>
                <a:gd name="connsiteY0" fmla="*/ 0 h 1216536"/>
                <a:gd name="connsiteX1" fmla="*/ 750810 w 913868"/>
                <a:gd name="connsiteY1" fmla="*/ 3197 h 1216536"/>
                <a:gd name="connsiteX2" fmla="*/ 913868 w 913868"/>
                <a:gd name="connsiteY2" fmla="*/ 1210141 h 1216536"/>
                <a:gd name="connsiteX3" fmla="*/ 0 w 913868"/>
                <a:gd name="connsiteY3" fmla="*/ 1216536 h 1216536"/>
                <a:gd name="connsiteX4" fmla="*/ 367679 w 913868"/>
                <a:gd name="connsiteY4" fmla="*/ 0 h 1216536"/>
                <a:gd name="connsiteX0" fmla="*/ 367679 w 913868"/>
                <a:gd name="connsiteY0" fmla="*/ 0 h 1216536"/>
                <a:gd name="connsiteX1" fmla="*/ 677275 w 913868"/>
                <a:gd name="connsiteY1" fmla="*/ 9592 h 1216536"/>
                <a:gd name="connsiteX2" fmla="*/ 913868 w 913868"/>
                <a:gd name="connsiteY2" fmla="*/ 1210141 h 1216536"/>
                <a:gd name="connsiteX3" fmla="*/ 0 w 913868"/>
                <a:gd name="connsiteY3" fmla="*/ 1216536 h 1216536"/>
                <a:gd name="connsiteX4" fmla="*/ 367679 w 913868"/>
                <a:gd name="connsiteY4" fmla="*/ 0 h 1216536"/>
                <a:gd name="connsiteX0" fmla="*/ 367679 w 913868"/>
                <a:gd name="connsiteY0" fmla="*/ 0 h 1216536"/>
                <a:gd name="connsiteX1" fmla="*/ 677275 w 913868"/>
                <a:gd name="connsiteY1" fmla="*/ 9592 h 1216536"/>
                <a:gd name="connsiteX2" fmla="*/ 913868 w 913868"/>
                <a:gd name="connsiteY2" fmla="*/ 1210141 h 1216536"/>
                <a:gd name="connsiteX3" fmla="*/ 0 w 913868"/>
                <a:gd name="connsiteY3" fmla="*/ 1216536 h 1216536"/>
                <a:gd name="connsiteX4" fmla="*/ 352758 w 913868"/>
                <a:gd name="connsiteY4" fmla="*/ 395921 h 1216536"/>
                <a:gd name="connsiteX5" fmla="*/ 367679 w 913868"/>
                <a:gd name="connsiteY5" fmla="*/ 0 h 1216536"/>
                <a:gd name="connsiteX0" fmla="*/ 367679 w 913868"/>
                <a:gd name="connsiteY0" fmla="*/ 0 h 1216536"/>
                <a:gd name="connsiteX1" fmla="*/ 677275 w 913868"/>
                <a:gd name="connsiteY1" fmla="*/ 9592 h 1216536"/>
                <a:gd name="connsiteX2" fmla="*/ 672479 w 913868"/>
                <a:gd name="connsiteY2" fmla="*/ 402315 h 1216536"/>
                <a:gd name="connsiteX3" fmla="*/ 913868 w 913868"/>
                <a:gd name="connsiteY3" fmla="*/ 1210141 h 1216536"/>
                <a:gd name="connsiteX4" fmla="*/ 0 w 913868"/>
                <a:gd name="connsiteY4" fmla="*/ 1216536 h 1216536"/>
                <a:gd name="connsiteX5" fmla="*/ 352758 w 913868"/>
                <a:gd name="connsiteY5" fmla="*/ 395921 h 1216536"/>
                <a:gd name="connsiteX6" fmla="*/ 367679 w 913868"/>
                <a:gd name="connsiteY6" fmla="*/ 0 h 1216536"/>
                <a:gd name="connsiteX0" fmla="*/ 367679 w 913868"/>
                <a:gd name="connsiteY0" fmla="*/ 0 h 1216536"/>
                <a:gd name="connsiteX1" fmla="*/ 677275 w 913868"/>
                <a:gd name="connsiteY1" fmla="*/ 9592 h 1216536"/>
                <a:gd name="connsiteX2" fmla="*/ 682071 w 913868"/>
                <a:gd name="connsiteY2" fmla="*/ 402315 h 1216536"/>
                <a:gd name="connsiteX3" fmla="*/ 913868 w 913868"/>
                <a:gd name="connsiteY3" fmla="*/ 1210141 h 1216536"/>
                <a:gd name="connsiteX4" fmla="*/ 0 w 913868"/>
                <a:gd name="connsiteY4" fmla="*/ 1216536 h 1216536"/>
                <a:gd name="connsiteX5" fmla="*/ 352758 w 913868"/>
                <a:gd name="connsiteY5" fmla="*/ 395921 h 1216536"/>
                <a:gd name="connsiteX6" fmla="*/ 367679 w 913868"/>
                <a:gd name="connsiteY6" fmla="*/ 0 h 1216536"/>
                <a:gd name="connsiteX0" fmla="*/ 367679 w 913868"/>
                <a:gd name="connsiteY0" fmla="*/ 0 h 1216536"/>
                <a:gd name="connsiteX1" fmla="*/ 677275 w 913868"/>
                <a:gd name="connsiteY1" fmla="*/ 9592 h 1216536"/>
                <a:gd name="connsiteX2" fmla="*/ 682071 w 913868"/>
                <a:gd name="connsiteY2" fmla="*/ 402315 h 1216536"/>
                <a:gd name="connsiteX3" fmla="*/ 913868 w 913868"/>
                <a:gd name="connsiteY3" fmla="*/ 1210141 h 1216536"/>
                <a:gd name="connsiteX4" fmla="*/ 0 w 913868"/>
                <a:gd name="connsiteY4" fmla="*/ 1216536 h 1216536"/>
                <a:gd name="connsiteX5" fmla="*/ 352758 w 913868"/>
                <a:gd name="connsiteY5" fmla="*/ 395921 h 1216536"/>
                <a:gd name="connsiteX6" fmla="*/ 367679 w 913868"/>
                <a:gd name="connsiteY6" fmla="*/ 0 h 1216536"/>
                <a:gd name="connsiteX0" fmla="*/ 367679 w 913868"/>
                <a:gd name="connsiteY0" fmla="*/ 0 h 1216536"/>
                <a:gd name="connsiteX1" fmla="*/ 677275 w 913868"/>
                <a:gd name="connsiteY1" fmla="*/ 9592 h 1216536"/>
                <a:gd name="connsiteX2" fmla="*/ 682071 w 913868"/>
                <a:gd name="connsiteY2" fmla="*/ 402315 h 1216536"/>
                <a:gd name="connsiteX3" fmla="*/ 913868 w 913868"/>
                <a:gd name="connsiteY3" fmla="*/ 1210141 h 1216536"/>
                <a:gd name="connsiteX4" fmla="*/ 0 w 913868"/>
                <a:gd name="connsiteY4" fmla="*/ 1216536 h 1216536"/>
                <a:gd name="connsiteX5" fmla="*/ 352758 w 913868"/>
                <a:gd name="connsiteY5" fmla="*/ 395921 h 1216536"/>
                <a:gd name="connsiteX6" fmla="*/ 367679 w 913868"/>
                <a:gd name="connsiteY6" fmla="*/ 0 h 1216536"/>
                <a:gd name="connsiteX0" fmla="*/ 367679 w 989002"/>
                <a:gd name="connsiteY0" fmla="*/ 0 h 1216536"/>
                <a:gd name="connsiteX1" fmla="*/ 677275 w 989002"/>
                <a:gd name="connsiteY1" fmla="*/ 9592 h 1216536"/>
                <a:gd name="connsiteX2" fmla="*/ 682071 w 989002"/>
                <a:gd name="connsiteY2" fmla="*/ 402315 h 1216536"/>
                <a:gd name="connsiteX3" fmla="*/ 989002 w 989002"/>
                <a:gd name="connsiteY3" fmla="*/ 936248 h 1216536"/>
                <a:gd name="connsiteX4" fmla="*/ 913868 w 989002"/>
                <a:gd name="connsiteY4" fmla="*/ 1210141 h 1216536"/>
                <a:gd name="connsiteX5" fmla="*/ 0 w 989002"/>
                <a:gd name="connsiteY5" fmla="*/ 1216536 h 1216536"/>
                <a:gd name="connsiteX6" fmla="*/ 352758 w 989002"/>
                <a:gd name="connsiteY6" fmla="*/ 395921 h 1216536"/>
                <a:gd name="connsiteX7" fmla="*/ 367679 w 989002"/>
                <a:gd name="connsiteY7" fmla="*/ 0 h 1216536"/>
                <a:gd name="connsiteX0" fmla="*/ 367679 w 989002"/>
                <a:gd name="connsiteY0" fmla="*/ 0 h 1216536"/>
                <a:gd name="connsiteX1" fmla="*/ 677275 w 989002"/>
                <a:gd name="connsiteY1" fmla="*/ 9592 h 1216536"/>
                <a:gd name="connsiteX2" fmla="*/ 682071 w 989002"/>
                <a:gd name="connsiteY2" fmla="*/ 402315 h 1216536"/>
                <a:gd name="connsiteX3" fmla="*/ 989002 w 989002"/>
                <a:gd name="connsiteY3" fmla="*/ 936248 h 1216536"/>
                <a:gd name="connsiteX4" fmla="*/ 913868 w 989002"/>
                <a:gd name="connsiteY4" fmla="*/ 1210141 h 1216536"/>
                <a:gd name="connsiteX5" fmla="*/ 0 w 989002"/>
                <a:gd name="connsiteY5" fmla="*/ 1216536 h 1216536"/>
                <a:gd name="connsiteX6" fmla="*/ 352758 w 989002"/>
                <a:gd name="connsiteY6" fmla="*/ 395921 h 1216536"/>
                <a:gd name="connsiteX7" fmla="*/ 367679 w 989002"/>
                <a:gd name="connsiteY7" fmla="*/ 0 h 1216536"/>
                <a:gd name="connsiteX0" fmla="*/ 367679 w 989002"/>
                <a:gd name="connsiteY0" fmla="*/ 0 h 1216536"/>
                <a:gd name="connsiteX1" fmla="*/ 677275 w 989002"/>
                <a:gd name="connsiteY1" fmla="*/ 9592 h 1216536"/>
                <a:gd name="connsiteX2" fmla="*/ 682071 w 989002"/>
                <a:gd name="connsiteY2" fmla="*/ 402315 h 1216536"/>
                <a:gd name="connsiteX3" fmla="*/ 989002 w 989002"/>
                <a:gd name="connsiteY3" fmla="*/ 936248 h 1216536"/>
                <a:gd name="connsiteX4" fmla="*/ 913868 w 989002"/>
                <a:gd name="connsiteY4" fmla="*/ 1210141 h 1216536"/>
                <a:gd name="connsiteX5" fmla="*/ 0 w 989002"/>
                <a:gd name="connsiteY5" fmla="*/ 1216536 h 1216536"/>
                <a:gd name="connsiteX6" fmla="*/ 352758 w 989002"/>
                <a:gd name="connsiteY6" fmla="*/ 395921 h 1216536"/>
                <a:gd name="connsiteX7" fmla="*/ 367679 w 989002"/>
                <a:gd name="connsiteY7" fmla="*/ 0 h 1216536"/>
                <a:gd name="connsiteX0" fmla="*/ 367679 w 1014579"/>
                <a:gd name="connsiteY0" fmla="*/ 0 h 1216536"/>
                <a:gd name="connsiteX1" fmla="*/ 677275 w 1014579"/>
                <a:gd name="connsiteY1" fmla="*/ 9592 h 1216536"/>
                <a:gd name="connsiteX2" fmla="*/ 682071 w 1014579"/>
                <a:gd name="connsiteY2" fmla="*/ 402315 h 1216536"/>
                <a:gd name="connsiteX3" fmla="*/ 1014579 w 1014579"/>
                <a:gd name="connsiteY3" fmla="*/ 929853 h 1216536"/>
                <a:gd name="connsiteX4" fmla="*/ 913868 w 1014579"/>
                <a:gd name="connsiteY4" fmla="*/ 1210141 h 1216536"/>
                <a:gd name="connsiteX5" fmla="*/ 0 w 1014579"/>
                <a:gd name="connsiteY5" fmla="*/ 1216536 h 1216536"/>
                <a:gd name="connsiteX6" fmla="*/ 352758 w 1014579"/>
                <a:gd name="connsiteY6" fmla="*/ 395921 h 1216536"/>
                <a:gd name="connsiteX7" fmla="*/ 367679 w 1014579"/>
                <a:gd name="connsiteY7" fmla="*/ 0 h 1216536"/>
                <a:gd name="connsiteX0" fmla="*/ 459515 w 1106415"/>
                <a:gd name="connsiteY0" fmla="*/ 0 h 1216536"/>
                <a:gd name="connsiteX1" fmla="*/ 769111 w 1106415"/>
                <a:gd name="connsiteY1" fmla="*/ 9592 h 1216536"/>
                <a:gd name="connsiteX2" fmla="*/ 773907 w 1106415"/>
                <a:gd name="connsiteY2" fmla="*/ 402315 h 1216536"/>
                <a:gd name="connsiteX3" fmla="*/ 1106415 w 1106415"/>
                <a:gd name="connsiteY3" fmla="*/ 929853 h 1216536"/>
                <a:gd name="connsiteX4" fmla="*/ 1005704 w 1106415"/>
                <a:gd name="connsiteY4" fmla="*/ 1210141 h 1216536"/>
                <a:gd name="connsiteX5" fmla="*/ 91836 w 1106415"/>
                <a:gd name="connsiteY5" fmla="*/ 1216536 h 1216536"/>
                <a:gd name="connsiteX6" fmla="*/ 57733 w 1106415"/>
                <a:gd name="connsiteY6" fmla="*/ 1028967 h 1216536"/>
                <a:gd name="connsiteX7" fmla="*/ 444594 w 1106415"/>
                <a:gd name="connsiteY7" fmla="*/ 395921 h 1216536"/>
                <a:gd name="connsiteX8" fmla="*/ 459515 w 1106415"/>
                <a:gd name="connsiteY8" fmla="*/ 0 h 1216536"/>
                <a:gd name="connsiteX0" fmla="*/ 459515 w 1106415"/>
                <a:gd name="connsiteY0" fmla="*/ 0 h 1216536"/>
                <a:gd name="connsiteX1" fmla="*/ 769111 w 1106415"/>
                <a:gd name="connsiteY1" fmla="*/ 9592 h 1216536"/>
                <a:gd name="connsiteX2" fmla="*/ 773907 w 1106415"/>
                <a:gd name="connsiteY2" fmla="*/ 402315 h 1216536"/>
                <a:gd name="connsiteX3" fmla="*/ 1106415 w 1106415"/>
                <a:gd name="connsiteY3" fmla="*/ 929853 h 1216536"/>
                <a:gd name="connsiteX4" fmla="*/ 1005704 w 1106415"/>
                <a:gd name="connsiteY4" fmla="*/ 1210141 h 1216536"/>
                <a:gd name="connsiteX5" fmla="*/ 91836 w 1106415"/>
                <a:gd name="connsiteY5" fmla="*/ 1216536 h 1216536"/>
                <a:gd name="connsiteX6" fmla="*/ 57733 w 1106415"/>
                <a:gd name="connsiteY6" fmla="*/ 1028967 h 1216536"/>
                <a:gd name="connsiteX7" fmla="*/ 444594 w 1106415"/>
                <a:gd name="connsiteY7" fmla="*/ 395921 h 1216536"/>
                <a:gd name="connsiteX8" fmla="*/ 459515 w 1106415"/>
                <a:gd name="connsiteY8" fmla="*/ 0 h 1216536"/>
                <a:gd name="connsiteX0" fmla="*/ 459515 w 1106415"/>
                <a:gd name="connsiteY0" fmla="*/ 0 h 1216536"/>
                <a:gd name="connsiteX1" fmla="*/ 769111 w 1106415"/>
                <a:gd name="connsiteY1" fmla="*/ 9592 h 1216536"/>
                <a:gd name="connsiteX2" fmla="*/ 773907 w 1106415"/>
                <a:gd name="connsiteY2" fmla="*/ 402315 h 1216536"/>
                <a:gd name="connsiteX3" fmla="*/ 1106415 w 1106415"/>
                <a:gd name="connsiteY3" fmla="*/ 929853 h 1216536"/>
                <a:gd name="connsiteX4" fmla="*/ 1005704 w 1106415"/>
                <a:gd name="connsiteY4" fmla="*/ 1210141 h 1216536"/>
                <a:gd name="connsiteX5" fmla="*/ 91836 w 1106415"/>
                <a:gd name="connsiteY5" fmla="*/ 1216536 h 1216536"/>
                <a:gd name="connsiteX6" fmla="*/ 57733 w 1106415"/>
                <a:gd name="connsiteY6" fmla="*/ 1028967 h 1216536"/>
                <a:gd name="connsiteX7" fmla="*/ 444594 w 1106415"/>
                <a:gd name="connsiteY7" fmla="*/ 395921 h 1216536"/>
                <a:gd name="connsiteX8" fmla="*/ 459515 w 1106415"/>
                <a:gd name="connsiteY8" fmla="*/ 0 h 1216536"/>
                <a:gd name="connsiteX0" fmla="*/ 459515 w 1119203"/>
                <a:gd name="connsiteY0" fmla="*/ 0 h 1216536"/>
                <a:gd name="connsiteX1" fmla="*/ 769111 w 1119203"/>
                <a:gd name="connsiteY1" fmla="*/ 9592 h 1216536"/>
                <a:gd name="connsiteX2" fmla="*/ 773907 w 1119203"/>
                <a:gd name="connsiteY2" fmla="*/ 402315 h 1216536"/>
                <a:gd name="connsiteX3" fmla="*/ 1119203 w 1119203"/>
                <a:gd name="connsiteY3" fmla="*/ 1105699 h 1216536"/>
                <a:gd name="connsiteX4" fmla="*/ 1005704 w 1119203"/>
                <a:gd name="connsiteY4" fmla="*/ 1210141 h 1216536"/>
                <a:gd name="connsiteX5" fmla="*/ 91836 w 1119203"/>
                <a:gd name="connsiteY5" fmla="*/ 1216536 h 1216536"/>
                <a:gd name="connsiteX6" fmla="*/ 57733 w 1119203"/>
                <a:gd name="connsiteY6" fmla="*/ 1028967 h 1216536"/>
                <a:gd name="connsiteX7" fmla="*/ 444594 w 1119203"/>
                <a:gd name="connsiteY7" fmla="*/ 395921 h 1216536"/>
                <a:gd name="connsiteX8" fmla="*/ 459515 w 1119203"/>
                <a:gd name="connsiteY8" fmla="*/ 0 h 1216536"/>
                <a:gd name="connsiteX0" fmla="*/ 459515 w 1157569"/>
                <a:gd name="connsiteY0" fmla="*/ 0 h 1216536"/>
                <a:gd name="connsiteX1" fmla="*/ 769111 w 1157569"/>
                <a:gd name="connsiteY1" fmla="*/ 9592 h 1216536"/>
                <a:gd name="connsiteX2" fmla="*/ 773907 w 1157569"/>
                <a:gd name="connsiteY2" fmla="*/ 402315 h 1216536"/>
                <a:gd name="connsiteX3" fmla="*/ 1157569 w 1157569"/>
                <a:gd name="connsiteY3" fmla="*/ 1080121 h 1216536"/>
                <a:gd name="connsiteX4" fmla="*/ 1005704 w 1157569"/>
                <a:gd name="connsiteY4" fmla="*/ 1210141 h 1216536"/>
                <a:gd name="connsiteX5" fmla="*/ 91836 w 1157569"/>
                <a:gd name="connsiteY5" fmla="*/ 1216536 h 1216536"/>
                <a:gd name="connsiteX6" fmla="*/ 57733 w 1157569"/>
                <a:gd name="connsiteY6" fmla="*/ 1028967 h 1216536"/>
                <a:gd name="connsiteX7" fmla="*/ 444594 w 1157569"/>
                <a:gd name="connsiteY7" fmla="*/ 395921 h 1216536"/>
                <a:gd name="connsiteX8" fmla="*/ 459515 w 1157569"/>
                <a:gd name="connsiteY8" fmla="*/ 0 h 1216536"/>
                <a:gd name="connsiteX0" fmla="*/ 459515 w 1157569"/>
                <a:gd name="connsiteY0" fmla="*/ 0 h 1216536"/>
                <a:gd name="connsiteX1" fmla="*/ 769111 w 1157569"/>
                <a:gd name="connsiteY1" fmla="*/ 9592 h 1216536"/>
                <a:gd name="connsiteX2" fmla="*/ 773907 w 1157569"/>
                <a:gd name="connsiteY2" fmla="*/ 402315 h 1216536"/>
                <a:gd name="connsiteX3" fmla="*/ 1157569 w 1157569"/>
                <a:gd name="connsiteY3" fmla="*/ 1080121 h 1216536"/>
                <a:gd name="connsiteX4" fmla="*/ 1066451 w 1157569"/>
                <a:gd name="connsiteY4" fmla="*/ 1213338 h 1216536"/>
                <a:gd name="connsiteX5" fmla="*/ 91836 w 1157569"/>
                <a:gd name="connsiteY5" fmla="*/ 1216536 h 1216536"/>
                <a:gd name="connsiteX6" fmla="*/ 57733 w 1157569"/>
                <a:gd name="connsiteY6" fmla="*/ 1028967 h 1216536"/>
                <a:gd name="connsiteX7" fmla="*/ 444594 w 1157569"/>
                <a:gd name="connsiteY7" fmla="*/ 395921 h 1216536"/>
                <a:gd name="connsiteX8" fmla="*/ 459515 w 1157569"/>
                <a:gd name="connsiteY8" fmla="*/ 0 h 1216536"/>
                <a:gd name="connsiteX0" fmla="*/ 459515 w 1170358"/>
                <a:gd name="connsiteY0" fmla="*/ 0 h 1216536"/>
                <a:gd name="connsiteX1" fmla="*/ 769111 w 1170358"/>
                <a:gd name="connsiteY1" fmla="*/ 9592 h 1216536"/>
                <a:gd name="connsiteX2" fmla="*/ 773907 w 1170358"/>
                <a:gd name="connsiteY2" fmla="*/ 402315 h 1216536"/>
                <a:gd name="connsiteX3" fmla="*/ 1170358 w 1170358"/>
                <a:gd name="connsiteY3" fmla="*/ 1073727 h 1216536"/>
                <a:gd name="connsiteX4" fmla="*/ 1066451 w 1170358"/>
                <a:gd name="connsiteY4" fmla="*/ 1213338 h 1216536"/>
                <a:gd name="connsiteX5" fmla="*/ 91836 w 1170358"/>
                <a:gd name="connsiteY5" fmla="*/ 1216536 h 1216536"/>
                <a:gd name="connsiteX6" fmla="*/ 57733 w 1170358"/>
                <a:gd name="connsiteY6" fmla="*/ 1028967 h 1216536"/>
                <a:gd name="connsiteX7" fmla="*/ 444594 w 1170358"/>
                <a:gd name="connsiteY7" fmla="*/ 395921 h 1216536"/>
                <a:gd name="connsiteX8" fmla="*/ 459515 w 1170358"/>
                <a:gd name="connsiteY8" fmla="*/ 0 h 1216536"/>
                <a:gd name="connsiteX0" fmla="*/ 452772 w 1163615"/>
                <a:gd name="connsiteY0" fmla="*/ 0 h 1216536"/>
                <a:gd name="connsiteX1" fmla="*/ 762368 w 1163615"/>
                <a:gd name="connsiteY1" fmla="*/ 9592 h 1216536"/>
                <a:gd name="connsiteX2" fmla="*/ 767164 w 1163615"/>
                <a:gd name="connsiteY2" fmla="*/ 402315 h 1216536"/>
                <a:gd name="connsiteX3" fmla="*/ 1163615 w 1163615"/>
                <a:gd name="connsiteY3" fmla="*/ 1073727 h 1216536"/>
                <a:gd name="connsiteX4" fmla="*/ 1059708 w 1163615"/>
                <a:gd name="connsiteY4" fmla="*/ 1213338 h 1216536"/>
                <a:gd name="connsiteX5" fmla="*/ 85093 w 1163615"/>
                <a:gd name="connsiteY5" fmla="*/ 1216536 h 1216536"/>
                <a:gd name="connsiteX6" fmla="*/ 50990 w 1163615"/>
                <a:gd name="connsiteY6" fmla="*/ 1028967 h 1216536"/>
                <a:gd name="connsiteX7" fmla="*/ 437851 w 1163615"/>
                <a:gd name="connsiteY7" fmla="*/ 395921 h 1216536"/>
                <a:gd name="connsiteX8" fmla="*/ 452772 w 1163615"/>
                <a:gd name="connsiteY8" fmla="*/ 0 h 1216536"/>
                <a:gd name="connsiteX0" fmla="*/ 434424 w 1145267"/>
                <a:gd name="connsiteY0" fmla="*/ 0 h 1216536"/>
                <a:gd name="connsiteX1" fmla="*/ 744020 w 1145267"/>
                <a:gd name="connsiteY1" fmla="*/ 9592 h 1216536"/>
                <a:gd name="connsiteX2" fmla="*/ 748816 w 1145267"/>
                <a:gd name="connsiteY2" fmla="*/ 402315 h 1216536"/>
                <a:gd name="connsiteX3" fmla="*/ 1145267 w 1145267"/>
                <a:gd name="connsiteY3" fmla="*/ 1073727 h 1216536"/>
                <a:gd name="connsiteX4" fmla="*/ 1041360 w 1145267"/>
                <a:gd name="connsiteY4" fmla="*/ 1213338 h 1216536"/>
                <a:gd name="connsiteX5" fmla="*/ 66745 w 1145267"/>
                <a:gd name="connsiteY5" fmla="*/ 1216536 h 1216536"/>
                <a:gd name="connsiteX6" fmla="*/ 32642 w 1145267"/>
                <a:gd name="connsiteY6" fmla="*/ 1028967 h 1216536"/>
                <a:gd name="connsiteX7" fmla="*/ 419503 w 1145267"/>
                <a:gd name="connsiteY7" fmla="*/ 395921 h 1216536"/>
                <a:gd name="connsiteX8" fmla="*/ 434424 w 1145267"/>
                <a:gd name="connsiteY8" fmla="*/ 0 h 1216536"/>
                <a:gd name="connsiteX0" fmla="*/ 438268 w 1149111"/>
                <a:gd name="connsiteY0" fmla="*/ 0 h 1216536"/>
                <a:gd name="connsiteX1" fmla="*/ 747864 w 1149111"/>
                <a:gd name="connsiteY1" fmla="*/ 9592 h 1216536"/>
                <a:gd name="connsiteX2" fmla="*/ 752660 w 1149111"/>
                <a:gd name="connsiteY2" fmla="*/ 402315 h 1216536"/>
                <a:gd name="connsiteX3" fmla="*/ 1149111 w 1149111"/>
                <a:gd name="connsiteY3" fmla="*/ 1073727 h 1216536"/>
                <a:gd name="connsiteX4" fmla="*/ 1045204 w 1149111"/>
                <a:gd name="connsiteY4" fmla="*/ 1213338 h 1216536"/>
                <a:gd name="connsiteX5" fmla="*/ 70589 w 1149111"/>
                <a:gd name="connsiteY5" fmla="*/ 1216536 h 1216536"/>
                <a:gd name="connsiteX6" fmla="*/ 36486 w 1149111"/>
                <a:gd name="connsiteY6" fmla="*/ 1028967 h 1216536"/>
                <a:gd name="connsiteX7" fmla="*/ 423347 w 1149111"/>
                <a:gd name="connsiteY7" fmla="*/ 395921 h 1216536"/>
                <a:gd name="connsiteX8" fmla="*/ 438268 w 1149111"/>
                <a:gd name="connsiteY8" fmla="*/ 0 h 1216536"/>
                <a:gd name="connsiteX0" fmla="*/ 432152 w 1142995"/>
                <a:gd name="connsiteY0" fmla="*/ 0 h 1216536"/>
                <a:gd name="connsiteX1" fmla="*/ 741748 w 1142995"/>
                <a:gd name="connsiteY1" fmla="*/ 9592 h 1216536"/>
                <a:gd name="connsiteX2" fmla="*/ 746544 w 1142995"/>
                <a:gd name="connsiteY2" fmla="*/ 402315 h 1216536"/>
                <a:gd name="connsiteX3" fmla="*/ 1142995 w 1142995"/>
                <a:gd name="connsiteY3" fmla="*/ 1073727 h 1216536"/>
                <a:gd name="connsiteX4" fmla="*/ 1039088 w 1142995"/>
                <a:gd name="connsiteY4" fmla="*/ 1213338 h 1216536"/>
                <a:gd name="connsiteX5" fmla="*/ 64473 w 1142995"/>
                <a:gd name="connsiteY5" fmla="*/ 1216536 h 1216536"/>
                <a:gd name="connsiteX6" fmla="*/ 30370 w 1142995"/>
                <a:gd name="connsiteY6" fmla="*/ 1028967 h 1216536"/>
                <a:gd name="connsiteX7" fmla="*/ 417231 w 1142995"/>
                <a:gd name="connsiteY7" fmla="*/ 395921 h 1216536"/>
                <a:gd name="connsiteX8" fmla="*/ 432152 w 1142995"/>
                <a:gd name="connsiteY8" fmla="*/ 0 h 1216536"/>
                <a:gd name="connsiteX0" fmla="*/ 432152 w 1144435"/>
                <a:gd name="connsiteY0" fmla="*/ 0 h 1216536"/>
                <a:gd name="connsiteX1" fmla="*/ 741748 w 1144435"/>
                <a:gd name="connsiteY1" fmla="*/ 9592 h 1216536"/>
                <a:gd name="connsiteX2" fmla="*/ 746544 w 1144435"/>
                <a:gd name="connsiteY2" fmla="*/ 402315 h 1216536"/>
                <a:gd name="connsiteX3" fmla="*/ 1142995 w 1144435"/>
                <a:gd name="connsiteY3" fmla="*/ 1073727 h 1216536"/>
                <a:gd name="connsiteX4" fmla="*/ 1039088 w 1144435"/>
                <a:gd name="connsiteY4" fmla="*/ 1213338 h 1216536"/>
                <a:gd name="connsiteX5" fmla="*/ 64473 w 1144435"/>
                <a:gd name="connsiteY5" fmla="*/ 1216536 h 1216536"/>
                <a:gd name="connsiteX6" fmla="*/ 30370 w 1144435"/>
                <a:gd name="connsiteY6" fmla="*/ 1028967 h 1216536"/>
                <a:gd name="connsiteX7" fmla="*/ 417231 w 1144435"/>
                <a:gd name="connsiteY7" fmla="*/ 395921 h 1216536"/>
                <a:gd name="connsiteX8" fmla="*/ 432152 w 1144435"/>
                <a:gd name="connsiteY8" fmla="*/ 0 h 1216536"/>
                <a:gd name="connsiteX0" fmla="*/ 432152 w 1149423"/>
                <a:gd name="connsiteY0" fmla="*/ 0 h 1216536"/>
                <a:gd name="connsiteX1" fmla="*/ 741748 w 1149423"/>
                <a:gd name="connsiteY1" fmla="*/ 9592 h 1216536"/>
                <a:gd name="connsiteX2" fmla="*/ 746544 w 1149423"/>
                <a:gd name="connsiteY2" fmla="*/ 402315 h 1216536"/>
                <a:gd name="connsiteX3" fmla="*/ 1142995 w 1149423"/>
                <a:gd name="connsiteY3" fmla="*/ 1073727 h 1216536"/>
                <a:gd name="connsiteX4" fmla="*/ 1039088 w 1149423"/>
                <a:gd name="connsiteY4" fmla="*/ 1213338 h 1216536"/>
                <a:gd name="connsiteX5" fmla="*/ 64473 w 1149423"/>
                <a:gd name="connsiteY5" fmla="*/ 1216536 h 1216536"/>
                <a:gd name="connsiteX6" fmla="*/ 30370 w 1149423"/>
                <a:gd name="connsiteY6" fmla="*/ 1028967 h 1216536"/>
                <a:gd name="connsiteX7" fmla="*/ 417231 w 1149423"/>
                <a:gd name="connsiteY7" fmla="*/ 395921 h 1216536"/>
                <a:gd name="connsiteX8" fmla="*/ 432152 w 1149423"/>
                <a:gd name="connsiteY8" fmla="*/ 0 h 1216536"/>
                <a:gd name="connsiteX0" fmla="*/ 432152 w 1159173"/>
                <a:gd name="connsiteY0" fmla="*/ 0 h 1216536"/>
                <a:gd name="connsiteX1" fmla="*/ 741748 w 1159173"/>
                <a:gd name="connsiteY1" fmla="*/ 9592 h 1216536"/>
                <a:gd name="connsiteX2" fmla="*/ 746544 w 1159173"/>
                <a:gd name="connsiteY2" fmla="*/ 402315 h 1216536"/>
                <a:gd name="connsiteX3" fmla="*/ 1142995 w 1159173"/>
                <a:gd name="connsiteY3" fmla="*/ 1073727 h 1216536"/>
                <a:gd name="connsiteX4" fmla="*/ 1039088 w 1159173"/>
                <a:gd name="connsiteY4" fmla="*/ 1213338 h 1216536"/>
                <a:gd name="connsiteX5" fmla="*/ 64473 w 1159173"/>
                <a:gd name="connsiteY5" fmla="*/ 1216536 h 1216536"/>
                <a:gd name="connsiteX6" fmla="*/ 30370 w 1159173"/>
                <a:gd name="connsiteY6" fmla="*/ 1028967 h 1216536"/>
                <a:gd name="connsiteX7" fmla="*/ 417231 w 1159173"/>
                <a:gd name="connsiteY7" fmla="*/ 395921 h 1216536"/>
                <a:gd name="connsiteX8" fmla="*/ 432152 w 1159173"/>
                <a:gd name="connsiteY8" fmla="*/ 0 h 1216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9173" h="1216536">
                  <a:moveTo>
                    <a:pt x="432152" y="0"/>
                  </a:moveTo>
                  <a:lnTo>
                    <a:pt x="741748" y="9592"/>
                  </a:lnTo>
                  <a:cubicBezTo>
                    <a:pt x="745477" y="136237"/>
                    <a:pt x="739618" y="307642"/>
                    <a:pt x="746544" y="402315"/>
                  </a:cubicBezTo>
                  <a:cubicBezTo>
                    <a:pt x="836066" y="570701"/>
                    <a:pt x="1056671" y="940510"/>
                    <a:pt x="1142995" y="1073727"/>
                  </a:cubicBezTo>
                  <a:cubicBezTo>
                    <a:pt x="1178698" y="1152236"/>
                    <a:pt x="1160048" y="1214759"/>
                    <a:pt x="1039088" y="1213338"/>
                  </a:cubicBezTo>
                  <a:lnTo>
                    <a:pt x="64473" y="1216536"/>
                  </a:lnTo>
                  <a:cubicBezTo>
                    <a:pt x="-8797" y="1194332"/>
                    <a:pt x="-18832" y="1127368"/>
                    <a:pt x="30370" y="1028967"/>
                  </a:cubicBezTo>
                  <a:cubicBezTo>
                    <a:pt x="105149" y="892198"/>
                    <a:pt x="345471" y="556225"/>
                    <a:pt x="417231" y="395921"/>
                  </a:cubicBezTo>
                  <a:lnTo>
                    <a:pt x="432152" y="0"/>
                  </a:lnTo>
                  <a:close/>
                </a:path>
              </a:pathLst>
            </a:custGeom>
            <a:gradFill flip="none" rotWithShape="1">
              <a:gsLst>
                <a:gs pos="46000">
                  <a:srgbClr val="9AE5E3"/>
                </a:gs>
                <a:gs pos="43000">
                  <a:srgbClr val="2AABA8"/>
                </a:gs>
                <a:gs pos="0">
                  <a:srgbClr val="2AABA8"/>
                </a:gs>
                <a:gs pos="100000">
                  <a:srgbClr val="A1E9E7"/>
                </a:gs>
              </a:gsLst>
              <a:lin ang="16200000" scaled="1"/>
              <a:tileRect/>
            </a:gradFill>
            <a:ln w="12700" cap="flat" cmpd="sng" algn="ctr">
              <a:solidFill>
                <a:srgbClr val="00C49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Tx/>
                <a:buFontTx/>
                <a:buNone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4" name="Rounded Rectangle 6165">
              <a:extLst>
                <a:ext uri="{FF2B5EF4-FFF2-40B4-BE49-F238E27FC236}">
                  <a16:creationId xmlns:a16="http://schemas.microsoft.com/office/drawing/2014/main" xmlns="" id="{C1BA94C6-2FCD-2E4D-7D7A-C5535E249294}"/>
                </a:ext>
              </a:extLst>
            </p:cNvPr>
            <p:cNvSpPr/>
            <p:nvPr/>
          </p:nvSpPr>
          <p:spPr>
            <a:xfrm>
              <a:off x="6974967" y="1653075"/>
              <a:ext cx="432818" cy="122851"/>
            </a:xfrm>
            <a:prstGeom prst="roundRect">
              <a:avLst>
                <a:gd name="adj" fmla="val 40309"/>
              </a:avLst>
            </a:prstGeom>
            <a:gradFill>
              <a:gsLst>
                <a:gs pos="0">
                  <a:srgbClr val="33CCCC"/>
                </a:gs>
                <a:gs pos="100000">
                  <a:srgbClr val="A1E9E7"/>
                </a:gs>
              </a:gsLst>
              <a:lin ang="16200000" scaled="1"/>
            </a:gradFill>
            <a:ln w="12700" cap="flat" cmpd="sng" algn="ctr">
              <a:solidFill>
                <a:srgbClr val="00C49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Tx/>
                <a:buFontTx/>
                <a:buNone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5" name="Oval 6167">
              <a:extLst>
                <a:ext uri="{FF2B5EF4-FFF2-40B4-BE49-F238E27FC236}">
                  <a16:creationId xmlns:a16="http://schemas.microsoft.com/office/drawing/2014/main" xmlns="" id="{89932F8C-70EE-F378-A395-4E5DAE11ECF0}"/>
                </a:ext>
              </a:extLst>
            </p:cNvPr>
            <p:cNvSpPr/>
            <p:nvPr/>
          </p:nvSpPr>
          <p:spPr>
            <a:xfrm>
              <a:off x="6899945" y="2397915"/>
              <a:ext cx="568584" cy="76200"/>
            </a:xfrm>
            <a:prstGeom prst="ellipse">
              <a:avLst/>
            </a:prstGeom>
            <a:solidFill>
              <a:srgbClr val="67A2F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Tx/>
                <a:buFontTx/>
                <a:buNone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6" name="Rectangle 6166">
              <a:extLst>
                <a:ext uri="{FF2B5EF4-FFF2-40B4-BE49-F238E27FC236}">
                  <a16:creationId xmlns:a16="http://schemas.microsoft.com/office/drawing/2014/main" xmlns="" id="{52CBA671-F946-0959-5EE0-9307B59AFA5A}"/>
                </a:ext>
              </a:extLst>
            </p:cNvPr>
            <p:cNvSpPr/>
            <p:nvPr/>
          </p:nvSpPr>
          <p:spPr>
            <a:xfrm>
              <a:off x="6674777" y="2431255"/>
              <a:ext cx="1006116" cy="454818"/>
            </a:xfrm>
            <a:custGeom>
              <a:avLst/>
              <a:gdLst>
                <a:gd name="connsiteX0" fmla="*/ 0 w 762000"/>
                <a:gd name="connsiteY0" fmla="*/ 0 h 457200"/>
                <a:gd name="connsiteX1" fmla="*/ 762000 w 762000"/>
                <a:gd name="connsiteY1" fmla="*/ 0 h 457200"/>
                <a:gd name="connsiteX2" fmla="*/ 762000 w 762000"/>
                <a:gd name="connsiteY2" fmla="*/ 457200 h 457200"/>
                <a:gd name="connsiteX3" fmla="*/ 0 w 762000"/>
                <a:gd name="connsiteY3" fmla="*/ 457200 h 457200"/>
                <a:gd name="connsiteX4" fmla="*/ 0 w 762000"/>
                <a:gd name="connsiteY4" fmla="*/ 0 h 457200"/>
                <a:gd name="connsiteX0" fmla="*/ 123825 w 762000"/>
                <a:gd name="connsiteY0" fmla="*/ 0 h 464344"/>
                <a:gd name="connsiteX1" fmla="*/ 762000 w 762000"/>
                <a:gd name="connsiteY1" fmla="*/ 7144 h 464344"/>
                <a:gd name="connsiteX2" fmla="*/ 762000 w 762000"/>
                <a:gd name="connsiteY2" fmla="*/ 464344 h 464344"/>
                <a:gd name="connsiteX3" fmla="*/ 0 w 762000"/>
                <a:gd name="connsiteY3" fmla="*/ 464344 h 464344"/>
                <a:gd name="connsiteX4" fmla="*/ 123825 w 762000"/>
                <a:gd name="connsiteY4" fmla="*/ 0 h 464344"/>
                <a:gd name="connsiteX0" fmla="*/ 226219 w 864394"/>
                <a:gd name="connsiteY0" fmla="*/ 0 h 464344"/>
                <a:gd name="connsiteX1" fmla="*/ 864394 w 864394"/>
                <a:gd name="connsiteY1" fmla="*/ 7144 h 464344"/>
                <a:gd name="connsiteX2" fmla="*/ 864394 w 864394"/>
                <a:gd name="connsiteY2" fmla="*/ 464344 h 464344"/>
                <a:gd name="connsiteX3" fmla="*/ 0 w 864394"/>
                <a:gd name="connsiteY3" fmla="*/ 373857 h 464344"/>
                <a:gd name="connsiteX4" fmla="*/ 226219 w 864394"/>
                <a:gd name="connsiteY4" fmla="*/ 0 h 464344"/>
                <a:gd name="connsiteX0" fmla="*/ 226219 w 864394"/>
                <a:gd name="connsiteY0" fmla="*/ 0 h 464344"/>
                <a:gd name="connsiteX1" fmla="*/ 864394 w 864394"/>
                <a:gd name="connsiteY1" fmla="*/ 7144 h 464344"/>
                <a:gd name="connsiteX2" fmla="*/ 864394 w 864394"/>
                <a:gd name="connsiteY2" fmla="*/ 464344 h 464344"/>
                <a:gd name="connsiteX3" fmla="*/ 54769 w 864394"/>
                <a:gd name="connsiteY3" fmla="*/ 447675 h 464344"/>
                <a:gd name="connsiteX4" fmla="*/ 0 w 864394"/>
                <a:gd name="connsiteY4" fmla="*/ 373857 h 464344"/>
                <a:gd name="connsiteX5" fmla="*/ 226219 w 864394"/>
                <a:gd name="connsiteY5" fmla="*/ 0 h 464344"/>
                <a:gd name="connsiteX0" fmla="*/ 229649 w 867824"/>
                <a:gd name="connsiteY0" fmla="*/ 0 h 464344"/>
                <a:gd name="connsiteX1" fmla="*/ 867824 w 867824"/>
                <a:gd name="connsiteY1" fmla="*/ 7144 h 464344"/>
                <a:gd name="connsiteX2" fmla="*/ 867824 w 867824"/>
                <a:gd name="connsiteY2" fmla="*/ 464344 h 464344"/>
                <a:gd name="connsiteX3" fmla="*/ 58199 w 867824"/>
                <a:gd name="connsiteY3" fmla="*/ 447675 h 464344"/>
                <a:gd name="connsiteX4" fmla="*/ 3430 w 867824"/>
                <a:gd name="connsiteY4" fmla="*/ 373857 h 464344"/>
                <a:gd name="connsiteX5" fmla="*/ 229649 w 867824"/>
                <a:gd name="connsiteY5" fmla="*/ 0 h 464344"/>
                <a:gd name="connsiteX0" fmla="*/ 230849 w 869024"/>
                <a:gd name="connsiteY0" fmla="*/ 0 h 464344"/>
                <a:gd name="connsiteX1" fmla="*/ 869024 w 869024"/>
                <a:gd name="connsiteY1" fmla="*/ 7144 h 464344"/>
                <a:gd name="connsiteX2" fmla="*/ 869024 w 869024"/>
                <a:gd name="connsiteY2" fmla="*/ 464344 h 464344"/>
                <a:gd name="connsiteX3" fmla="*/ 59399 w 869024"/>
                <a:gd name="connsiteY3" fmla="*/ 447675 h 464344"/>
                <a:gd name="connsiteX4" fmla="*/ 4630 w 869024"/>
                <a:gd name="connsiteY4" fmla="*/ 373857 h 464344"/>
                <a:gd name="connsiteX5" fmla="*/ 230849 w 869024"/>
                <a:gd name="connsiteY5" fmla="*/ 0 h 464344"/>
                <a:gd name="connsiteX0" fmla="*/ 230849 w 976181"/>
                <a:gd name="connsiteY0" fmla="*/ 0 h 471488"/>
                <a:gd name="connsiteX1" fmla="*/ 869024 w 976181"/>
                <a:gd name="connsiteY1" fmla="*/ 7144 h 471488"/>
                <a:gd name="connsiteX2" fmla="*/ 976181 w 976181"/>
                <a:gd name="connsiteY2" fmla="*/ 471488 h 471488"/>
                <a:gd name="connsiteX3" fmla="*/ 59399 w 976181"/>
                <a:gd name="connsiteY3" fmla="*/ 447675 h 471488"/>
                <a:gd name="connsiteX4" fmla="*/ 4630 w 976181"/>
                <a:gd name="connsiteY4" fmla="*/ 373857 h 471488"/>
                <a:gd name="connsiteX5" fmla="*/ 230849 w 976181"/>
                <a:gd name="connsiteY5" fmla="*/ 0 h 471488"/>
                <a:gd name="connsiteX0" fmla="*/ 230849 w 976181"/>
                <a:gd name="connsiteY0" fmla="*/ 0 h 471488"/>
                <a:gd name="connsiteX1" fmla="*/ 816637 w 976181"/>
                <a:gd name="connsiteY1" fmla="*/ 26194 h 471488"/>
                <a:gd name="connsiteX2" fmla="*/ 976181 w 976181"/>
                <a:gd name="connsiteY2" fmla="*/ 471488 h 471488"/>
                <a:gd name="connsiteX3" fmla="*/ 59399 w 976181"/>
                <a:gd name="connsiteY3" fmla="*/ 447675 h 471488"/>
                <a:gd name="connsiteX4" fmla="*/ 4630 w 976181"/>
                <a:gd name="connsiteY4" fmla="*/ 373857 h 471488"/>
                <a:gd name="connsiteX5" fmla="*/ 230849 w 976181"/>
                <a:gd name="connsiteY5" fmla="*/ 0 h 471488"/>
                <a:gd name="connsiteX0" fmla="*/ 230849 w 1009518"/>
                <a:gd name="connsiteY0" fmla="*/ 0 h 471488"/>
                <a:gd name="connsiteX1" fmla="*/ 816637 w 1009518"/>
                <a:gd name="connsiteY1" fmla="*/ 26194 h 471488"/>
                <a:gd name="connsiteX2" fmla="*/ 1009518 w 1009518"/>
                <a:gd name="connsiteY2" fmla="*/ 414338 h 471488"/>
                <a:gd name="connsiteX3" fmla="*/ 976181 w 1009518"/>
                <a:gd name="connsiteY3" fmla="*/ 471488 h 471488"/>
                <a:gd name="connsiteX4" fmla="*/ 59399 w 1009518"/>
                <a:gd name="connsiteY4" fmla="*/ 447675 h 471488"/>
                <a:gd name="connsiteX5" fmla="*/ 4630 w 1009518"/>
                <a:gd name="connsiteY5" fmla="*/ 373857 h 471488"/>
                <a:gd name="connsiteX6" fmla="*/ 230849 w 1009518"/>
                <a:gd name="connsiteY6" fmla="*/ 0 h 471488"/>
                <a:gd name="connsiteX0" fmla="*/ 230849 w 1009518"/>
                <a:gd name="connsiteY0" fmla="*/ 0 h 464344"/>
                <a:gd name="connsiteX1" fmla="*/ 816637 w 1009518"/>
                <a:gd name="connsiteY1" fmla="*/ 26194 h 464344"/>
                <a:gd name="connsiteX2" fmla="*/ 1009518 w 1009518"/>
                <a:gd name="connsiteY2" fmla="*/ 414338 h 464344"/>
                <a:gd name="connsiteX3" fmla="*/ 976181 w 1009518"/>
                <a:gd name="connsiteY3" fmla="*/ 464344 h 464344"/>
                <a:gd name="connsiteX4" fmla="*/ 59399 w 1009518"/>
                <a:gd name="connsiteY4" fmla="*/ 447675 h 464344"/>
                <a:gd name="connsiteX5" fmla="*/ 4630 w 1009518"/>
                <a:gd name="connsiteY5" fmla="*/ 373857 h 464344"/>
                <a:gd name="connsiteX6" fmla="*/ 230849 w 1009518"/>
                <a:gd name="connsiteY6" fmla="*/ 0 h 464344"/>
                <a:gd name="connsiteX0" fmla="*/ 230849 w 1009518"/>
                <a:gd name="connsiteY0" fmla="*/ 0 h 464344"/>
                <a:gd name="connsiteX1" fmla="*/ 816637 w 1009518"/>
                <a:gd name="connsiteY1" fmla="*/ 26194 h 464344"/>
                <a:gd name="connsiteX2" fmla="*/ 1009518 w 1009518"/>
                <a:gd name="connsiteY2" fmla="*/ 414338 h 464344"/>
                <a:gd name="connsiteX3" fmla="*/ 976181 w 1009518"/>
                <a:gd name="connsiteY3" fmla="*/ 464344 h 464344"/>
                <a:gd name="connsiteX4" fmla="*/ 59399 w 1009518"/>
                <a:gd name="connsiteY4" fmla="*/ 447675 h 464344"/>
                <a:gd name="connsiteX5" fmla="*/ 4630 w 1009518"/>
                <a:gd name="connsiteY5" fmla="*/ 373857 h 464344"/>
                <a:gd name="connsiteX6" fmla="*/ 230849 w 1009518"/>
                <a:gd name="connsiteY6" fmla="*/ 0 h 464344"/>
                <a:gd name="connsiteX0" fmla="*/ 230849 w 1009518"/>
                <a:gd name="connsiteY0" fmla="*/ 0 h 464344"/>
                <a:gd name="connsiteX1" fmla="*/ 816637 w 1009518"/>
                <a:gd name="connsiteY1" fmla="*/ 26194 h 464344"/>
                <a:gd name="connsiteX2" fmla="*/ 1009518 w 1009518"/>
                <a:gd name="connsiteY2" fmla="*/ 414338 h 464344"/>
                <a:gd name="connsiteX3" fmla="*/ 976181 w 1009518"/>
                <a:gd name="connsiteY3" fmla="*/ 464344 h 464344"/>
                <a:gd name="connsiteX4" fmla="*/ 59399 w 1009518"/>
                <a:gd name="connsiteY4" fmla="*/ 447675 h 464344"/>
                <a:gd name="connsiteX5" fmla="*/ 4630 w 1009518"/>
                <a:gd name="connsiteY5" fmla="*/ 373857 h 464344"/>
                <a:gd name="connsiteX6" fmla="*/ 230849 w 1009518"/>
                <a:gd name="connsiteY6" fmla="*/ 0 h 464344"/>
                <a:gd name="connsiteX0" fmla="*/ 230849 w 1009518"/>
                <a:gd name="connsiteY0" fmla="*/ 0 h 464344"/>
                <a:gd name="connsiteX1" fmla="*/ 816637 w 1009518"/>
                <a:gd name="connsiteY1" fmla="*/ 26194 h 464344"/>
                <a:gd name="connsiteX2" fmla="*/ 1009518 w 1009518"/>
                <a:gd name="connsiteY2" fmla="*/ 414338 h 464344"/>
                <a:gd name="connsiteX3" fmla="*/ 976181 w 1009518"/>
                <a:gd name="connsiteY3" fmla="*/ 464344 h 464344"/>
                <a:gd name="connsiteX4" fmla="*/ 59399 w 1009518"/>
                <a:gd name="connsiteY4" fmla="*/ 447675 h 464344"/>
                <a:gd name="connsiteX5" fmla="*/ 4630 w 1009518"/>
                <a:gd name="connsiteY5" fmla="*/ 373857 h 464344"/>
                <a:gd name="connsiteX6" fmla="*/ 230849 w 1009518"/>
                <a:gd name="connsiteY6" fmla="*/ 0 h 464344"/>
                <a:gd name="connsiteX0" fmla="*/ 230849 w 1009557"/>
                <a:gd name="connsiteY0" fmla="*/ 0 h 464344"/>
                <a:gd name="connsiteX1" fmla="*/ 816637 w 1009557"/>
                <a:gd name="connsiteY1" fmla="*/ 26194 h 464344"/>
                <a:gd name="connsiteX2" fmla="*/ 1009518 w 1009557"/>
                <a:gd name="connsiteY2" fmla="*/ 414338 h 464344"/>
                <a:gd name="connsiteX3" fmla="*/ 976181 w 1009557"/>
                <a:gd name="connsiteY3" fmla="*/ 464344 h 464344"/>
                <a:gd name="connsiteX4" fmla="*/ 59399 w 1009557"/>
                <a:gd name="connsiteY4" fmla="*/ 447675 h 464344"/>
                <a:gd name="connsiteX5" fmla="*/ 4630 w 1009557"/>
                <a:gd name="connsiteY5" fmla="*/ 373857 h 464344"/>
                <a:gd name="connsiteX6" fmla="*/ 230849 w 1009557"/>
                <a:gd name="connsiteY6" fmla="*/ 0 h 464344"/>
                <a:gd name="connsiteX0" fmla="*/ 230849 w 1007186"/>
                <a:gd name="connsiteY0" fmla="*/ 0 h 464344"/>
                <a:gd name="connsiteX1" fmla="*/ 816637 w 1007186"/>
                <a:gd name="connsiteY1" fmla="*/ 26194 h 464344"/>
                <a:gd name="connsiteX2" fmla="*/ 1007137 w 1007186"/>
                <a:gd name="connsiteY2" fmla="*/ 397669 h 464344"/>
                <a:gd name="connsiteX3" fmla="*/ 976181 w 1007186"/>
                <a:gd name="connsiteY3" fmla="*/ 464344 h 464344"/>
                <a:gd name="connsiteX4" fmla="*/ 59399 w 1007186"/>
                <a:gd name="connsiteY4" fmla="*/ 447675 h 464344"/>
                <a:gd name="connsiteX5" fmla="*/ 4630 w 1007186"/>
                <a:gd name="connsiteY5" fmla="*/ 373857 h 464344"/>
                <a:gd name="connsiteX6" fmla="*/ 230849 w 1007186"/>
                <a:gd name="connsiteY6" fmla="*/ 0 h 464344"/>
                <a:gd name="connsiteX0" fmla="*/ 230849 w 1007153"/>
                <a:gd name="connsiteY0" fmla="*/ 0 h 464344"/>
                <a:gd name="connsiteX1" fmla="*/ 816637 w 1007153"/>
                <a:gd name="connsiteY1" fmla="*/ 26194 h 464344"/>
                <a:gd name="connsiteX2" fmla="*/ 1007137 w 1007153"/>
                <a:gd name="connsiteY2" fmla="*/ 397669 h 464344"/>
                <a:gd name="connsiteX3" fmla="*/ 957131 w 1007153"/>
                <a:gd name="connsiteY3" fmla="*/ 464344 h 464344"/>
                <a:gd name="connsiteX4" fmla="*/ 59399 w 1007153"/>
                <a:gd name="connsiteY4" fmla="*/ 447675 h 464344"/>
                <a:gd name="connsiteX5" fmla="*/ 4630 w 1007153"/>
                <a:gd name="connsiteY5" fmla="*/ 373857 h 464344"/>
                <a:gd name="connsiteX6" fmla="*/ 230849 w 1007153"/>
                <a:gd name="connsiteY6" fmla="*/ 0 h 464344"/>
                <a:gd name="connsiteX0" fmla="*/ 230849 w 1007161"/>
                <a:gd name="connsiteY0" fmla="*/ 0 h 464344"/>
                <a:gd name="connsiteX1" fmla="*/ 816637 w 1007161"/>
                <a:gd name="connsiteY1" fmla="*/ 26194 h 464344"/>
                <a:gd name="connsiteX2" fmla="*/ 1007137 w 1007161"/>
                <a:gd name="connsiteY2" fmla="*/ 397669 h 464344"/>
                <a:gd name="connsiteX3" fmla="*/ 957131 w 1007161"/>
                <a:gd name="connsiteY3" fmla="*/ 464344 h 464344"/>
                <a:gd name="connsiteX4" fmla="*/ 59399 w 1007161"/>
                <a:gd name="connsiteY4" fmla="*/ 447675 h 464344"/>
                <a:gd name="connsiteX5" fmla="*/ 4630 w 1007161"/>
                <a:gd name="connsiteY5" fmla="*/ 373857 h 464344"/>
                <a:gd name="connsiteX6" fmla="*/ 230849 w 1007161"/>
                <a:gd name="connsiteY6" fmla="*/ 0 h 464344"/>
                <a:gd name="connsiteX0" fmla="*/ 230849 w 1007458"/>
                <a:gd name="connsiteY0" fmla="*/ 0 h 464344"/>
                <a:gd name="connsiteX1" fmla="*/ 816637 w 1007458"/>
                <a:gd name="connsiteY1" fmla="*/ 26194 h 464344"/>
                <a:gd name="connsiteX2" fmla="*/ 1007137 w 1007458"/>
                <a:gd name="connsiteY2" fmla="*/ 397669 h 464344"/>
                <a:gd name="connsiteX3" fmla="*/ 957131 w 1007458"/>
                <a:gd name="connsiteY3" fmla="*/ 464344 h 464344"/>
                <a:gd name="connsiteX4" fmla="*/ 59399 w 1007458"/>
                <a:gd name="connsiteY4" fmla="*/ 447675 h 464344"/>
                <a:gd name="connsiteX5" fmla="*/ 4630 w 1007458"/>
                <a:gd name="connsiteY5" fmla="*/ 373857 h 464344"/>
                <a:gd name="connsiteX6" fmla="*/ 230849 w 1007458"/>
                <a:gd name="connsiteY6" fmla="*/ 0 h 464344"/>
                <a:gd name="connsiteX0" fmla="*/ 230849 w 1007645"/>
                <a:gd name="connsiteY0" fmla="*/ 0 h 464344"/>
                <a:gd name="connsiteX1" fmla="*/ 816637 w 1007645"/>
                <a:gd name="connsiteY1" fmla="*/ 26194 h 464344"/>
                <a:gd name="connsiteX2" fmla="*/ 1007137 w 1007645"/>
                <a:gd name="connsiteY2" fmla="*/ 397669 h 464344"/>
                <a:gd name="connsiteX3" fmla="*/ 957131 w 1007645"/>
                <a:gd name="connsiteY3" fmla="*/ 464344 h 464344"/>
                <a:gd name="connsiteX4" fmla="*/ 59399 w 1007645"/>
                <a:gd name="connsiteY4" fmla="*/ 447675 h 464344"/>
                <a:gd name="connsiteX5" fmla="*/ 4630 w 1007645"/>
                <a:gd name="connsiteY5" fmla="*/ 373857 h 464344"/>
                <a:gd name="connsiteX6" fmla="*/ 230849 w 1007645"/>
                <a:gd name="connsiteY6" fmla="*/ 0 h 464344"/>
                <a:gd name="connsiteX0" fmla="*/ 230849 w 1007645"/>
                <a:gd name="connsiteY0" fmla="*/ 0 h 464344"/>
                <a:gd name="connsiteX1" fmla="*/ 797587 w 1007645"/>
                <a:gd name="connsiteY1" fmla="*/ 9525 h 464344"/>
                <a:gd name="connsiteX2" fmla="*/ 1007137 w 1007645"/>
                <a:gd name="connsiteY2" fmla="*/ 397669 h 464344"/>
                <a:gd name="connsiteX3" fmla="*/ 957131 w 1007645"/>
                <a:gd name="connsiteY3" fmla="*/ 464344 h 464344"/>
                <a:gd name="connsiteX4" fmla="*/ 59399 w 1007645"/>
                <a:gd name="connsiteY4" fmla="*/ 447675 h 464344"/>
                <a:gd name="connsiteX5" fmla="*/ 4630 w 1007645"/>
                <a:gd name="connsiteY5" fmla="*/ 373857 h 464344"/>
                <a:gd name="connsiteX6" fmla="*/ 230849 w 1007645"/>
                <a:gd name="connsiteY6" fmla="*/ 0 h 464344"/>
                <a:gd name="connsiteX0" fmla="*/ 230849 w 1007645"/>
                <a:gd name="connsiteY0" fmla="*/ 0 h 464344"/>
                <a:gd name="connsiteX1" fmla="*/ 797587 w 1007645"/>
                <a:gd name="connsiteY1" fmla="*/ 9525 h 464344"/>
                <a:gd name="connsiteX2" fmla="*/ 1007137 w 1007645"/>
                <a:gd name="connsiteY2" fmla="*/ 397669 h 464344"/>
                <a:gd name="connsiteX3" fmla="*/ 957131 w 1007645"/>
                <a:gd name="connsiteY3" fmla="*/ 464344 h 464344"/>
                <a:gd name="connsiteX4" fmla="*/ 59399 w 1007645"/>
                <a:gd name="connsiteY4" fmla="*/ 447675 h 464344"/>
                <a:gd name="connsiteX5" fmla="*/ 4630 w 1007645"/>
                <a:gd name="connsiteY5" fmla="*/ 373857 h 464344"/>
                <a:gd name="connsiteX6" fmla="*/ 230849 w 1007645"/>
                <a:gd name="connsiteY6" fmla="*/ 0 h 464344"/>
                <a:gd name="connsiteX0" fmla="*/ 230849 w 1007645"/>
                <a:gd name="connsiteY0" fmla="*/ 0 h 464344"/>
                <a:gd name="connsiteX1" fmla="*/ 797587 w 1007645"/>
                <a:gd name="connsiteY1" fmla="*/ 9525 h 464344"/>
                <a:gd name="connsiteX2" fmla="*/ 1007137 w 1007645"/>
                <a:gd name="connsiteY2" fmla="*/ 397669 h 464344"/>
                <a:gd name="connsiteX3" fmla="*/ 957131 w 1007645"/>
                <a:gd name="connsiteY3" fmla="*/ 464344 h 464344"/>
                <a:gd name="connsiteX4" fmla="*/ 59399 w 1007645"/>
                <a:gd name="connsiteY4" fmla="*/ 447675 h 464344"/>
                <a:gd name="connsiteX5" fmla="*/ 4630 w 1007645"/>
                <a:gd name="connsiteY5" fmla="*/ 373857 h 464344"/>
                <a:gd name="connsiteX6" fmla="*/ 230849 w 1007645"/>
                <a:gd name="connsiteY6" fmla="*/ 0 h 464344"/>
                <a:gd name="connsiteX0" fmla="*/ 230849 w 1007455"/>
                <a:gd name="connsiteY0" fmla="*/ 0 h 454819"/>
                <a:gd name="connsiteX1" fmla="*/ 797587 w 1007455"/>
                <a:gd name="connsiteY1" fmla="*/ 9525 h 454819"/>
                <a:gd name="connsiteX2" fmla="*/ 1007137 w 1007455"/>
                <a:gd name="connsiteY2" fmla="*/ 397669 h 454819"/>
                <a:gd name="connsiteX3" fmla="*/ 947606 w 1007455"/>
                <a:gd name="connsiteY3" fmla="*/ 454819 h 454819"/>
                <a:gd name="connsiteX4" fmla="*/ 59399 w 1007455"/>
                <a:gd name="connsiteY4" fmla="*/ 447675 h 454819"/>
                <a:gd name="connsiteX5" fmla="*/ 4630 w 1007455"/>
                <a:gd name="connsiteY5" fmla="*/ 373857 h 454819"/>
                <a:gd name="connsiteX6" fmla="*/ 230849 w 1007455"/>
                <a:gd name="connsiteY6" fmla="*/ 0 h 454819"/>
                <a:gd name="connsiteX0" fmla="*/ 230849 w 1007455"/>
                <a:gd name="connsiteY0" fmla="*/ 0 h 454819"/>
                <a:gd name="connsiteX1" fmla="*/ 797587 w 1007455"/>
                <a:gd name="connsiteY1" fmla="*/ 9525 h 454819"/>
                <a:gd name="connsiteX2" fmla="*/ 1007137 w 1007455"/>
                <a:gd name="connsiteY2" fmla="*/ 397669 h 454819"/>
                <a:gd name="connsiteX3" fmla="*/ 947606 w 1007455"/>
                <a:gd name="connsiteY3" fmla="*/ 454819 h 454819"/>
                <a:gd name="connsiteX4" fmla="*/ 59399 w 1007455"/>
                <a:gd name="connsiteY4" fmla="*/ 447675 h 454819"/>
                <a:gd name="connsiteX5" fmla="*/ 4630 w 1007455"/>
                <a:gd name="connsiteY5" fmla="*/ 373857 h 454819"/>
                <a:gd name="connsiteX6" fmla="*/ 230849 w 1007455"/>
                <a:gd name="connsiteY6" fmla="*/ 0 h 454819"/>
                <a:gd name="connsiteX0" fmla="*/ 230849 w 1000437"/>
                <a:gd name="connsiteY0" fmla="*/ 0 h 454819"/>
                <a:gd name="connsiteX1" fmla="*/ 797587 w 1000437"/>
                <a:gd name="connsiteY1" fmla="*/ 9525 h 454819"/>
                <a:gd name="connsiteX2" fmla="*/ 999994 w 1000437"/>
                <a:gd name="connsiteY2" fmla="*/ 373856 h 454819"/>
                <a:gd name="connsiteX3" fmla="*/ 947606 w 1000437"/>
                <a:gd name="connsiteY3" fmla="*/ 454819 h 454819"/>
                <a:gd name="connsiteX4" fmla="*/ 59399 w 1000437"/>
                <a:gd name="connsiteY4" fmla="*/ 447675 h 454819"/>
                <a:gd name="connsiteX5" fmla="*/ 4630 w 1000437"/>
                <a:gd name="connsiteY5" fmla="*/ 373857 h 454819"/>
                <a:gd name="connsiteX6" fmla="*/ 230849 w 1000437"/>
                <a:gd name="connsiteY6" fmla="*/ 0 h 454819"/>
                <a:gd name="connsiteX0" fmla="*/ 230849 w 1005296"/>
                <a:gd name="connsiteY0" fmla="*/ 0 h 454819"/>
                <a:gd name="connsiteX1" fmla="*/ 797587 w 1005296"/>
                <a:gd name="connsiteY1" fmla="*/ 9525 h 454819"/>
                <a:gd name="connsiteX2" fmla="*/ 999994 w 1005296"/>
                <a:gd name="connsiteY2" fmla="*/ 373856 h 454819"/>
                <a:gd name="connsiteX3" fmla="*/ 947606 w 1005296"/>
                <a:gd name="connsiteY3" fmla="*/ 454819 h 454819"/>
                <a:gd name="connsiteX4" fmla="*/ 59399 w 1005296"/>
                <a:gd name="connsiteY4" fmla="*/ 447675 h 454819"/>
                <a:gd name="connsiteX5" fmla="*/ 4630 w 1005296"/>
                <a:gd name="connsiteY5" fmla="*/ 373857 h 454819"/>
                <a:gd name="connsiteX6" fmla="*/ 230849 w 1005296"/>
                <a:gd name="connsiteY6" fmla="*/ 0 h 454819"/>
                <a:gd name="connsiteX0" fmla="*/ 230849 w 1006116"/>
                <a:gd name="connsiteY0" fmla="*/ 0 h 454819"/>
                <a:gd name="connsiteX1" fmla="*/ 797587 w 1006116"/>
                <a:gd name="connsiteY1" fmla="*/ 9525 h 454819"/>
                <a:gd name="connsiteX2" fmla="*/ 999994 w 1006116"/>
                <a:gd name="connsiteY2" fmla="*/ 373856 h 454819"/>
                <a:gd name="connsiteX3" fmla="*/ 947606 w 1006116"/>
                <a:gd name="connsiteY3" fmla="*/ 454819 h 454819"/>
                <a:gd name="connsiteX4" fmla="*/ 59399 w 1006116"/>
                <a:gd name="connsiteY4" fmla="*/ 447675 h 454819"/>
                <a:gd name="connsiteX5" fmla="*/ 4630 w 1006116"/>
                <a:gd name="connsiteY5" fmla="*/ 373857 h 454819"/>
                <a:gd name="connsiteX6" fmla="*/ 230849 w 1006116"/>
                <a:gd name="connsiteY6" fmla="*/ 0 h 454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116" h="454819">
                  <a:moveTo>
                    <a:pt x="230849" y="0"/>
                  </a:moveTo>
                  <a:lnTo>
                    <a:pt x="797587" y="9525"/>
                  </a:lnTo>
                  <a:cubicBezTo>
                    <a:pt x="855531" y="126207"/>
                    <a:pt x="942050" y="259556"/>
                    <a:pt x="999994" y="373856"/>
                  </a:cubicBezTo>
                  <a:cubicBezTo>
                    <a:pt x="1017456" y="428625"/>
                    <a:pt x="996818" y="447675"/>
                    <a:pt x="947606" y="454819"/>
                  </a:cubicBezTo>
                  <a:lnTo>
                    <a:pt x="59399" y="447675"/>
                  </a:lnTo>
                  <a:cubicBezTo>
                    <a:pt x="22093" y="444500"/>
                    <a:pt x="-12833" y="431800"/>
                    <a:pt x="4630" y="373857"/>
                  </a:cubicBezTo>
                  <a:lnTo>
                    <a:pt x="230849" y="0"/>
                  </a:lnTo>
                  <a:close/>
                </a:path>
              </a:pathLst>
            </a:custGeom>
            <a:solidFill>
              <a:srgbClr val="1671F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Tx/>
                <a:buFontTx/>
                <a:buNone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27" name="Rectangle 6168">
              <a:extLst>
                <a:ext uri="{FF2B5EF4-FFF2-40B4-BE49-F238E27FC236}">
                  <a16:creationId xmlns:a16="http://schemas.microsoft.com/office/drawing/2014/main" xmlns="" id="{CEB2F38E-2A24-EA5A-ACF3-B2B00B99E70F}"/>
                </a:ext>
              </a:extLst>
            </p:cNvPr>
            <p:cNvSpPr/>
            <p:nvPr/>
          </p:nvSpPr>
          <p:spPr>
            <a:xfrm>
              <a:off x="6783087" y="1769266"/>
              <a:ext cx="355901" cy="1076297"/>
            </a:xfrm>
            <a:custGeom>
              <a:avLst/>
              <a:gdLst>
                <a:gd name="connsiteX0" fmla="*/ 0 w 152400"/>
                <a:gd name="connsiteY0" fmla="*/ 0 h 838200"/>
                <a:gd name="connsiteX1" fmla="*/ 152400 w 152400"/>
                <a:gd name="connsiteY1" fmla="*/ 0 h 838200"/>
                <a:gd name="connsiteX2" fmla="*/ 152400 w 152400"/>
                <a:gd name="connsiteY2" fmla="*/ 838200 h 838200"/>
                <a:gd name="connsiteX3" fmla="*/ 0 w 152400"/>
                <a:gd name="connsiteY3" fmla="*/ 838200 h 838200"/>
                <a:gd name="connsiteX4" fmla="*/ 0 w 152400"/>
                <a:gd name="connsiteY4" fmla="*/ 0 h 838200"/>
                <a:gd name="connsiteX0" fmla="*/ 23813 w 152400"/>
                <a:gd name="connsiteY0" fmla="*/ 0 h 926307"/>
                <a:gd name="connsiteX1" fmla="*/ 152400 w 152400"/>
                <a:gd name="connsiteY1" fmla="*/ 88107 h 926307"/>
                <a:gd name="connsiteX2" fmla="*/ 152400 w 152400"/>
                <a:gd name="connsiteY2" fmla="*/ 926307 h 926307"/>
                <a:gd name="connsiteX3" fmla="*/ 0 w 152400"/>
                <a:gd name="connsiteY3" fmla="*/ 926307 h 926307"/>
                <a:gd name="connsiteX4" fmla="*/ 23813 w 152400"/>
                <a:gd name="connsiteY4" fmla="*/ 0 h 926307"/>
                <a:gd name="connsiteX0" fmla="*/ 23813 w 152400"/>
                <a:gd name="connsiteY0" fmla="*/ 0 h 926307"/>
                <a:gd name="connsiteX1" fmla="*/ 69056 w 152400"/>
                <a:gd name="connsiteY1" fmla="*/ 7144 h 926307"/>
                <a:gd name="connsiteX2" fmla="*/ 152400 w 152400"/>
                <a:gd name="connsiteY2" fmla="*/ 926307 h 926307"/>
                <a:gd name="connsiteX3" fmla="*/ 0 w 152400"/>
                <a:gd name="connsiteY3" fmla="*/ 926307 h 926307"/>
                <a:gd name="connsiteX4" fmla="*/ 23813 w 152400"/>
                <a:gd name="connsiteY4" fmla="*/ 0 h 926307"/>
                <a:gd name="connsiteX0" fmla="*/ 23813 w 152400"/>
                <a:gd name="connsiteY0" fmla="*/ 2381 h 928688"/>
                <a:gd name="connsiteX1" fmla="*/ 59531 w 152400"/>
                <a:gd name="connsiteY1" fmla="*/ 0 h 928688"/>
                <a:gd name="connsiteX2" fmla="*/ 152400 w 152400"/>
                <a:gd name="connsiteY2" fmla="*/ 928688 h 928688"/>
                <a:gd name="connsiteX3" fmla="*/ 0 w 152400"/>
                <a:gd name="connsiteY3" fmla="*/ 928688 h 928688"/>
                <a:gd name="connsiteX4" fmla="*/ 23813 w 152400"/>
                <a:gd name="connsiteY4" fmla="*/ 2381 h 928688"/>
                <a:gd name="connsiteX0" fmla="*/ 302419 w 431006"/>
                <a:gd name="connsiteY0" fmla="*/ 2381 h 1009650"/>
                <a:gd name="connsiteX1" fmla="*/ 338137 w 431006"/>
                <a:gd name="connsiteY1" fmla="*/ 0 h 1009650"/>
                <a:gd name="connsiteX2" fmla="*/ 431006 w 431006"/>
                <a:gd name="connsiteY2" fmla="*/ 928688 h 1009650"/>
                <a:gd name="connsiteX3" fmla="*/ 0 w 431006"/>
                <a:gd name="connsiteY3" fmla="*/ 1009650 h 1009650"/>
                <a:gd name="connsiteX4" fmla="*/ 302419 w 431006"/>
                <a:gd name="connsiteY4" fmla="*/ 2381 h 1009650"/>
                <a:gd name="connsiteX0" fmla="*/ 302419 w 338137"/>
                <a:gd name="connsiteY0" fmla="*/ 2381 h 1009650"/>
                <a:gd name="connsiteX1" fmla="*/ 338137 w 338137"/>
                <a:gd name="connsiteY1" fmla="*/ 0 h 1009650"/>
                <a:gd name="connsiteX2" fmla="*/ 226218 w 338137"/>
                <a:gd name="connsiteY2" fmla="*/ 1004888 h 1009650"/>
                <a:gd name="connsiteX3" fmla="*/ 0 w 338137"/>
                <a:gd name="connsiteY3" fmla="*/ 1009650 h 1009650"/>
                <a:gd name="connsiteX4" fmla="*/ 302419 w 338137"/>
                <a:gd name="connsiteY4" fmla="*/ 2381 h 1009650"/>
                <a:gd name="connsiteX0" fmla="*/ 302419 w 355596"/>
                <a:gd name="connsiteY0" fmla="*/ 2381 h 1009650"/>
                <a:gd name="connsiteX1" fmla="*/ 338137 w 355596"/>
                <a:gd name="connsiteY1" fmla="*/ 0 h 1009650"/>
                <a:gd name="connsiteX2" fmla="*/ 352426 w 355596"/>
                <a:gd name="connsiteY2" fmla="*/ 397672 h 1009650"/>
                <a:gd name="connsiteX3" fmla="*/ 226218 w 355596"/>
                <a:gd name="connsiteY3" fmla="*/ 1004888 h 1009650"/>
                <a:gd name="connsiteX4" fmla="*/ 0 w 355596"/>
                <a:gd name="connsiteY4" fmla="*/ 1009650 h 1009650"/>
                <a:gd name="connsiteX5" fmla="*/ 302419 w 355596"/>
                <a:gd name="connsiteY5" fmla="*/ 2381 h 1009650"/>
                <a:gd name="connsiteX0" fmla="*/ 302419 w 355596"/>
                <a:gd name="connsiteY0" fmla="*/ 2381 h 1009650"/>
                <a:gd name="connsiteX1" fmla="*/ 338137 w 355596"/>
                <a:gd name="connsiteY1" fmla="*/ 0 h 1009650"/>
                <a:gd name="connsiteX2" fmla="*/ 352426 w 355596"/>
                <a:gd name="connsiteY2" fmla="*/ 397672 h 1009650"/>
                <a:gd name="connsiteX3" fmla="*/ 226218 w 355596"/>
                <a:gd name="connsiteY3" fmla="*/ 1004888 h 1009650"/>
                <a:gd name="connsiteX4" fmla="*/ 0 w 355596"/>
                <a:gd name="connsiteY4" fmla="*/ 1009650 h 1009650"/>
                <a:gd name="connsiteX5" fmla="*/ 316706 w 355596"/>
                <a:gd name="connsiteY5" fmla="*/ 392909 h 1009650"/>
                <a:gd name="connsiteX6" fmla="*/ 302419 w 355596"/>
                <a:gd name="connsiteY6" fmla="*/ 2381 h 1009650"/>
                <a:gd name="connsiteX0" fmla="*/ 302419 w 352426"/>
                <a:gd name="connsiteY0" fmla="*/ 2381 h 1009650"/>
                <a:gd name="connsiteX1" fmla="*/ 338137 w 352426"/>
                <a:gd name="connsiteY1" fmla="*/ 0 h 1009650"/>
                <a:gd name="connsiteX2" fmla="*/ 352426 w 352426"/>
                <a:gd name="connsiteY2" fmla="*/ 397672 h 1009650"/>
                <a:gd name="connsiteX3" fmla="*/ 226218 w 352426"/>
                <a:gd name="connsiteY3" fmla="*/ 1004888 h 1009650"/>
                <a:gd name="connsiteX4" fmla="*/ 0 w 352426"/>
                <a:gd name="connsiteY4" fmla="*/ 1009650 h 1009650"/>
                <a:gd name="connsiteX5" fmla="*/ 316706 w 352426"/>
                <a:gd name="connsiteY5" fmla="*/ 392909 h 1009650"/>
                <a:gd name="connsiteX6" fmla="*/ 302419 w 352426"/>
                <a:gd name="connsiteY6" fmla="*/ 2381 h 1009650"/>
                <a:gd name="connsiteX0" fmla="*/ 302419 w 352426"/>
                <a:gd name="connsiteY0" fmla="*/ 2381 h 1009650"/>
                <a:gd name="connsiteX1" fmla="*/ 338137 w 352426"/>
                <a:gd name="connsiteY1" fmla="*/ 0 h 1009650"/>
                <a:gd name="connsiteX2" fmla="*/ 352426 w 352426"/>
                <a:gd name="connsiteY2" fmla="*/ 397672 h 1009650"/>
                <a:gd name="connsiteX3" fmla="*/ 226218 w 352426"/>
                <a:gd name="connsiteY3" fmla="*/ 1004888 h 1009650"/>
                <a:gd name="connsiteX4" fmla="*/ 0 w 352426"/>
                <a:gd name="connsiteY4" fmla="*/ 1009650 h 1009650"/>
                <a:gd name="connsiteX5" fmla="*/ 316706 w 352426"/>
                <a:gd name="connsiteY5" fmla="*/ 392909 h 1009650"/>
                <a:gd name="connsiteX6" fmla="*/ 302419 w 352426"/>
                <a:gd name="connsiteY6" fmla="*/ 2381 h 1009650"/>
                <a:gd name="connsiteX0" fmla="*/ 302419 w 352426"/>
                <a:gd name="connsiteY0" fmla="*/ 2381 h 1009650"/>
                <a:gd name="connsiteX1" fmla="*/ 338137 w 352426"/>
                <a:gd name="connsiteY1" fmla="*/ 0 h 1009650"/>
                <a:gd name="connsiteX2" fmla="*/ 352426 w 352426"/>
                <a:gd name="connsiteY2" fmla="*/ 397672 h 1009650"/>
                <a:gd name="connsiteX3" fmla="*/ 226218 w 352426"/>
                <a:gd name="connsiteY3" fmla="*/ 1004888 h 1009650"/>
                <a:gd name="connsiteX4" fmla="*/ 0 w 352426"/>
                <a:gd name="connsiteY4" fmla="*/ 1009650 h 1009650"/>
                <a:gd name="connsiteX5" fmla="*/ 316706 w 352426"/>
                <a:gd name="connsiteY5" fmla="*/ 392909 h 1009650"/>
                <a:gd name="connsiteX6" fmla="*/ 302419 w 352426"/>
                <a:gd name="connsiteY6" fmla="*/ 2381 h 1009650"/>
                <a:gd name="connsiteX0" fmla="*/ 302419 w 352426"/>
                <a:gd name="connsiteY0" fmla="*/ 2381 h 1009650"/>
                <a:gd name="connsiteX1" fmla="*/ 338137 w 352426"/>
                <a:gd name="connsiteY1" fmla="*/ 0 h 1009650"/>
                <a:gd name="connsiteX2" fmla="*/ 352426 w 352426"/>
                <a:gd name="connsiteY2" fmla="*/ 397672 h 1009650"/>
                <a:gd name="connsiteX3" fmla="*/ 226218 w 352426"/>
                <a:gd name="connsiteY3" fmla="*/ 1004888 h 1009650"/>
                <a:gd name="connsiteX4" fmla="*/ 0 w 352426"/>
                <a:gd name="connsiteY4" fmla="*/ 1009650 h 1009650"/>
                <a:gd name="connsiteX5" fmla="*/ 316706 w 352426"/>
                <a:gd name="connsiteY5" fmla="*/ 392909 h 1009650"/>
                <a:gd name="connsiteX6" fmla="*/ 302419 w 352426"/>
                <a:gd name="connsiteY6" fmla="*/ 2381 h 1009650"/>
                <a:gd name="connsiteX0" fmla="*/ 302419 w 352426"/>
                <a:gd name="connsiteY0" fmla="*/ 2381 h 1009650"/>
                <a:gd name="connsiteX1" fmla="*/ 338137 w 352426"/>
                <a:gd name="connsiteY1" fmla="*/ 0 h 1009650"/>
                <a:gd name="connsiteX2" fmla="*/ 352426 w 352426"/>
                <a:gd name="connsiteY2" fmla="*/ 397672 h 1009650"/>
                <a:gd name="connsiteX3" fmla="*/ 226218 w 352426"/>
                <a:gd name="connsiteY3" fmla="*/ 1004888 h 1009650"/>
                <a:gd name="connsiteX4" fmla="*/ 0 w 352426"/>
                <a:gd name="connsiteY4" fmla="*/ 1009650 h 1009650"/>
                <a:gd name="connsiteX5" fmla="*/ 316706 w 352426"/>
                <a:gd name="connsiteY5" fmla="*/ 392909 h 1009650"/>
                <a:gd name="connsiteX6" fmla="*/ 302419 w 352426"/>
                <a:gd name="connsiteY6" fmla="*/ 2381 h 1009650"/>
                <a:gd name="connsiteX0" fmla="*/ 302419 w 352426"/>
                <a:gd name="connsiteY0" fmla="*/ 2381 h 1009650"/>
                <a:gd name="connsiteX1" fmla="*/ 338137 w 352426"/>
                <a:gd name="connsiteY1" fmla="*/ 0 h 1009650"/>
                <a:gd name="connsiteX2" fmla="*/ 352426 w 352426"/>
                <a:gd name="connsiteY2" fmla="*/ 397672 h 1009650"/>
                <a:gd name="connsiteX3" fmla="*/ 226218 w 352426"/>
                <a:gd name="connsiteY3" fmla="*/ 1004888 h 1009650"/>
                <a:gd name="connsiteX4" fmla="*/ 0 w 352426"/>
                <a:gd name="connsiteY4" fmla="*/ 1009650 h 1009650"/>
                <a:gd name="connsiteX5" fmla="*/ 316706 w 352426"/>
                <a:gd name="connsiteY5" fmla="*/ 392909 h 1009650"/>
                <a:gd name="connsiteX6" fmla="*/ 302419 w 352426"/>
                <a:gd name="connsiteY6" fmla="*/ 2381 h 1009650"/>
                <a:gd name="connsiteX0" fmla="*/ 302419 w 352426"/>
                <a:gd name="connsiteY0" fmla="*/ 2381 h 1009650"/>
                <a:gd name="connsiteX1" fmla="*/ 338137 w 352426"/>
                <a:gd name="connsiteY1" fmla="*/ 0 h 1009650"/>
                <a:gd name="connsiteX2" fmla="*/ 352426 w 352426"/>
                <a:gd name="connsiteY2" fmla="*/ 397672 h 1009650"/>
                <a:gd name="connsiteX3" fmla="*/ 226218 w 352426"/>
                <a:gd name="connsiteY3" fmla="*/ 1004888 h 1009650"/>
                <a:gd name="connsiteX4" fmla="*/ 0 w 352426"/>
                <a:gd name="connsiteY4" fmla="*/ 1009650 h 1009650"/>
                <a:gd name="connsiteX5" fmla="*/ 316706 w 352426"/>
                <a:gd name="connsiteY5" fmla="*/ 392909 h 1009650"/>
                <a:gd name="connsiteX6" fmla="*/ 302419 w 352426"/>
                <a:gd name="connsiteY6" fmla="*/ 2381 h 1009650"/>
                <a:gd name="connsiteX0" fmla="*/ 306578 w 356585"/>
                <a:gd name="connsiteY0" fmla="*/ 2381 h 1052531"/>
                <a:gd name="connsiteX1" fmla="*/ 342296 w 356585"/>
                <a:gd name="connsiteY1" fmla="*/ 0 h 1052531"/>
                <a:gd name="connsiteX2" fmla="*/ 356585 w 356585"/>
                <a:gd name="connsiteY2" fmla="*/ 397672 h 1052531"/>
                <a:gd name="connsiteX3" fmla="*/ 230377 w 356585"/>
                <a:gd name="connsiteY3" fmla="*/ 1004888 h 1052531"/>
                <a:gd name="connsiteX4" fmla="*/ 4159 w 356585"/>
                <a:gd name="connsiteY4" fmla="*/ 1009650 h 1052531"/>
                <a:gd name="connsiteX5" fmla="*/ 320865 w 356585"/>
                <a:gd name="connsiteY5" fmla="*/ 392909 h 1052531"/>
                <a:gd name="connsiteX6" fmla="*/ 306578 w 356585"/>
                <a:gd name="connsiteY6" fmla="*/ 2381 h 1052531"/>
                <a:gd name="connsiteX0" fmla="*/ 305894 w 355901"/>
                <a:gd name="connsiteY0" fmla="*/ 2381 h 1076297"/>
                <a:gd name="connsiteX1" fmla="*/ 341612 w 355901"/>
                <a:gd name="connsiteY1" fmla="*/ 0 h 1076297"/>
                <a:gd name="connsiteX2" fmla="*/ 355901 w 355901"/>
                <a:gd name="connsiteY2" fmla="*/ 397672 h 1076297"/>
                <a:gd name="connsiteX3" fmla="*/ 229693 w 355901"/>
                <a:gd name="connsiteY3" fmla="*/ 1004888 h 1076297"/>
                <a:gd name="connsiteX4" fmla="*/ 3475 w 355901"/>
                <a:gd name="connsiteY4" fmla="*/ 1009650 h 1076297"/>
                <a:gd name="connsiteX5" fmla="*/ 320181 w 355901"/>
                <a:gd name="connsiteY5" fmla="*/ 392909 h 1076297"/>
                <a:gd name="connsiteX6" fmla="*/ 305894 w 355901"/>
                <a:gd name="connsiteY6" fmla="*/ 2381 h 107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901" h="1076297">
                  <a:moveTo>
                    <a:pt x="305894" y="2381"/>
                  </a:moveTo>
                  <a:lnTo>
                    <a:pt x="341612" y="0"/>
                  </a:lnTo>
                  <a:cubicBezTo>
                    <a:pt x="345581" y="134145"/>
                    <a:pt x="351932" y="261145"/>
                    <a:pt x="355901" y="397672"/>
                  </a:cubicBezTo>
                  <a:cubicBezTo>
                    <a:pt x="320976" y="600077"/>
                    <a:pt x="278906" y="802483"/>
                    <a:pt x="229693" y="1004888"/>
                  </a:cubicBezTo>
                  <a:cubicBezTo>
                    <a:pt x="197150" y="1089819"/>
                    <a:pt x="-30657" y="1108076"/>
                    <a:pt x="3475" y="1009650"/>
                  </a:cubicBezTo>
                  <a:cubicBezTo>
                    <a:pt x="97930" y="815183"/>
                    <a:pt x="251919" y="587377"/>
                    <a:pt x="320181" y="392909"/>
                  </a:cubicBezTo>
                  <a:lnTo>
                    <a:pt x="305894" y="2381"/>
                  </a:lnTo>
                  <a:close/>
                </a:path>
              </a:pathLst>
            </a:custGeom>
            <a:gradFill>
              <a:gsLst>
                <a:gs pos="49000">
                  <a:srgbClr val="9AE5E3"/>
                </a:gs>
                <a:gs pos="42000">
                  <a:srgbClr val="A3D1FF"/>
                </a:gs>
                <a:gs pos="0">
                  <a:srgbClr val="B3C5F7"/>
                </a:gs>
                <a:gs pos="100000">
                  <a:sysClr val="window" lastClr="FFFFFF"/>
                </a:gs>
              </a:gsLst>
              <a:lin ang="162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Tx/>
                <a:buFontTx/>
                <a:buNone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8" name="Rounded Rectangle 6169">
              <a:extLst>
                <a:ext uri="{FF2B5EF4-FFF2-40B4-BE49-F238E27FC236}">
                  <a16:creationId xmlns:a16="http://schemas.microsoft.com/office/drawing/2014/main" xmlns="" id="{64CB874B-CCBC-2A1B-CBAC-F11DF35DD4FB}"/>
                </a:ext>
              </a:extLst>
            </p:cNvPr>
            <p:cNvSpPr/>
            <p:nvPr/>
          </p:nvSpPr>
          <p:spPr>
            <a:xfrm>
              <a:off x="7490780" y="2088816"/>
              <a:ext cx="320347" cy="875791"/>
            </a:xfrm>
            <a:custGeom>
              <a:avLst/>
              <a:gdLst>
                <a:gd name="connsiteX0" fmla="*/ 0 w 320347"/>
                <a:gd name="connsiteY0" fmla="*/ 131900 h 907651"/>
                <a:gd name="connsiteX1" fmla="*/ 131900 w 320347"/>
                <a:gd name="connsiteY1" fmla="*/ 0 h 907651"/>
                <a:gd name="connsiteX2" fmla="*/ 188447 w 320347"/>
                <a:gd name="connsiteY2" fmla="*/ 0 h 907651"/>
                <a:gd name="connsiteX3" fmla="*/ 320347 w 320347"/>
                <a:gd name="connsiteY3" fmla="*/ 131900 h 907651"/>
                <a:gd name="connsiteX4" fmla="*/ 320347 w 320347"/>
                <a:gd name="connsiteY4" fmla="*/ 775751 h 907651"/>
                <a:gd name="connsiteX5" fmla="*/ 188447 w 320347"/>
                <a:gd name="connsiteY5" fmla="*/ 907651 h 907651"/>
                <a:gd name="connsiteX6" fmla="*/ 131900 w 320347"/>
                <a:gd name="connsiteY6" fmla="*/ 907651 h 907651"/>
                <a:gd name="connsiteX7" fmla="*/ 0 w 320347"/>
                <a:gd name="connsiteY7" fmla="*/ 775751 h 907651"/>
                <a:gd name="connsiteX8" fmla="*/ 0 w 320347"/>
                <a:gd name="connsiteY8" fmla="*/ 131900 h 907651"/>
                <a:gd name="connsiteX0" fmla="*/ 0 w 320347"/>
                <a:gd name="connsiteY0" fmla="*/ 131900 h 907651"/>
                <a:gd name="connsiteX1" fmla="*/ 131900 w 320347"/>
                <a:gd name="connsiteY1" fmla="*/ 0 h 907651"/>
                <a:gd name="connsiteX2" fmla="*/ 320347 w 320347"/>
                <a:gd name="connsiteY2" fmla="*/ 131900 h 907651"/>
                <a:gd name="connsiteX3" fmla="*/ 320347 w 320347"/>
                <a:gd name="connsiteY3" fmla="*/ 775751 h 907651"/>
                <a:gd name="connsiteX4" fmla="*/ 188447 w 320347"/>
                <a:gd name="connsiteY4" fmla="*/ 907651 h 907651"/>
                <a:gd name="connsiteX5" fmla="*/ 131900 w 320347"/>
                <a:gd name="connsiteY5" fmla="*/ 907651 h 907651"/>
                <a:gd name="connsiteX6" fmla="*/ 0 w 320347"/>
                <a:gd name="connsiteY6" fmla="*/ 775751 h 907651"/>
                <a:gd name="connsiteX7" fmla="*/ 0 w 320347"/>
                <a:gd name="connsiteY7" fmla="*/ 131900 h 907651"/>
                <a:gd name="connsiteX0" fmla="*/ 0 w 320347"/>
                <a:gd name="connsiteY0" fmla="*/ 0 h 775751"/>
                <a:gd name="connsiteX1" fmla="*/ 320347 w 320347"/>
                <a:gd name="connsiteY1" fmla="*/ 0 h 775751"/>
                <a:gd name="connsiteX2" fmla="*/ 320347 w 320347"/>
                <a:gd name="connsiteY2" fmla="*/ 643851 h 775751"/>
                <a:gd name="connsiteX3" fmla="*/ 188447 w 320347"/>
                <a:gd name="connsiteY3" fmla="*/ 775751 h 775751"/>
                <a:gd name="connsiteX4" fmla="*/ 131900 w 320347"/>
                <a:gd name="connsiteY4" fmla="*/ 775751 h 775751"/>
                <a:gd name="connsiteX5" fmla="*/ 0 w 320347"/>
                <a:gd name="connsiteY5" fmla="*/ 643851 h 775751"/>
                <a:gd name="connsiteX6" fmla="*/ 0 w 320347"/>
                <a:gd name="connsiteY6" fmla="*/ 0 h 775751"/>
                <a:gd name="connsiteX0" fmla="*/ 0 w 320347"/>
                <a:gd name="connsiteY0" fmla="*/ 57376 h 833127"/>
                <a:gd name="connsiteX1" fmla="*/ 320347 w 320347"/>
                <a:gd name="connsiteY1" fmla="*/ 57376 h 833127"/>
                <a:gd name="connsiteX2" fmla="*/ 320347 w 320347"/>
                <a:gd name="connsiteY2" fmla="*/ 701227 h 833127"/>
                <a:gd name="connsiteX3" fmla="*/ 188447 w 320347"/>
                <a:gd name="connsiteY3" fmla="*/ 833127 h 833127"/>
                <a:gd name="connsiteX4" fmla="*/ 131900 w 320347"/>
                <a:gd name="connsiteY4" fmla="*/ 833127 h 833127"/>
                <a:gd name="connsiteX5" fmla="*/ 0 w 320347"/>
                <a:gd name="connsiteY5" fmla="*/ 701227 h 833127"/>
                <a:gd name="connsiteX6" fmla="*/ 0 w 320347"/>
                <a:gd name="connsiteY6" fmla="*/ 57376 h 833127"/>
                <a:gd name="connsiteX0" fmla="*/ 0 w 320347"/>
                <a:gd name="connsiteY0" fmla="*/ 26079 h 801830"/>
                <a:gd name="connsiteX1" fmla="*/ 320347 w 320347"/>
                <a:gd name="connsiteY1" fmla="*/ 26079 h 801830"/>
                <a:gd name="connsiteX2" fmla="*/ 320347 w 320347"/>
                <a:gd name="connsiteY2" fmla="*/ 669930 h 801830"/>
                <a:gd name="connsiteX3" fmla="*/ 188447 w 320347"/>
                <a:gd name="connsiteY3" fmla="*/ 801830 h 801830"/>
                <a:gd name="connsiteX4" fmla="*/ 131900 w 320347"/>
                <a:gd name="connsiteY4" fmla="*/ 801830 h 801830"/>
                <a:gd name="connsiteX5" fmla="*/ 0 w 320347"/>
                <a:gd name="connsiteY5" fmla="*/ 669930 h 801830"/>
                <a:gd name="connsiteX6" fmla="*/ 0 w 320347"/>
                <a:gd name="connsiteY6" fmla="*/ 26079 h 801830"/>
                <a:gd name="connsiteX0" fmla="*/ 0 w 320347"/>
                <a:gd name="connsiteY0" fmla="*/ 19919 h 795670"/>
                <a:gd name="connsiteX1" fmla="*/ 320347 w 320347"/>
                <a:gd name="connsiteY1" fmla="*/ 19919 h 795670"/>
                <a:gd name="connsiteX2" fmla="*/ 320347 w 320347"/>
                <a:gd name="connsiteY2" fmla="*/ 663770 h 795670"/>
                <a:gd name="connsiteX3" fmla="*/ 188447 w 320347"/>
                <a:gd name="connsiteY3" fmla="*/ 795670 h 795670"/>
                <a:gd name="connsiteX4" fmla="*/ 131900 w 320347"/>
                <a:gd name="connsiteY4" fmla="*/ 795670 h 795670"/>
                <a:gd name="connsiteX5" fmla="*/ 0 w 320347"/>
                <a:gd name="connsiteY5" fmla="*/ 663770 h 795670"/>
                <a:gd name="connsiteX6" fmla="*/ 0 w 320347"/>
                <a:gd name="connsiteY6" fmla="*/ 19919 h 795670"/>
                <a:gd name="connsiteX0" fmla="*/ 0 w 320347"/>
                <a:gd name="connsiteY0" fmla="*/ 17092 h 792843"/>
                <a:gd name="connsiteX1" fmla="*/ 320347 w 320347"/>
                <a:gd name="connsiteY1" fmla="*/ 17092 h 792843"/>
                <a:gd name="connsiteX2" fmla="*/ 320347 w 320347"/>
                <a:gd name="connsiteY2" fmla="*/ 660943 h 792843"/>
                <a:gd name="connsiteX3" fmla="*/ 188447 w 320347"/>
                <a:gd name="connsiteY3" fmla="*/ 792843 h 792843"/>
                <a:gd name="connsiteX4" fmla="*/ 131900 w 320347"/>
                <a:gd name="connsiteY4" fmla="*/ 792843 h 792843"/>
                <a:gd name="connsiteX5" fmla="*/ 0 w 320347"/>
                <a:gd name="connsiteY5" fmla="*/ 660943 h 792843"/>
                <a:gd name="connsiteX6" fmla="*/ 0 w 320347"/>
                <a:gd name="connsiteY6" fmla="*/ 17092 h 79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0347" h="792843">
                  <a:moveTo>
                    <a:pt x="0" y="17092"/>
                  </a:moveTo>
                  <a:cubicBezTo>
                    <a:pt x="60535" y="-6872"/>
                    <a:pt x="250287" y="-4491"/>
                    <a:pt x="320347" y="17092"/>
                  </a:cubicBezTo>
                  <a:lnTo>
                    <a:pt x="320347" y="660943"/>
                  </a:lnTo>
                  <a:cubicBezTo>
                    <a:pt x="320347" y="733789"/>
                    <a:pt x="261293" y="792843"/>
                    <a:pt x="188447" y="792843"/>
                  </a:cubicBezTo>
                  <a:lnTo>
                    <a:pt x="131900" y="792843"/>
                  </a:lnTo>
                  <a:cubicBezTo>
                    <a:pt x="59054" y="792843"/>
                    <a:pt x="0" y="733789"/>
                    <a:pt x="0" y="660943"/>
                  </a:cubicBezTo>
                  <a:lnTo>
                    <a:pt x="0" y="17092"/>
                  </a:lnTo>
                  <a:close/>
                </a:path>
              </a:pathLst>
            </a:custGeom>
            <a:gradFill>
              <a:gsLst>
                <a:gs pos="0">
                  <a:srgbClr val="2AABA8"/>
                </a:gs>
                <a:gs pos="29000">
                  <a:srgbClr val="A1E9E7"/>
                </a:gs>
              </a:gsLst>
              <a:lin ang="16200000" scaled="1"/>
            </a:gradFill>
            <a:ln w="12700" cap="flat" cmpd="sng" algn="ctr">
              <a:solidFill>
                <a:srgbClr val="00C49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Tx/>
                <a:buFontTx/>
                <a:buNone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9" name="Rounded Rectangle 85">
              <a:extLst>
                <a:ext uri="{FF2B5EF4-FFF2-40B4-BE49-F238E27FC236}">
                  <a16:creationId xmlns:a16="http://schemas.microsoft.com/office/drawing/2014/main" xmlns="" id="{540BFB65-0759-7C95-56EE-1C345FD32400}"/>
                </a:ext>
              </a:extLst>
            </p:cNvPr>
            <p:cNvSpPr/>
            <p:nvPr/>
          </p:nvSpPr>
          <p:spPr>
            <a:xfrm>
              <a:off x="7434266" y="1996632"/>
              <a:ext cx="432818" cy="125321"/>
            </a:xfrm>
            <a:prstGeom prst="roundRect">
              <a:avLst>
                <a:gd name="adj" fmla="val 40309"/>
              </a:avLst>
            </a:prstGeom>
            <a:gradFill>
              <a:gsLst>
                <a:gs pos="0">
                  <a:srgbClr val="33CCCC"/>
                </a:gs>
                <a:gs pos="100000">
                  <a:srgbClr val="A1E9E7"/>
                </a:gs>
              </a:gsLst>
              <a:lin ang="16200000" scaled="1"/>
            </a:gradFill>
            <a:ln w="12700" cap="flat" cmpd="sng" algn="ctr">
              <a:solidFill>
                <a:srgbClr val="00C49F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Tx/>
                <a:buFontTx/>
                <a:buNone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0" name="Rounded Rectangle 6169">
              <a:extLst>
                <a:ext uri="{FF2B5EF4-FFF2-40B4-BE49-F238E27FC236}">
                  <a16:creationId xmlns:a16="http://schemas.microsoft.com/office/drawing/2014/main" xmlns="" id="{F3FA76B1-C238-9A78-9927-D352083711D0}"/>
                </a:ext>
              </a:extLst>
            </p:cNvPr>
            <p:cNvSpPr/>
            <p:nvPr/>
          </p:nvSpPr>
          <p:spPr>
            <a:xfrm>
              <a:off x="7505966" y="2211200"/>
              <a:ext cx="290007" cy="736694"/>
            </a:xfrm>
            <a:custGeom>
              <a:avLst/>
              <a:gdLst>
                <a:gd name="connsiteX0" fmla="*/ 0 w 320347"/>
                <a:gd name="connsiteY0" fmla="*/ 131900 h 907651"/>
                <a:gd name="connsiteX1" fmla="*/ 131900 w 320347"/>
                <a:gd name="connsiteY1" fmla="*/ 0 h 907651"/>
                <a:gd name="connsiteX2" fmla="*/ 188447 w 320347"/>
                <a:gd name="connsiteY2" fmla="*/ 0 h 907651"/>
                <a:gd name="connsiteX3" fmla="*/ 320347 w 320347"/>
                <a:gd name="connsiteY3" fmla="*/ 131900 h 907651"/>
                <a:gd name="connsiteX4" fmla="*/ 320347 w 320347"/>
                <a:gd name="connsiteY4" fmla="*/ 775751 h 907651"/>
                <a:gd name="connsiteX5" fmla="*/ 188447 w 320347"/>
                <a:gd name="connsiteY5" fmla="*/ 907651 h 907651"/>
                <a:gd name="connsiteX6" fmla="*/ 131900 w 320347"/>
                <a:gd name="connsiteY6" fmla="*/ 907651 h 907651"/>
                <a:gd name="connsiteX7" fmla="*/ 0 w 320347"/>
                <a:gd name="connsiteY7" fmla="*/ 775751 h 907651"/>
                <a:gd name="connsiteX8" fmla="*/ 0 w 320347"/>
                <a:gd name="connsiteY8" fmla="*/ 131900 h 907651"/>
                <a:gd name="connsiteX0" fmla="*/ 0 w 320347"/>
                <a:gd name="connsiteY0" fmla="*/ 131900 h 907651"/>
                <a:gd name="connsiteX1" fmla="*/ 131900 w 320347"/>
                <a:gd name="connsiteY1" fmla="*/ 0 h 907651"/>
                <a:gd name="connsiteX2" fmla="*/ 320347 w 320347"/>
                <a:gd name="connsiteY2" fmla="*/ 131900 h 907651"/>
                <a:gd name="connsiteX3" fmla="*/ 320347 w 320347"/>
                <a:gd name="connsiteY3" fmla="*/ 775751 h 907651"/>
                <a:gd name="connsiteX4" fmla="*/ 188447 w 320347"/>
                <a:gd name="connsiteY4" fmla="*/ 907651 h 907651"/>
                <a:gd name="connsiteX5" fmla="*/ 131900 w 320347"/>
                <a:gd name="connsiteY5" fmla="*/ 907651 h 907651"/>
                <a:gd name="connsiteX6" fmla="*/ 0 w 320347"/>
                <a:gd name="connsiteY6" fmla="*/ 775751 h 907651"/>
                <a:gd name="connsiteX7" fmla="*/ 0 w 320347"/>
                <a:gd name="connsiteY7" fmla="*/ 131900 h 907651"/>
                <a:gd name="connsiteX0" fmla="*/ 0 w 320347"/>
                <a:gd name="connsiteY0" fmla="*/ 0 h 775751"/>
                <a:gd name="connsiteX1" fmla="*/ 320347 w 320347"/>
                <a:gd name="connsiteY1" fmla="*/ 0 h 775751"/>
                <a:gd name="connsiteX2" fmla="*/ 320347 w 320347"/>
                <a:gd name="connsiteY2" fmla="*/ 643851 h 775751"/>
                <a:gd name="connsiteX3" fmla="*/ 188447 w 320347"/>
                <a:gd name="connsiteY3" fmla="*/ 775751 h 775751"/>
                <a:gd name="connsiteX4" fmla="*/ 131900 w 320347"/>
                <a:gd name="connsiteY4" fmla="*/ 775751 h 775751"/>
                <a:gd name="connsiteX5" fmla="*/ 0 w 320347"/>
                <a:gd name="connsiteY5" fmla="*/ 643851 h 775751"/>
                <a:gd name="connsiteX6" fmla="*/ 0 w 320347"/>
                <a:gd name="connsiteY6" fmla="*/ 0 h 775751"/>
                <a:gd name="connsiteX0" fmla="*/ 0 w 320347"/>
                <a:gd name="connsiteY0" fmla="*/ 57376 h 833127"/>
                <a:gd name="connsiteX1" fmla="*/ 320347 w 320347"/>
                <a:gd name="connsiteY1" fmla="*/ 57376 h 833127"/>
                <a:gd name="connsiteX2" fmla="*/ 320347 w 320347"/>
                <a:gd name="connsiteY2" fmla="*/ 701227 h 833127"/>
                <a:gd name="connsiteX3" fmla="*/ 188447 w 320347"/>
                <a:gd name="connsiteY3" fmla="*/ 833127 h 833127"/>
                <a:gd name="connsiteX4" fmla="*/ 131900 w 320347"/>
                <a:gd name="connsiteY4" fmla="*/ 833127 h 833127"/>
                <a:gd name="connsiteX5" fmla="*/ 0 w 320347"/>
                <a:gd name="connsiteY5" fmla="*/ 701227 h 833127"/>
                <a:gd name="connsiteX6" fmla="*/ 0 w 320347"/>
                <a:gd name="connsiteY6" fmla="*/ 57376 h 833127"/>
                <a:gd name="connsiteX0" fmla="*/ 0 w 320347"/>
                <a:gd name="connsiteY0" fmla="*/ 26079 h 801830"/>
                <a:gd name="connsiteX1" fmla="*/ 320347 w 320347"/>
                <a:gd name="connsiteY1" fmla="*/ 26079 h 801830"/>
                <a:gd name="connsiteX2" fmla="*/ 320347 w 320347"/>
                <a:gd name="connsiteY2" fmla="*/ 669930 h 801830"/>
                <a:gd name="connsiteX3" fmla="*/ 188447 w 320347"/>
                <a:gd name="connsiteY3" fmla="*/ 801830 h 801830"/>
                <a:gd name="connsiteX4" fmla="*/ 131900 w 320347"/>
                <a:gd name="connsiteY4" fmla="*/ 801830 h 801830"/>
                <a:gd name="connsiteX5" fmla="*/ 0 w 320347"/>
                <a:gd name="connsiteY5" fmla="*/ 669930 h 801830"/>
                <a:gd name="connsiteX6" fmla="*/ 0 w 320347"/>
                <a:gd name="connsiteY6" fmla="*/ 26079 h 801830"/>
                <a:gd name="connsiteX0" fmla="*/ 0 w 320347"/>
                <a:gd name="connsiteY0" fmla="*/ 19919 h 795670"/>
                <a:gd name="connsiteX1" fmla="*/ 320347 w 320347"/>
                <a:gd name="connsiteY1" fmla="*/ 19919 h 795670"/>
                <a:gd name="connsiteX2" fmla="*/ 320347 w 320347"/>
                <a:gd name="connsiteY2" fmla="*/ 663770 h 795670"/>
                <a:gd name="connsiteX3" fmla="*/ 188447 w 320347"/>
                <a:gd name="connsiteY3" fmla="*/ 795670 h 795670"/>
                <a:gd name="connsiteX4" fmla="*/ 131900 w 320347"/>
                <a:gd name="connsiteY4" fmla="*/ 795670 h 795670"/>
                <a:gd name="connsiteX5" fmla="*/ 0 w 320347"/>
                <a:gd name="connsiteY5" fmla="*/ 663770 h 795670"/>
                <a:gd name="connsiteX6" fmla="*/ 0 w 320347"/>
                <a:gd name="connsiteY6" fmla="*/ 19919 h 795670"/>
                <a:gd name="connsiteX0" fmla="*/ 0 w 320347"/>
                <a:gd name="connsiteY0" fmla="*/ 17092 h 792843"/>
                <a:gd name="connsiteX1" fmla="*/ 320347 w 320347"/>
                <a:gd name="connsiteY1" fmla="*/ 17092 h 792843"/>
                <a:gd name="connsiteX2" fmla="*/ 320347 w 320347"/>
                <a:gd name="connsiteY2" fmla="*/ 660943 h 792843"/>
                <a:gd name="connsiteX3" fmla="*/ 188447 w 320347"/>
                <a:gd name="connsiteY3" fmla="*/ 792843 h 792843"/>
                <a:gd name="connsiteX4" fmla="*/ 131900 w 320347"/>
                <a:gd name="connsiteY4" fmla="*/ 792843 h 792843"/>
                <a:gd name="connsiteX5" fmla="*/ 0 w 320347"/>
                <a:gd name="connsiteY5" fmla="*/ 660943 h 792843"/>
                <a:gd name="connsiteX6" fmla="*/ 0 w 320347"/>
                <a:gd name="connsiteY6" fmla="*/ 17092 h 792843"/>
                <a:gd name="connsiteX0" fmla="*/ 0 w 320347"/>
                <a:gd name="connsiteY0" fmla="*/ 11164 h 786915"/>
                <a:gd name="connsiteX1" fmla="*/ 320347 w 320347"/>
                <a:gd name="connsiteY1" fmla="*/ 11164 h 786915"/>
                <a:gd name="connsiteX2" fmla="*/ 320347 w 320347"/>
                <a:gd name="connsiteY2" fmla="*/ 655015 h 786915"/>
                <a:gd name="connsiteX3" fmla="*/ 188447 w 320347"/>
                <a:gd name="connsiteY3" fmla="*/ 786915 h 786915"/>
                <a:gd name="connsiteX4" fmla="*/ 131900 w 320347"/>
                <a:gd name="connsiteY4" fmla="*/ 786915 h 786915"/>
                <a:gd name="connsiteX5" fmla="*/ 0 w 320347"/>
                <a:gd name="connsiteY5" fmla="*/ 655015 h 786915"/>
                <a:gd name="connsiteX6" fmla="*/ 0 w 320347"/>
                <a:gd name="connsiteY6" fmla="*/ 11164 h 786915"/>
                <a:gd name="connsiteX0" fmla="*/ 0 w 320347"/>
                <a:gd name="connsiteY0" fmla="*/ 6265 h 782016"/>
                <a:gd name="connsiteX1" fmla="*/ 320347 w 320347"/>
                <a:gd name="connsiteY1" fmla="*/ 6265 h 782016"/>
                <a:gd name="connsiteX2" fmla="*/ 320347 w 320347"/>
                <a:gd name="connsiteY2" fmla="*/ 650116 h 782016"/>
                <a:gd name="connsiteX3" fmla="*/ 188447 w 320347"/>
                <a:gd name="connsiteY3" fmla="*/ 782016 h 782016"/>
                <a:gd name="connsiteX4" fmla="*/ 131900 w 320347"/>
                <a:gd name="connsiteY4" fmla="*/ 782016 h 782016"/>
                <a:gd name="connsiteX5" fmla="*/ 0 w 320347"/>
                <a:gd name="connsiteY5" fmla="*/ 650116 h 782016"/>
                <a:gd name="connsiteX6" fmla="*/ 0 w 320347"/>
                <a:gd name="connsiteY6" fmla="*/ 6265 h 782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0347" h="782016">
                  <a:moveTo>
                    <a:pt x="0" y="6265"/>
                  </a:moveTo>
                  <a:cubicBezTo>
                    <a:pt x="75804" y="-6640"/>
                    <a:pt x="241125" y="4035"/>
                    <a:pt x="320347" y="6265"/>
                  </a:cubicBezTo>
                  <a:lnTo>
                    <a:pt x="320347" y="650116"/>
                  </a:lnTo>
                  <a:cubicBezTo>
                    <a:pt x="320347" y="722962"/>
                    <a:pt x="261293" y="782016"/>
                    <a:pt x="188447" y="782016"/>
                  </a:cubicBezTo>
                  <a:lnTo>
                    <a:pt x="131900" y="782016"/>
                  </a:lnTo>
                  <a:cubicBezTo>
                    <a:pt x="59054" y="782016"/>
                    <a:pt x="0" y="722962"/>
                    <a:pt x="0" y="650116"/>
                  </a:cubicBezTo>
                  <a:lnTo>
                    <a:pt x="0" y="6265"/>
                  </a:lnTo>
                  <a:close/>
                </a:path>
              </a:pathLst>
            </a:custGeom>
            <a:solidFill>
              <a:srgbClr val="8E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Tx/>
                <a:buFontTx/>
                <a:buNone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1" name="Rounded Rectangle 6170">
              <a:extLst>
                <a:ext uri="{FF2B5EF4-FFF2-40B4-BE49-F238E27FC236}">
                  <a16:creationId xmlns:a16="http://schemas.microsoft.com/office/drawing/2014/main" xmlns="" id="{7DA0DEAD-7663-C225-BA54-C59B249A6627}"/>
                </a:ext>
              </a:extLst>
            </p:cNvPr>
            <p:cNvSpPr/>
            <p:nvPr/>
          </p:nvSpPr>
          <p:spPr>
            <a:xfrm>
              <a:off x="7564696" y="2131390"/>
              <a:ext cx="48696" cy="754454"/>
            </a:xfrm>
            <a:prstGeom prst="roundRect">
              <a:avLst>
                <a:gd name="adj" fmla="val 32293"/>
              </a:avLst>
            </a:prstGeom>
            <a:solidFill>
              <a:sysClr val="window" lastClr="FFFFFF">
                <a:alpha val="42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Tx/>
                <a:buFontTx/>
                <a:buNone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33" name="Rectangle 70"/>
          <p:cNvSpPr/>
          <p:nvPr/>
        </p:nvSpPr>
        <p:spPr>
          <a:xfrm>
            <a:off x="1602168" y="2718677"/>
            <a:ext cx="716475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el-GR" sz="19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lang="el-GR" sz="1900" kern="1200" baseline="300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ος</a:t>
            </a:r>
            <a:r>
              <a:rPr lang="el-GR" sz="19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l-GR" sz="1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τόκος </a:t>
            </a:r>
            <a:endParaRPr lang="en-US" sz="19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>
              <a:buClrTx/>
              <a:buFontTx/>
              <a:buNone/>
            </a:pPr>
            <a:r>
              <a:rPr lang="el-GR" sz="19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Διάρκεια </a:t>
            </a:r>
            <a:r>
              <a:rPr lang="el-GR" sz="1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κύησης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l-GR" sz="19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38 </a:t>
            </a:r>
            <a:r>
              <a:rPr lang="el-GR" sz="1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εβδομάδες,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l-GR" sz="1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φυσιολογικός τοκετός </a:t>
            </a:r>
            <a:endParaRPr lang="en-US" sz="19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>
              <a:buClrTx/>
              <a:buFontTx/>
              <a:buNone/>
            </a:pPr>
            <a:r>
              <a:rPr lang="el-GR" sz="1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ΒΓ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lang="el-GR" sz="1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l-GR" sz="19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3100 </a:t>
            </a:r>
            <a:r>
              <a:rPr lang="el-GR" sz="1900" kern="1200" dirty="0" err="1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</a:t>
            </a:r>
            <a:r>
              <a:rPr lang="el-GR" sz="19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l-GR" sz="1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ΜΓ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lang="el-GR" sz="1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l-GR" sz="19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</a:t>
            </a:r>
            <a:r>
              <a:rPr lang="en-US" sz="19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cm</a:t>
            </a:r>
            <a:r>
              <a:rPr lang="el-GR" sz="19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l-GR" sz="1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ΠΚ</a:t>
            </a:r>
            <a:r>
              <a:rPr lang="en-US" sz="1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19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lang="el-GR" sz="19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lang="en-US" sz="19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cm </a:t>
            </a:r>
            <a:endParaRPr lang="el-GR" sz="19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>
              <a:buClrTx/>
              <a:buFontTx/>
              <a:buNone/>
            </a:pPr>
            <a:r>
              <a:rPr lang="el-GR" sz="1900" kern="12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Μητέρα με θυρεοειδίτιδα </a:t>
            </a:r>
            <a:r>
              <a:rPr lang="en-US" sz="1900" kern="12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Hashimoto</a:t>
            </a:r>
            <a:endParaRPr lang="el-GR" sz="1900" kern="120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4" name="Rectangle 70"/>
          <p:cNvSpPr/>
          <p:nvPr/>
        </p:nvSpPr>
        <p:spPr>
          <a:xfrm>
            <a:off x="1608264" y="4663301"/>
            <a:ext cx="700538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el-GR" sz="19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Η μητέρα προσκομίζει γενική εξέταση ούρων</a:t>
            </a:r>
            <a:r>
              <a:rPr lang="en-US" sz="19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l-GR" sz="19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του κοριτσιού  που ελήφθη στο μέσο της ούρησης</a:t>
            </a:r>
            <a:endParaRPr lang="en-US" sz="19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>
              <a:buClrTx/>
              <a:buFontTx/>
              <a:buNone/>
            </a:pPr>
            <a:r>
              <a:rPr lang="el-GR" sz="19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Π</a:t>
            </a:r>
            <a:r>
              <a:rPr lang="en-US" sz="19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0-1     E: 0-1</a:t>
            </a:r>
            <a:endParaRPr lang="el-GR" sz="1900" kern="1200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>
              <a:buClrTx/>
              <a:buFontTx/>
              <a:buNone/>
            </a:pPr>
            <a:r>
              <a:rPr lang="el-GR" sz="1900" b="1" kern="12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ΕΒ</a:t>
            </a:r>
            <a:r>
              <a:rPr lang="en-US" sz="1900" b="1" kern="12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1030</a:t>
            </a:r>
          </a:p>
          <a:p>
            <a:pPr algn="just">
              <a:buClrTx/>
              <a:buFontTx/>
              <a:buNone/>
            </a:pPr>
            <a:r>
              <a:rPr lang="en-US" sz="1900" b="1" kern="1200" dirty="0" err="1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Glu</a:t>
            </a:r>
            <a:r>
              <a:rPr lang="en-US" sz="1900" b="1" kern="12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++++</a:t>
            </a:r>
            <a:endParaRPr lang="el-GR" sz="1900" b="1" kern="1200" dirty="0" smtClean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>
              <a:buClrTx/>
              <a:buFontTx/>
              <a:buNone/>
            </a:pPr>
            <a:r>
              <a:rPr lang="en-US" sz="1900" b="1" kern="1200" dirty="0" err="1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Ket</a:t>
            </a:r>
            <a:r>
              <a:rPr lang="en-US" sz="1900" b="1" kern="12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+++</a:t>
            </a:r>
            <a:endParaRPr lang="el-GR" sz="1900" b="1" kern="1200" dirty="0" smtClean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7" name="Group 12"/>
          <p:cNvGrpSpPr>
            <a:grpSpLocks noChangeAspect="1"/>
          </p:cNvGrpSpPr>
          <p:nvPr/>
        </p:nvGrpSpPr>
        <p:grpSpPr bwMode="auto">
          <a:xfrm>
            <a:off x="661423" y="2764559"/>
            <a:ext cx="338042" cy="926068"/>
            <a:chOff x="3456" y="1774"/>
            <a:chExt cx="614" cy="2307"/>
          </a:xfrm>
        </p:grpSpPr>
        <p:sp>
          <p:nvSpPr>
            <p:cNvPr id="88" name="Freeform 13"/>
            <p:cNvSpPr>
              <a:spLocks noEditPoints="1"/>
            </p:cNvSpPr>
            <p:nvPr/>
          </p:nvSpPr>
          <p:spPr bwMode="auto">
            <a:xfrm>
              <a:off x="3456" y="1774"/>
              <a:ext cx="614" cy="2307"/>
            </a:xfrm>
            <a:custGeom>
              <a:avLst/>
              <a:gdLst>
                <a:gd name="T0" fmla="*/ 400 w 752"/>
                <a:gd name="T1" fmla="*/ 784 h 2830"/>
                <a:gd name="T2" fmla="*/ 368 w 752"/>
                <a:gd name="T3" fmla="*/ 351 h 2830"/>
                <a:gd name="T4" fmla="*/ 289 w 752"/>
                <a:gd name="T5" fmla="*/ 243 h 2830"/>
                <a:gd name="T6" fmla="*/ 274 w 752"/>
                <a:gd name="T7" fmla="*/ 187 h 2830"/>
                <a:gd name="T8" fmla="*/ 252 w 752"/>
                <a:gd name="T9" fmla="*/ 208 h 2830"/>
                <a:gd name="T10" fmla="*/ 264 w 752"/>
                <a:gd name="T11" fmla="*/ 153 h 2830"/>
                <a:gd name="T12" fmla="*/ 282 w 752"/>
                <a:gd name="T13" fmla="*/ 115 h 2830"/>
                <a:gd name="T14" fmla="*/ 249 w 752"/>
                <a:gd name="T15" fmla="*/ 13 h 2830"/>
                <a:gd name="T16" fmla="*/ 237 w 752"/>
                <a:gd name="T17" fmla="*/ 4 h 2830"/>
                <a:gd name="T18" fmla="*/ 189 w 752"/>
                <a:gd name="T19" fmla="*/ 5 h 2830"/>
                <a:gd name="T20" fmla="*/ 151 w 752"/>
                <a:gd name="T21" fmla="*/ 28 h 2830"/>
                <a:gd name="T22" fmla="*/ 131 w 752"/>
                <a:gd name="T23" fmla="*/ 131 h 2830"/>
                <a:gd name="T24" fmla="*/ 165 w 752"/>
                <a:gd name="T25" fmla="*/ 192 h 2830"/>
                <a:gd name="T26" fmla="*/ 156 w 752"/>
                <a:gd name="T27" fmla="*/ 167 h 2830"/>
                <a:gd name="T28" fmla="*/ 132 w 752"/>
                <a:gd name="T29" fmla="*/ 204 h 2830"/>
                <a:gd name="T30" fmla="*/ 31 w 752"/>
                <a:gd name="T31" fmla="*/ 473 h 2830"/>
                <a:gd name="T32" fmla="*/ 2 w 752"/>
                <a:gd name="T33" fmla="*/ 825 h 2830"/>
                <a:gd name="T34" fmla="*/ 49 w 752"/>
                <a:gd name="T35" fmla="*/ 871 h 2830"/>
                <a:gd name="T36" fmla="*/ 56 w 752"/>
                <a:gd name="T37" fmla="*/ 862 h 2830"/>
                <a:gd name="T38" fmla="*/ 56 w 752"/>
                <a:gd name="T39" fmla="*/ 861 h 2830"/>
                <a:gd name="T40" fmla="*/ 53 w 752"/>
                <a:gd name="T41" fmla="*/ 831 h 2830"/>
                <a:gd name="T42" fmla="*/ 56 w 752"/>
                <a:gd name="T43" fmla="*/ 661 h 2830"/>
                <a:gd name="T44" fmla="*/ 100 w 752"/>
                <a:gd name="T45" fmla="*/ 532 h 2830"/>
                <a:gd name="T46" fmla="*/ 109 w 752"/>
                <a:gd name="T47" fmla="*/ 1053 h 2830"/>
                <a:gd name="T48" fmla="*/ 122 w 752"/>
                <a:gd name="T49" fmla="*/ 1502 h 2830"/>
                <a:gd name="T50" fmla="*/ 122 w 752"/>
                <a:gd name="T51" fmla="*/ 1517 h 2830"/>
                <a:gd name="T52" fmla="*/ 122 w 752"/>
                <a:gd name="T53" fmla="*/ 1520 h 2830"/>
                <a:gd name="T54" fmla="*/ 124 w 752"/>
                <a:gd name="T55" fmla="*/ 1522 h 2830"/>
                <a:gd name="T56" fmla="*/ 126 w 752"/>
                <a:gd name="T57" fmla="*/ 1523 h 2830"/>
                <a:gd name="T58" fmla="*/ 129 w 752"/>
                <a:gd name="T59" fmla="*/ 1525 h 2830"/>
                <a:gd name="T60" fmla="*/ 130 w 752"/>
                <a:gd name="T61" fmla="*/ 1527 h 2830"/>
                <a:gd name="T62" fmla="*/ 132 w 752"/>
                <a:gd name="T63" fmla="*/ 1529 h 2830"/>
                <a:gd name="T64" fmla="*/ 136 w 752"/>
                <a:gd name="T65" fmla="*/ 1530 h 2830"/>
                <a:gd name="T66" fmla="*/ 140 w 752"/>
                <a:gd name="T67" fmla="*/ 1530 h 2830"/>
                <a:gd name="T68" fmla="*/ 145 w 752"/>
                <a:gd name="T69" fmla="*/ 1528 h 2830"/>
                <a:gd name="T70" fmla="*/ 202 w 752"/>
                <a:gd name="T71" fmla="*/ 1480 h 2830"/>
                <a:gd name="T72" fmla="*/ 195 w 752"/>
                <a:gd name="T73" fmla="*/ 1092 h 2830"/>
                <a:gd name="T74" fmla="*/ 212 w 752"/>
                <a:gd name="T75" fmla="*/ 814 h 2830"/>
                <a:gd name="T76" fmla="*/ 212 w 752"/>
                <a:gd name="T77" fmla="*/ 1160 h 2830"/>
                <a:gd name="T78" fmla="*/ 210 w 752"/>
                <a:gd name="T79" fmla="*/ 1501 h 2830"/>
                <a:gd name="T80" fmla="*/ 265 w 752"/>
                <a:gd name="T81" fmla="*/ 1528 h 2830"/>
                <a:gd name="T82" fmla="*/ 269 w 752"/>
                <a:gd name="T83" fmla="*/ 1530 h 2830"/>
                <a:gd name="T84" fmla="*/ 273 w 752"/>
                <a:gd name="T85" fmla="*/ 1530 h 2830"/>
                <a:gd name="T86" fmla="*/ 277 w 752"/>
                <a:gd name="T87" fmla="*/ 1529 h 2830"/>
                <a:gd name="T88" fmla="*/ 280 w 752"/>
                <a:gd name="T89" fmla="*/ 1525 h 2830"/>
                <a:gd name="T90" fmla="*/ 283 w 752"/>
                <a:gd name="T91" fmla="*/ 1523 h 2830"/>
                <a:gd name="T92" fmla="*/ 286 w 752"/>
                <a:gd name="T93" fmla="*/ 1522 h 2830"/>
                <a:gd name="T94" fmla="*/ 287 w 752"/>
                <a:gd name="T95" fmla="*/ 1520 h 2830"/>
                <a:gd name="T96" fmla="*/ 288 w 752"/>
                <a:gd name="T97" fmla="*/ 1516 h 2830"/>
                <a:gd name="T98" fmla="*/ 267 w 752"/>
                <a:gd name="T99" fmla="*/ 1467 h 2830"/>
                <a:gd name="T100" fmla="*/ 324 w 752"/>
                <a:gd name="T101" fmla="*/ 928 h 2830"/>
                <a:gd name="T102" fmla="*/ 305 w 752"/>
                <a:gd name="T103" fmla="*/ 587 h 2830"/>
                <a:gd name="T104" fmla="*/ 350 w 752"/>
                <a:gd name="T105" fmla="*/ 645 h 2830"/>
                <a:gd name="T106" fmla="*/ 354 w 752"/>
                <a:gd name="T107" fmla="*/ 858 h 2830"/>
                <a:gd name="T108" fmla="*/ 354 w 752"/>
                <a:gd name="T109" fmla="*/ 861 h 2830"/>
                <a:gd name="T110" fmla="*/ 354 w 752"/>
                <a:gd name="T111" fmla="*/ 863 h 2830"/>
                <a:gd name="T112" fmla="*/ 392 w 752"/>
                <a:gd name="T113" fmla="*/ 865 h 2830"/>
                <a:gd name="T114" fmla="*/ 126 w 752"/>
                <a:gd name="T115" fmla="*/ 240 h 28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752" h="2830">
                  <a:moveTo>
                    <a:pt x="505" y="346"/>
                  </a:moveTo>
                  <a:cubicBezTo>
                    <a:pt x="505" y="346"/>
                    <a:pt x="505" y="346"/>
                    <a:pt x="505" y="346"/>
                  </a:cubicBezTo>
                  <a:cubicBezTo>
                    <a:pt x="505" y="346"/>
                    <a:pt x="505" y="346"/>
                    <a:pt x="505" y="346"/>
                  </a:cubicBezTo>
                  <a:cubicBezTo>
                    <a:pt x="505" y="346"/>
                    <a:pt x="505" y="346"/>
                    <a:pt x="505" y="346"/>
                  </a:cubicBezTo>
                  <a:close/>
                  <a:moveTo>
                    <a:pt x="749" y="1523"/>
                  </a:moveTo>
                  <a:cubicBezTo>
                    <a:pt x="747" y="1517"/>
                    <a:pt x="741" y="1473"/>
                    <a:pt x="735" y="1447"/>
                  </a:cubicBezTo>
                  <a:cubicBezTo>
                    <a:pt x="730" y="1427"/>
                    <a:pt x="724" y="1337"/>
                    <a:pt x="728" y="1295"/>
                  </a:cubicBezTo>
                  <a:cubicBezTo>
                    <a:pt x="730" y="1263"/>
                    <a:pt x="724" y="1210"/>
                    <a:pt x="724" y="1189"/>
                  </a:cubicBezTo>
                  <a:cubicBezTo>
                    <a:pt x="725" y="1066"/>
                    <a:pt x="711" y="1004"/>
                    <a:pt x="707" y="982"/>
                  </a:cubicBezTo>
                  <a:cubicBezTo>
                    <a:pt x="702" y="959"/>
                    <a:pt x="699" y="926"/>
                    <a:pt x="696" y="877"/>
                  </a:cubicBezTo>
                  <a:cubicBezTo>
                    <a:pt x="696" y="859"/>
                    <a:pt x="694" y="824"/>
                    <a:pt x="690" y="785"/>
                  </a:cubicBezTo>
                  <a:cubicBezTo>
                    <a:pt x="686" y="729"/>
                    <a:pt x="681" y="684"/>
                    <a:pt x="676" y="647"/>
                  </a:cubicBezTo>
                  <a:cubicBezTo>
                    <a:pt x="674" y="631"/>
                    <a:pt x="672" y="618"/>
                    <a:pt x="671" y="611"/>
                  </a:cubicBezTo>
                  <a:cubicBezTo>
                    <a:pt x="668" y="587"/>
                    <a:pt x="661" y="556"/>
                    <a:pt x="653" y="533"/>
                  </a:cubicBezTo>
                  <a:cubicBezTo>
                    <a:pt x="648" y="518"/>
                    <a:pt x="644" y="510"/>
                    <a:pt x="640" y="506"/>
                  </a:cubicBezTo>
                  <a:cubicBezTo>
                    <a:pt x="637" y="503"/>
                    <a:pt x="634" y="499"/>
                    <a:pt x="630" y="495"/>
                  </a:cubicBezTo>
                  <a:cubicBezTo>
                    <a:pt x="614" y="478"/>
                    <a:pt x="589" y="457"/>
                    <a:pt x="551" y="451"/>
                  </a:cubicBezTo>
                  <a:cubicBezTo>
                    <a:pt x="544" y="450"/>
                    <a:pt x="537" y="449"/>
                    <a:pt x="531" y="448"/>
                  </a:cubicBezTo>
                  <a:cubicBezTo>
                    <a:pt x="528" y="447"/>
                    <a:pt x="525" y="446"/>
                    <a:pt x="521" y="445"/>
                  </a:cubicBezTo>
                  <a:cubicBezTo>
                    <a:pt x="521" y="441"/>
                    <a:pt x="521" y="436"/>
                    <a:pt x="520" y="431"/>
                  </a:cubicBezTo>
                  <a:cubicBezTo>
                    <a:pt x="521" y="413"/>
                    <a:pt x="520" y="394"/>
                    <a:pt x="508" y="382"/>
                  </a:cubicBezTo>
                  <a:cubicBezTo>
                    <a:pt x="513" y="386"/>
                    <a:pt x="516" y="393"/>
                    <a:pt x="519" y="397"/>
                  </a:cubicBezTo>
                  <a:cubicBezTo>
                    <a:pt x="514" y="376"/>
                    <a:pt x="506" y="358"/>
                    <a:pt x="496" y="339"/>
                  </a:cubicBezTo>
                  <a:cubicBezTo>
                    <a:pt x="499" y="342"/>
                    <a:pt x="501" y="344"/>
                    <a:pt x="505" y="346"/>
                  </a:cubicBezTo>
                  <a:cubicBezTo>
                    <a:pt x="498" y="328"/>
                    <a:pt x="487" y="307"/>
                    <a:pt x="474" y="292"/>
                  </a:cubicBezTo>
                  <a:cubicBezTo>
                    <a:pt x="465" y="312"/>
                    <a:pt x="465" y="312"/>
                    <a:pt x="465" y="312"/>
                  </a:cubicBezTo>
                  <a:cubicBezTo>
                    <a:pt x="468" y="320"/>
                    <a:pt x="463" y="343"/>
                    <a:pt x="463" y="352"/>
                  </a:cubicBezTo>
                  <a:cubicBezTo>
                    <a:pt x="462" y="362"/>
                    <a:pt x="461" y="373"/>
                    <a:pt x="462" y="384"/>
                  </a:cubicBezTo>
                  <a:cubicBezTo>
                    <a:pt x="463" y="382"/>
                    <a:pt x="464" y="380"/>
                    <a:pt x="466" y="378"/>
                  </a:cubicBezTo>
                  <a:cubicBezTo>
                    <a:pt x="465" y="380"/>
                    <a:pt x="465" y="382"/>
                    <a:pt x="464" y="384"/>
                  </a:cubicBezTo>
                  <a:cubicBezTo>
                    <a:pt x="463" y="390"/>
                    <a:pt x="461" y="397"/>
                    <a:pt x="460" y="403"/>
                  </a:cubicBezTo>
                  <a:cubicBezTo>
                    <a:pt x="454" y="391"/>
                    <a:pt x="449" y="376"/>
                    <a:pt x="448" y="356"/>
                  </a:cubicBezTo>
                  <a:cubicBezTo>
                    <a:pt x="448" y="350"/>
                    <a:pt x="449" y="343"/>
                    <a:pt x="450" y="337"/>
                  </a:cubicBezTo>
                  <a:cubicBezTo>
                    <a:pt x="453" y="334"/>
                    <a:pt x="456" y="330"/>
                    <a:pt x="459" y="327"/>
                  </a:cubicBezTo>
                  <a:cubicBezTo>
                    <a:pt x="461" y="324"/>
                    <a:pt x="463" y="321"/>
                    <a:pt x="465" y="318"/>
                  </a:cubicBezTo>
                  <a:cubicBezTo>
                    <a:pt x="476" y="305"/>
                    <a:pt x="482" y="293"/>
                    <a:pt x="485" y="283"/>
                  </a:cubicBezTo>
                  <a:cubicBezTo>
                    <a:pt x="486" y="283"/>
                    <a:pt x="486" y="283"/>
                    <a:pt x="486" y="282"/>
                  </a:cubicBezTo>
                  <a:cubicBezTo>
                    <a:pt x="487" y="280"/>
                    <a:pt x="487" y="278"/>
                    <a:pt x="488" y="277"/>
                  </a:cubicBezTo>
                  <a:cubicBezTo>
                    <a:pt x="489" y="274"/>
                    <a:pt x="490" y="270"/>
                    <a:pt x="491" y="267"/>
                  </a:cubicBezTo>
                  <a:cubicBezTo>
                    <a:pt x="500" y="273"/>
                    <a:pt x="512" y="249"/>
                    <a:pt x="515" y="243"/>
                  </a:cubicBezTo>
                  <a:cubicBezTo>
                    <a:pt x="517" y="236"/>
                    <a:pt x="518" y="230"/>
                    <a:pt x="517" y="223"/>
                  </a:cubicBezTo>
                  <a:cubicBezTo>
                    <a:pt x="517" y="219"/>
                    <a:pt x="517" y="215"/>
                    <a:pt x="518" y="212"/>
                  </a:cubicBezTo>
                  <a:cubicBezTo>
                    <a:pt x="521" y="202"/>
                    <a:pt x="532" y="190"/>
                    <a:pt x="523" y="180"/>
                  </a:cubicBezTo>
                  <a:cubicBezTo>
                    <a:pt x="520" y="175"/>
                    <a:pt x="514" y="176"/>
                    <a:pt x="509" y="178"/>
                  </a:cubicBezTo>
                  <a:cubicBezTo>
                    <a:pt x="510" y="170"/>
                    <a:pt x="511" y="162"/>
                    <a:pt x="510" y="157"/>
                  </a:cubicBezTo>
                  <a:cubicBezTo>
                    <a:pt x="506" y="137"/>
                    <a:pt x="512" y="115"/>
                    <a:pt x="508" y="96"/>
                  </a:cubicBezTo>
                  <a:cubicBezTo>
                    <a:pt x="504" y="75"/>
                    <a:pt x="493" y="57"/>
                    <a:pt x="478" y="42"/>
                  </a:cubicBezTo>
                  <a:cubicBezTo>
                    <a:pt x="472" y="34"/>
                    <a:pt x="466" y="29"/>
                    <a:pt x="457" y="25"/>
                  </a:cubicBezTo>
                  <a:cubicBezTo>
                    <a:pt x="457" y="25"/>
                    <a:pt x="457" y="25"/>
                    <a:pt x="457" y="25"/>
                  </a:cubicBezTo>
                  <a:cubicBezTo>
                    <a:pt x="460" y="26"/>
                    <a:pt x="463" y="27"/>
                    <a:pt x="465" y="29"/>
                  </a:cubicBezTo>
                  <a:cubicBezTo>
                    <a:pt x="468" y="30"/>
                    <a:pt x="471" y="32"/>
                    <a:pt x="474" y="33"/>
                  </a:cubicBezTo>
                  <a:cubicBezTo>
                    <a:pt x="464" y="22"/>
                    <a:pt x="448" y="12"/>
                    <a:pt x="433" y="12"/>
                  </a:cubicBezTo>
                  <a:cubicBezTo>
                    <a:pt x="441" y="12"/>
                    <a:pt x="448" y="14"/>
                    <a:pt x="456" y="14"/>
                  </a:cubicBezTo>
                  <a:cubicBezTo>
                    <a:pt x="449" y="11"/>
                    <a:pt x="443" y="8"/>
                    <a:pt x="435" y="7"/>
                  </a:cubicBezTo>
                  <a:cubicBezTo>
                    <a:pt x="427" y="6"/>
                    <a:pt x="414" y="5"/>
                    <a:pt x="407" y="9"/>
                  </a:cubicBezTo>
                  <a:cubicBezTo>
                    <a:pt x="406" y="9"/>
                    <a:pt x="405" y="9"/>
                    <a:pt x="405" y="9"/>
                  </a:cubicBezTo>
                  <a:cubicBezTo>
                    <a:pt x="405" y="9"/>
                    <a:pt x="405" y="9"/>
                    <a:pt x="405" y="9"/>
                  </a:cubicBezTo>
                  <a:cubicBezTo>
                    <a:pt x="387" y="5"/>
                    <a:pt x="360" y="0"/>
                    <a:pt x="342" y="8"/>
                  </a:cubicBezTo>
                  <a:cubicBezTo>
                    <a:pt x="352" y="6"/>
                    <a:pt x="363" y="4"/>
                    <a:pt x="373" y="8"/>
                  </a:cubicBezTo>
                  <a:cubicBezTo>
                    <a:pt x="364" y="8"/>
                    <a:pt x="355" y="7"/>
                    <a:pt x="347" y="9"/>
                  </a:cubicBezTo>
                  <a:cubicBezTo>
                    <a:pt x="336" y="11"/>
                    <a:pt x="325" y="14"/>
                    <a:pt x="313" y="15"/>
                  </a:cubicBezTo>
                  <a:cubicBezTo>
                    <a:pt x="318" y="15"/>
                    <a:pt x="324" y="14"/>
                    <a:pt x="329" y="15"/>
                  </a:cubicBezTo>
                  <a:cubicBezTo>
                    <a:pt x="324" y="16"/>
                    <a:pt x="319" y="17"/>
                    <a:pt x="315" y="20"/>
                  </a:cubicBezTo>
                  <a:cubicBezTo>
                    <a:pt x="313" y="21"/>
                    <a:pt x="311" y="22"/>
                    <a:pt x="309" y="23"/>
                  </a:cubicBezTo>
                  <a:cubicBezTo>
                    <a:pt x="307" y="24"/>
                    <a:pt x="305" y="25"/>
                    <a:pt x="303" y="26"/>
                  </a:cubicBezTo>
                  <a:cubicBezTo>
                    <a:pt x="294" y="31"/>
                    <a:pt x="282" y="41"/>
                    <a:pt x="278" y="51"/>
                  </a:cubicBezTo>
                  <a:cubicBezTo>
                    <a:pt x="256" y="74"/>
                    <a:pt x="241" y="105"/>
                    <a:pt x="237" y="136"/>
                  </a:cubicBezTo>
                  <a:cubicBezTo>
                    <a:pt x="235" y="150"/>
                    <a:pt x="238" y="163"/>
                    <a:pt x="242" y="176"/>
                  </a:cubicBezTo>
                  <a:cubicBezTo>
                    <a:pt x="238" y="175"/>
                    <a:pt x="235" y="176"/>
                    <a:pt x="232" y="179"/>
                  </a:cubicBezTo>
                  <a:cubicBezTo>
                    <a:pt x="224" y="190"/>
                    <a:pt x="235" y="201"/>
                    <a:pt x="238" y="211"/>
                  </a:cubicBezTo>
                  <a:cubicBezTo>
                    <a:pt x="239" y="215"/>
                    <a:pt x="239" y="219"/>
                    <a:pt x="239" y="223"/>
                  </a:cubicBezTo>
                  <a:cubicBezTo>
                    <a:pt x="238" y="230"/>
                    <a:pt x="238" y="236"/>
                    <a:pt x="241" y="243"/>
                  </a:cubicBezTo>
                  <a:cubicBezTo>
                    <a:pt x="244" y="248"/>
                    <a:pt x="255" y="271"/>
                    <a:pt x="264" y="267"/>
                  </a:cubicBezTo>
                  <a:cubicBezTo>
                    <a:pt x="266" y="272"/>
                    <a:pt x="267" y="276"/>
                    <a:pt x="268" y="280"/>
                  </a:cubicBezTo>
                  <a:cubicBezTo>
                    <a:pt x="269" y="281"/>
                    <a:pt x="270" y="284"/>
                    <a:pt x="271" y="286"/>
                  </a:cubicBezTo>
                  <a:cubicBezTo>
                    <a:pt x="275" y="297"/>
                    <a:pt x="284" y="314"/>
                    <a:pt x="300" y="329"/>
                  </a:cubicBezTo>
                  <a:cubicBezTo>
                    <a:pt x="302" y="338"/>
                    <a:pt x="303" y="347"/>
                    <a:pt x="304" y="354"/>
                  </a:cubicBezTo>
                  <a:cubicBezTo>
                    <a:pt x="304" y="354"/>
                    <a:pt x="304" y="354"/>
                    <a:pt x="304" y="355"/>
                  </a:cubicBezTo>
                  <a:cubicBezTo>
                    <a:pt x="304" y="357"/>
                    <a:pt x="304" y="359"/>
                    <a:pt x="304" y="361"/>
                  </a:cubicBezTo>
                  <a:cubicBezTo>
                    <a:pt x="305" y="387"/>
                    <a:pt x="298" y="406"/>
                    <a:pt x="287" y="420"/>
                  </a:cubicBezTo>
                  <a:cubicBezTo>
                    <a:pt x="286" y="409"/>
                    <a:pt x="285" y="397"/>
                    <a:pt x="282" y="387"/>
                  </a:cubicBezTo>
                  <a:cubicBezTo>
                    <a:pt x="287" y="393"/>
                    <a:pt x="290" y="400"/>
                    <a:pt x="294" y="406"/>
                  </a:cubicBezTo>
                  <a:cubicBezTo>
                    <a:pt x="297" y="382"/>
                    <a:pt x="284" y="359"/>
                    <a:pt x="285" y="335"/>
                  </a:cubicBezTo>
                  <a:cubicBezTo>
                    <a:pt x="286" y="324"/>
                    <a:pt x="288" y="316"/>
                    <a:pt x="286" y="308"/>
                  </a:cubicBezTo>
                  <a:cubicBezTo>
                    <a:pt x="273" y="282"/>
                    <a:pt x="273" y="282"/>
                    <a:pt x="273" y="282"/>
                  </a:cubicBezTo>
                  <a:cubicBezTo>
                    <a:pt x="276" y="303"/>
                    <a:pt x="258" y="325"/>
                    <a:pt x="250" y="344"/>
                  </a:cubicBezTo>
                  <a:cubicBezTo>
                    <a:pt x="252" y="341"/>
                    <a:pt x="253" y="338"/>
                    <a:pt x="255" y="336"/>
                  </a:cubicBezTo>
                  <a:cubicBezTo>
                    <a:pt x="257" y="345"/>
                    <a:pt x="246" y="352"/>
                    <a:pt x="241" y="359"/>
                  </a:cubicBezTo>
                  <a:cubicBezTo>
                    <a:pt x="232" y="372"/>
                    <a:pt x="221" y="385"/>
                    <a:pt x="218" y="401"/>
                  </a:cubicBezTo>
                  <a:cubicBezTo>
                    <a:pt x="224" y="393"/>
                    <a:pt x="231" y="379"/>
                    <a:pt x="242" y="376"/>
                  </a:cubicBezTo>
                  <a:cubicBezTo>
                    <a:pt x="235" y="385"/>
                    <a:pt x="229" y="396"/>
                    <a:pt x="226" y="407"/>
                  </a:cubicBezTo>
                  <a:cubicBezTo>
                    <a:pt x="222" y="422"/>
                    <a:pt x="225" y="438"/>
                    <a:pt x="223" y="454"/>
                  </a:cubicBezTo>
                  <a:cubicBezTo>
                    <a:pt x="215" y="455"/>
                    <a:pt x="206" y="457"/>
                    <a:pt x="195" y="460"/>
                  </a:cubicBezTo>
                  <a:cubicBezTo>
                    <a:pt x="177" y="464"/>
                    <a:pt x="136" y="476"/>
                    <a:pt x="118" y="505"/>
                  </a:cubicBezTo>
                  <a:cubicBezTo>
                    <a:pt x="107" y="524"/>
                    <a:pt x="91" y="572"/>
                    <a:pt x="86" y="607"/>
                  </a:cubicBezTo>
                  <a:cubicBezTo>
                    <a:pt x="80" y="643"/>
                    <a:pt x="57" y="816"/>
                    <a:pt x="56" y="872"/>
                  </a:cubicBezTo>
                  <a:cubicBezTo>
                    <a:pt x="56" y="874"/>
                    <a:pt x="56" y="875"/>
                    <a:pt x="56" y="877"/>
                  </a:cubicBezTo>
                  <a:cubicBezTo>
                    <a:pt x="56" y="926"/>
                    <a:pt x="50" y="959"/>
                    <a:pt x="45" y="982"/>
                  </a:cubicBezTo>
                  <a:cubicBezTo>
                    <a:pt x="41" y="1004"/>
                    <a:pt x="22" y="1067"/>
                    <a:pt x="23" y="1190"/>
                  </a:cubicBezTo>
                  <a:cubicBezTo>
                    <a:pt x="24" y="1212"/>
                    <a:pt x="22" y="1263"/>
                    <a:pt x="24" y="1295"/>
                  </a:cubicBezTo>
                  <a:cubicBezTo>
                    <a:pt x="28" y="1337"/>
                    <a:pt x="22" y="1427"/>
                    <a:pt x="17" y="1447"/>
                  </a:cubicBezTo>
                  <a:cubicBezTo>
                    <a:pt x="11" y="1473"/>
                    <a:pt x="5" y="1517"/>
                    <a:pt x="3" y="1523"/>
                  </a:cubicBezTo>
                  <a:cubicBezTo>
                    <a:pt x="0" y="1529"/>
                    <a:pt x="5" y="1538"/>
                    <a:pt x="8" y="1544"/>
                  </a:cubicBezTo>
                  <a:cubicBezTo>
                    <a:pt x="12" y="1551"/>
                    <a:pt x="11" y="1557"/>
                    <a:pt x="15" y="1566"/>
                  </a:cubicBezTo>
                  <a:cubicBezTo>
                    <a:pt x="18" y="1573"/>
                    <a:pt x="27" y="1588"/>
                    <a:pt x="32" y="1596"/>
                  </a:cubicBezTo>
                  <a:cubicBezTo>
                    <a:pt x="37" y="1605"/>
                    <a:pt x="56" y="1615"/>
                    <a:pt x="71" y="1620"/>
                  </a:cubicBezTo>
                  <a:cubicBezTo>
                    <a:pt x="81" y="1624"/>
                    <a:pt x="100" y="1635"/>
                    <a:pt x="102" y="1630"/>
                  </a:cubicBezTo>
                  <a:cubicBezTo>
                    <a:pt x="106" y="1619"/>
                    <a:pt x="99" y="1612"/>
                    <a:pt x="91" y="1608"/>
                  </a:cubicBezTo>
                  <a:cubicBezTo>
                    <a:pt x="87" y="1605"/>
                    <a:pt x="100" y="1614"/>
                    <a:pt x="103" y="1604"/>
                  </a:cubicBezTo>
                  <a:cubicBezTo>
                    <a:pt x="104" y="1601"/>
                    <a:pt x="104" y="1600"/>
                    <a:pt x="102" y="1595"/>
                  </a:cubicBezTo>
                  <a:cubicBezTo>
                    <a:pt x="102" y="1594"/>
                    <a:pt x="103" y="1594"/>
                    <a:pt x="103" y="1593"/>
                  </a:cubicBezTo>
                  <a:cubicBezTo>
                    <a:pt x="103" y="1593"/>
                    <a:pt x="103" y="1592"/>
                    <a:pt x="103" y="1592"/>
                  </a:cubicBezTo>
                  <a:cubicBezTo>
                    <a:pt x="103" y="1592"/>
                    <a:pt x="103" y="1592"/>
                    <a:pt x="103" y="1592"/>
                  </a:cubicBezTo>
                  <a:cubicBezTo>
                    <a:pt x="103" y="1591"/>
                    <a:pt x="103" y="1591"/>
                    <a:pt x="103" y="1591"/>
                  </a:cubicBezTo>
                  <a:cubicBezTo>
                    <a:pt x="103" y="1591"/>
                    <a:pt x="103" y="1590"/>
                    <a:pt x="103" y="1590"/>
                  </a:cubicBezTo>
                  <a:cubicBezTo>
                    <a:pt x="103" y="1590"/>
                    <a:pt x="103" y="1590"/>
                    <a:pt x="103" y="1590"/>
                  </a:cubicBezTo>
                  <a:cubicBezTo>
                    <a:pt x="103" y="1589"/>
                    <a:pt x="103" y="1589"/>
                    <a:pt x="103" y="1589"/>
                  </a:cubicBezTo>
                  <a:cubicBezTo>
                    <a:pt x="103" y="1589"/>
                    <a:pt x="102" y="1589"/>
                    <a:pt x="102" y="1589"/>
                  </a:cubicBezTo>
                  <a:cubicBezTo>
                    <a:pt x="102" y="1588"/>
                    <a:pt x="102" y="1588"/>
                    <a:pt x="102" y="1588"/>
                  </a:cubicBezTo>
                  <a:cubicBezTo>
                    <a:pt x="102" y="1588"/>
                    <a:pt x="102" y="1588"/>
                    <a:pt x="102" y="1588"/>
                  </a:cubicBezTo>
                  <a:cubicBezTo>
                    <a:pt x="101" y="1587"/>
                    <a:pt x="100" y="1586"/>
                    <a:pt x="99" y="1584"/>
                  </a:cubicBezTo>
                  <a:cubicBezTo>
                    <a:pt x="99" y="1584"/>
                    <a:pt x="99" y="1584"/>
                    <a:pt x="99" y="1584"/>
                  </a:cubicBezTo>
                  <a:cubicBezTo>
                    <a:pt x="100" y="1584"/>
                    <a:pt x="100" y="1584"/>
                    <a:pt x="100" y="1584"/>
                  </a:cubicBezTo>
                  <a:cubicBezTo>
                    <a:pt x="99" y="1584"/>
                    <a:pt x="99" y="1584"/>
                    <a:pt x="99" y="1584"/>
                  </a:cubicBezTo>
                  <a:cubicBezTo>
                    <a:pt x="99" y="1584"/>
                    <a:pt x="99" y="1584"/>
                    <a:pt x="99" y="1583"/>
                  </a:cubicBezTo>
                  <a:cubicBezTo>
                    <a:pt x="106" y="1581"/>
                    <a:pt x="101" y="1550"/>
                    <a:pt x="98" y="1534"/>
                  </a:cubicBezTo>
                  <a:cubicBezTo>
                    <a:pt x="99" y="1523"/>
                    <a:pt x="100" y="1487"/>
                    <a:pt x="91" y="1462"/>
                  </a:cubicBezTo>
                  <a:cubicBezTo>
                    <a:pt x="86" y="1446"/>
                    <a:pt x="84" y="1431"/>
                    <a:pt x="84" y="1421"/>
                  </a:cubicBezTo>
                  <a:cubicBezTo>
                    <a:pt x="84" y="1421"/>
                    <a:pt x="84" y="1420"/>
                    <a:pt x="84" y="1419"/>
                  </a:cubicBezTo>
                  <a:cubicBezTo>
                    <a:pt x="84" y="1419"/>
                    <a:pt x="84" y="1418"/>
                    <a:pt x="84" y="1417"/>
                  </a:cubicBezTo>
                  <a:cubicBezTo>
                    <a:pt x="84" y="1417"/>
                    <a:pt x="84" y="1417"/>
                    <a:pt x="84" y="1417"/>
                  </a:cubicBezTo>
                  <a:cubicBezTo>
                    <a:pt x="82" y="1388"/>
                    <a:pt x="93" y="1282"/>
                    <a:pt x="104" y="1221"/>
                  </a:cubicBezTo>
                  <a:cubicBezTo>
                    <a:pt x="108" y="1205"/>
                    <a:pt x="111" y="1189"/>
                    <a:pt x="116" y="1173"/>
                  </a:cubicBezTo>
                  <a:cubicBezTo>
                    <a:pt x="120" y="1158"/>
                    <a:pt x="123" y="1142"/>
                    <a:pt x="126" y="1125"/>
                  </a:cubicBezTo>
                  <a:cubicBezTo>
                    <a:pt x="138" y="1059"/>
                    <a:pt x="138" y="1008"/>
                    <a:pt x="140" y="995"/>
                  </a:cubicBezTo>
                  <a:cubicBezTo>
                    <a:pt x="143" y="978"/>
                    <a:pt x="161" y="888"/>
                    <a:pt x="167" y="848"/>
                  </a:cubicBezTo>
                  <a:cubicBezTo>
                    <a:pt x="167" y="849"/>
                    <a:pt x="167" y="849"/>
                    <a:pt x="167" y="849"/>
                  </a:cubicBezTo>
                  <a:cubicBezTo>
                    <a:pt x="171" y="898"/>
                    <a:pt x="181" y="956"/>
                    <a:pt x="183" y="982"/>
                  </a:cubicBezTo>
                  <a:cubicBezTo>
                    <a:pt x="183" y="988"/>
                    <a:pt x="184" y="994"/>
                    <a:pt x="185" y="1001"/>
                  </a:cubicBezTo>
                  <a:cubicBezTo>
                    <a:pt x="190" y="1036"/>
                    <a:pt x="203" y="1085"/>
                    <a:pt x="191" y="1110"/>
                  </a:cubicBezTo>
                  <a:cubicBezTo>
                    <a:pt x="177" y="1138"/>
                    <a:pt x="159" y="1204"/>
                    <a:pt x="146" y="1281"/>
                  </a:cubicBezTo>
                  <a:cubicBezTo>
                    <a:pt x="135" y="1342"/>
                    <a:pt x="126" y="1394"/>
                    <a:pt x="136" y="1504"/>
                  </a:cubicBezTo>
                  <a:cubicBezTo>
                    <a:pt x="144" y="1582"/>
                    <a:pt x="143" y="1635"/>
                    <a:pt x="161" y="1721"/>
                  </a:cubicBezTo>
                  <a:cubicBezTo>
                    <a:pt x="178" y="1798"/>
                    <a:pt x="191" y="1888"/>
                    <a:pt x="200" y="1944"/>
                  </a:cubicBezTo>
                  <a:cubicBezTo>
                    <a:pt x="210" y="2001"/>
                    <a:pt x="214" y="2030"/>
                    <a:pt x="216" y="2067"/>
                  </a:cubicBezTo>
                  <a:cubicBezTo>
                    <a:pt x="218" y="2104"/>
                    <a:pt x="195" y="2279"/>
                    <a:pt x="221" y="2381"/>
                  </a:cubicBezTo>
                  <a:cubicBezTo>
                    <a:pt x="247" y="2482"/>
                    <a:pt x="258" y="2547"/>
                    <a:pt x="263" y="2571"/>
                  </a:cubicBezTo>
                  <a:cubicBezTo>
                    <a:pt x="274" y="2626"/>
                    <a:pt x="265" y="2631"/>
                    <a:pt x="269" y="2659"/>
                  </a:cubicBezTo>
                  <a:cubicBezTo>
                    <a:pt x="274" y="2686"/>
                    <a:pt x="274" y="2683"/>
                    <a:pt x="261" y="2709"/>
                  </a:cubicBezTo>
                  <a:cubicBezTo>
                    <a:pt x="249" y="2726"/>
                    <a:pt x="230" y="2763"/>
                    <a:pt x="223" y="2772"/>
                  </a:cubicBezTo>
                  <a:cubicBezTo>
                    <a:pt x="217" y="2780"/>
                    <a:pt x="220" y="2788"/>
                    <a:pt x="223" y="2793"/>
                  </a:cubicBezTo>
                  <a:cubicBezTo>
                    <a:pt x="223" y="2794"/>
                    <a:pt x="223" y="2795"/>
                    <a:pt x="223" y="2796"/>
                  </a:cubicBezTo>
                  <a:cubicBezTo>
                    <a:pt x="223" y="2796"/>
                    <a:pt x="223" y="2796"/>
                    <a:pt x="223" y="2796"/>
                  </a:cubicBezTo>
                  <a:cubicBezTo>
                    <a:pt x="223" y="2797"/>
                    <a:pt x="223" y="2797"/>
                    <a:pt x="223" y="2798"/>
                  </a:cubicBezTo>
                  <a:cubicBezTo>
                    <a:pt x="223" y="2798"/>
                    <a:pt x="223" y="2798"/>
                    <a:pt x="223" y="2799"/>
                  </a:cubicBezTo>
                  <a:cubicBezTo>
                    <a:pt x="223" y="2799"/>
                    <a:pt x="223" y="2800"/>
                    <a:pt x="223" y="2800"/>
                  </a:cubicBezTo>
                  <a:cubicBezTo>
                    <a:pt x="223" y="2800"/>
                    <a:pt x="223" y="2800"/>
                    <a:pt x="223" y="2801"/>
                  </a:cubicBezTo>
                  <a:cubicBezTo>
                    <a:pt x="223" y="2801"/>
                    <a:pt x="223" y="2802"/>
                    <a:pt x="223" y="2802"/>
                  </a:cubicBezTo>
                  <a:cubicBezTo>
                    <a:pt x="223" y="2802"/>
                    <a:pt x="223" y="2802"/>
                    <a:pt x="223" y="2802"/>
                  </a:cubicBezTo>
                  <a:cubicBezTo>
                    <a:pt x="223" y="2803"/>
                    <a:pt x="223" y="2803"/>
                    <a:pt x="224" y="2804"/>
                  </a:cubicBezTo>
                  <a:cubicBezTo>
                    <a:pt x="224" y="2804"/>
                    <a:pt x="224" y="2804"/>
                    <a:pt x="224" y="2804"/>
                  </a:cubicBezTo>
                  <a:cubicBezTo>
                    <a:pt x="224" y="2805"/>
                    <a:pt x="224" y="2805"/>
                    <a:pt x="225" y="2805"/>
                  </a:cubicBezTo>
                  <a:cubicBezTo>
                    <a:pt x="225" y="2806"/>
                    <a:pt x="225" y="2806"/>
                    <a:pt x="225" y="2806"/>
                  </a:cubicBezTo>
                  <a:cubicBezTo>
                    <a:pt x="225" y="2806"/>
                    <a:pt x="225" y="2807"/>
                    <a:pt x="226" y="2807"/>
                  </a:cubicBezTo>
                  <a:cubicBezTo>
                    <a:pt x="226" y="2807"/>
                    <a:pt x="226" y="2807"/>
                    <a:pt x="226" y="2807"/>
                  </a:cubicBezTo>
                  <a:cubicBezTo>
                    <a:pt x="226" y="2808"/>
                    <a:pt x="227" y="2808"/>
                    <a:pt x="227" y="2808"/>
                  </a:cubicBezTo>
                  <a:cubicBezTo>
                    <a:pt x="227" y="2808"/>
                    <a:pt x="227" y="2808"/>
                    <a:pt x="227" y="2809"/>
                  </a:cubicBezTo>
                  <a:cubicBezTo>
                    <a:pt x="228" y="2809"/>
                    <a:pt x="228" y="2809"/>
                    <a:pt x="228" y="2809"/>
                  </a:cubicBezTo>
                  <a:cubicBezTo>
                    <a:pt x="228" y="2809"/>
                    <a:pt x="229" y="2810"/>
                    <a:pt x="229" y="2810"/>
                  </a:cubicBezTo>
                  <a:cubicBezTo>
                    <a:pt x="229" y="2810"/>
                    <a:pt x="229" y="2810"/>
                    <a:pt x="230" y="2810"/>
                  </a:cubicBezTo>
                  <a:cubicBezTo>
                    <a:pt x="230" y="2810"/>
                    <a:pt x="230" y="2811"/>
                    <a:pt x="230" y="2811"/>
                  </a:cubicBezTo>
                  <a:cubicBezTo>
                    <a:pt x="231" y="2811"/>
                    <a:pt x="231" y="2811"/>
                    <a:pt x="231" y="2811"/>
                  </a:cubicBezTo>
                  <a:cubicBezTo>
                    <a:pt x="231" y="2811"/>
                    <a:pt x="232" y="2812"/>
                    <a:pt x="232" y="2812"/>
                  </a:cubicBezTo>
                  <a:cubicBezTo>
                    <a:pt x="232" y="2812"/>
                    <a:pt x="232" y="2812"/>
                    <a:pt x="232" y="2812"/>
                  </a:cubicBezTo>
                  <a:cubicBezTo>
                    <a:pt x="233" y="2812"/>
                    <a:pt x="233" y="2812"/>
                    <a:pt x="234" y="2812"/>
                  </a:cubicBezTo>
                  <a:cubicBezTo>
                    <a:pt x="234" y="2812"/>
                    <a:pt x="234" y="2812"/>
                    <a:pt x="234" y="2812"/>
                  </a:cubicBezTo>
                  <a:cubicBezTo>
                    <a:pt x="234" y="2813"/>
                    <a:pt x="235" y="2813"/>
                    <a:pt x="235" y="2813"/>
                  </a:cubicBezTo>
                  <a:cubicBezTo>
                    <a:pt x="235" y="2813"/>
                    <a:pt x="235" y="2813"/>
                    <a:pt x="235" y="2813"/>
                  </a:cubicBezTo>
                  <a:cubicBezTo>
                    <a:pt x="236" y="2813"/>
                    <a:pt x="237" y="2813"/>
                    <a:pt x="237" y="2813"/>
                  </a:cubicBezTo>
                  <a:cubicBezTo>
                    <a:pt x="237" y="2814"/>
                    <a:pt x="237" y="2815"/>
                    <a:pt x="237" y="2815"/>
                  </a:cubicBezTo>
                  <a:cubicBezTo>
                    <a:pt x="237" y="2815"/>
                    <a:pt x="237" y="2815"/>
                    <a:pt x="237" y="2815"/>
                  </a:cubicBezTo>
                  <a:cubicBezTo>
                    <a:pt x="237" y="2815"/>
                    <a:pt x="237" y="2815"/>
                    <a:pt x="237" y="2815"/>
                  </a:cubicBezTo>
                  <a:cubicBezTo>
                    <a:pt x="237" y="2816"/>
                    <a:pt x="238" y="2817"/>
                    <a:pt x="238" y="2817"/>
                  </a:cubicBezTo>
                  <a:cubicBezTo>
                    <a:pt x="238" y="2817"/>
                    <a:pt x="238" y="2817"/>
                    <a:pt x="238" y="2817"/>
                  </a:cubicBezTo>
                  <a:cubicBezTo>
                    <a:pt x="238" y="2818"/>
                    <a:pt x="238" y="2819"/>
                    <a:pt x="239" y="2819"/>
                  </a:cubicBezTo>
                  <a:cubicBezTo>
                    <a:pt x="239" y="2819"/>
                    <a:pt x="239" y="2819"/>
                    <a:pt x="239" y="2819"/>
                  </a:cubicBezTo>
                  <a:cubicBezTo>
                    <a:pt x="239" y="2820"/>
                    <a:pt x="240" y="2820"/>
                    <a:pt x="240" y="2821"/>
                  </a:cubicBezTo>
                  <a:cubicBezTo>
                    <a:pt x="240" y="2821"/>
                    <a:pt x="240" y="2821"/>
                    <a:pt x="240" y="2821"/>
                  </a:cubicBezTo>
                  <a:cubicBezTo>
                    <a:pt x="241" y="2821"/>
                    <a:pt x="241" y="2822"/>
                    <a:pt x="242" y="2822"/>
                  </a:cubicBezTo>
                  <a:cubicBezTo>
                    <a:pt x="242" y="2822"/>
                    <a:pt x="242" y="2822"/>
                    <a:pt x="242" y="2822"/>
                  </a:cubicBezTo>
                  <a:cubicBezTo>
                    <a:pt x="242" y="2823"/>
                    <a:pt x="243" y="2823"/>
                    <a:pt x="244" y="2823"/>
                  </a:cubicBezTo>
                  <a:cubicBezTo>
                    <a:pt x="244" y="2823"/>
                    <a:pt x="244" y="2823"/>
                    <a:pt x="244" y="2823"/>
                  </a:cubicBezTo>
                  <a:cubicBezTo>
                    <a:pt x="244" y="2823"/>
                    <a:pt x="245" y="2824"/>
                    <a:pt x="246" y="2824"/>
                  </a:cubicBezTo>
                  <a:cubicBezTo>
                    <a:pt x="246" y="2824"/>
                    <a:pt x="246" y="2824"/>
                    <a:pt x="246" y="2824"/>
                  </a:cubicBezTo>
                  <a:cubicBezTo>
                    <a:pt x="247" y="2824"/>
                    <a:pt x="248" y="2824"/>
                    <a:pt x="248" y="2824"/>
                  </a:cubicBezTo>
                  <a:cubicBezTo>
                    <a:pt x="248" y="2824"/>
                    <a:pt x="249" y="2824"/>
                    <a:pt x="249" y="2824"/>
                  </a:cubicBezTo>
                  <a:cubicBezTo>
                    <a:pt x="249" y="2825"/>
                    <a:pt x="250" y="2825"/>
                    <a:pt x="251" y="2825"/>
                  </a:cubicBezTo>
                  <a:cubicBezTo>
                    <a:pt x="251" y="2825"/>
                    <a:pt x="251" y="2825"/>
                    <a:pt x="251" y="2825"/>
                  </a:cubicBezTo>
                  <a:cubicBezTo>
                    <a:pt x="252" y="2825"/>
                    <a:pt x="253" y="2825"/>
                    <a:pt x="253" y="2825"/>
                  </a:cubicBezTo>
                  <a:cubicBezTo>
                    <a:pt x="254" y="2825"/>
                    <a:pt x="254" y="2825"/>
                    <a:pt x="254" y="2825"/>
                  </a:cubicBezTo>
                  <a:cubicBezTo>
                    <a:pt x="255" y="2825"/>
                    <a:pt x="255" y="2825"/>
                    <a:pt x="256" y="2825"/>
                  </a:cubicBezTo>
                  <a:cubicBezTo>
                    <a:pt x="256" y="2825"/>
                    <a:pt x="257" y="2825"/>
                    <a:pt x="257" y="2825"/>
                  </a:cubicBezTo>
                  <a:cubicBezTo>
                    <a:pt x="257" y="2824"/>
                    <a:pt x="258" y="2824"/>
                    <a:pt x="258" y="2824"/>
                  </a:cubicBezTo>
                  <a:cubicBezTo>
                    <a:pt x="259" y="2824"/>
                    <a:pt x="259" y="2824"/>
                    <a:pt x="259" y="2824"/>
                  </a:cubicBezTo>
                  <a:cubicBezTo>
                    <a:pt x="260" y="2824"/>
                    <a:pt x="260" y="2824"/>
                    <a:pt x="261" y="2824"/>
                  </a:cubicBezTo>
                  <a:cubicBezTo>
                    <a:pt x="261" y="2824"/>
                    <a:pt x="262" y="2824"/>
                    <a:pt x="262" y="2823"/>
                  </a:cubicBezTo>
                  <a:cubicBezTo>
                    <a:pt x="262" y="2823"/>
                    <a:pt x="263" y="2823"/>
                    <a:pt x="263" y="2823"/>
                  </a:cubicBezTo>
                  <a:cubicBezTo>
                    <a:pt x="264" y="2823"/>
                    <a:pt x="264" y="2823"/>
                    <a:pt x="264" y="2823"/>
                  </a:cubicBezTo>
                  <a:cubicBezTo>
                    <a:pt x="265" y="2822"/>
                    <a:pt x="265" y="2822"/>
                    <a:pt x="265" y="2822"/>
                  </a:cubicBezTo>
                  <a:cubicBezTo>
                    <a:pt x="266" y="2822"/>
                    <a:pt x="266" y="2822"/>
                    <a:pt x="266" y="2822"/>
                  </a:cubicBezTo>
                  <a:cubicBezTo>
                    <a:pt x="267" y="2821"/>
                    <a:pt x="267" y="2821"/>
                    <a:pt x="267" y="2821"/>
                  </a:cubicBezTo>
                  <a:cubicBezTo>
                    <a:pt x="268" y="2821"/>
                    <a:pt x="268" y="2820"/>
                    <a:pt x="268" y="2820"/>
                  </a:cubicBezTo>
                  <a:cubicBezTo>
                    <a:pt x="276" y="2828"/>
                    <a:pt x="296" y="2828"/>
                    <a:pt x="303" y="2818"/>
                  </a:cubicBezTo>
                  <a:cubicBezTo>
                    <a:pt x="316" y="2830"/>
                    <a:pt x="338" y="2830"/>
                    <a:pt x="352" y="2815"/>
                  </a:cubicBezTo>
                  <a:cubicBezTo>
                    <a:pt x="366" y="2800"/>
                    <a:pt x="368" y="2785"/>
                    <a:pt x="366" y="2770"/>
                  </a:cubicBezTo>
                  <a:cubicBezTo>
                    <a:pt x="365" y="2756"/>
                    <a:pt x="368" y="2751"/>
                    <a:pt x="371" y="2732"/>
                  </a:cubicBezTo>
                  <a:cubicBezTo>
                    <a:pt x="374" y="2714"/>
                    <a:pt x="376" y="2700"/>
                    <a:pt x="370" y="2687"/>
                  </a:cubicBezTo>
                  <a:cubicBezTo>
                    <a:pt x="364" y="2674"/>
                    <a:pt x="363" y="2668"/>
                    <a:pt x="363" y="2655"/>
                  </a:cubicBezTo>
                  <a:cubicBezTo>
                    <a:pt x="363" y="2641"/>
                    <a:pt x="368" y="2622"/>
                    <a:pt x="360" y="2605"/>
                  </a:cubicBezTo>
                  <a:cubicBezTo>
                    <a:pt x="352" y="2589"/>
                    <a:pt x="343" y="2549"/>
                    <a:pt x="344" y="2506"/>
                  </a:cubicBezTo>
                  <a:cubicBezTo>
                    <a:pt x="346" y="2464"/>
                    <a:pt x="376" y="2223"/>
                    <a:pt x="363" y="2141"/>
                  </a:cubicBezTo>
                  <a:cubicBezTo>
                    <a:pt x="351" y="2059"/>
                    <a:pt x="355" y="2042"/>
                    <a:pt x="359" y="2014"/>
                  </a:cubicBezTo>
                  <a:cubicBezTo>
                    <a:pt x="362" y="1986"/>
                    <a:pt x="370" y="1941"/>
                    <a:pt x="363" y="1882"/>
                  </a:cubicBezTo>
                  <a:cubicBezTo>
                    <a:pt x="360" y="1859"/>
                    <a:pt x="360" y="1763"/>
                    <a:pt x="361" y="1666"/>
                  </a:cubicBezTo>
                  <a:cubicBezTo>
                    <a:pt x="362" y="1604"/>
                    <a:pt x="366" y="1529"/>
                    <a:pt x="362" y="1505"/>
                  </a:cubicBezTo>
                  <a:cubicBezTo>
                    <a:pt x="367" y="1507"/>
                    <a:pt x="371" y="1508"/>
                    <a:pt x="375" y="1508"/>
                  </a:cubicBezTo>
                  <a:cubicBezTo>
                    <a:pt x="376" y="1508"/>
                    <a:pt x="376" y="1508"/>
                    <a:pt x="376" y="1508"/>
                  </a:cubicBezTo>
                  <a:cubicBezTo>
                    <a:pt x="380" y="1508"/>
                    <a:pt x="385" y="1506"/>
                    <a:pt x="390" y="1504"/>
                  </a:cubicBezTo>
                  <a:cubicBezTo>
                    <a:pt x="390" y="1505"/>
                    <a:pt x="390" y="1505"/>
                    <a:pt x="390" y="1505"/>
                  </a:cubicBezTo>
                  <a:cubicBezTo>
                    <a:pt x="389" y="1506"/>
                    <a:pt x="389" y="1509"/>
                    <a:pt x="389" y="1513"/>
                  </a:cubicBezTo>
                  <a:cubicBezTo>
                    <a:pt x="387" y="1544"/>
                    <a:pt x="390" y="1609"/>
                    <a:pt x="391" y="1666"/>
                  </a:cubicBezTo>
                  <a:cubicBezTo>
                    <a:pt x="392" y="1763"/>
                    <a:pt x="392" y="1859"/>
                    <a:pt x="390" y="1882"/>
                  </a:cubicBezTo>
                  <a:cubicBezTo>
                    <a:pt x="382" y="1941"/>
                    <a:pt x="390" y="1986"/>
                    <a:pt x="393" y="2014"/>
                  </a:cubicBezTo>
                  <a:cubicBezTo>
                    <a:pt x="397" y="2042"/>
                    <a:pt x="401" y="2059"/>
                    <a:pt x="389" y="2141"/>
                  </a:cubicBezTo>
                  <a:cubicBezTo>
                    <a:pt x="376" y="2223"/>
                    <a:pt x="406" y="2464"/>
                    <a:pt x="408" y="2506"/>
                  </a:cubicBezTo>
                  <a:cubicBezTo>
                    <a:pt x="409" y="2549"/>
                    <a:pt x="400" y="2589"/>
                    <a:pt x="392" y="2605"/>
                  </a:cubicBezTo>
                  <a:cubicBezTo>
                    <a:pt x="384" y="2622"/>
                    <a:pt x="389" y="2641"/>
                    <a:pt x="389" y="2655"/>
                  </a:cubicBezTo>
                  <a:cubicBezTo>
                    <a:pt x="389" y="2668"/>
                    <a:pt x="388" y="2674"/>
                    <a:pt x="382" y="2687"/>
                  </a:cubicBezTo>
                  <a:cubicBezTo>
                    <a:pt x="376" y="2700"/>
                    <a:pt x="378" y="2714"/>
                    <a:pt x="381" y="2732"/>
                  </a:cubicBezTo>
                  <a:cubicBezTo>
                    <a:pt x="384" y="2751"/>
                    <a:pt x="387" y="2756"/>
                    <a:pt x="386" y="2770"/>
                  </a:cubicBezTo>
                  <a:cubicBezTo>
                    <a:pt x="384" y="2785"/>
                    <a:pt x="386" y="2800"/>
                    <a:pt x="400" y="2815"/>
                  </a:cubicBezTo>
                  <a:cubicBezTo>
                    <a:pt x="414" y="2830"/>
                    <a:pt x="436" y="2830"/>
                    <a:pt x="449" y="2818"/>
                  </a:cubicBezTo>
                  <a:cubicBezTo>
                    <a:pt x="456" y="2828"/>
                    <a:pt x="476" y="2828"/>
                    <a:pt x="484" y="2820"/>
                  </a:cubicBezTo>
                  <a:cubicBezTo>
                    <a:pt x="484" y="2820"/>
                    <a:pt x="485" y="2821"/>
                    <a:pt x="485" y="2821"/>
                  </a:cubicBezTo>
                  <a:cubicBezTo>
                    <a:pt x="485" y="2821"/>
                    <a:pt x="485" y="2821"/>
                    <a:pt x="486" y="2822"/>
                  </a:cubicBezTo>
                  <a:cubicBezTo>
                    <a:pt x="486" y="2822"/>
                    <a:pt x="486" y="2822"/>
                    <a:pt x="487" y="2822"/>
                  </a:cubicBezTo>
                  <a:cubicBezTo>
                    <a:pt x="487" y="2822"/>
                    <a:pt x="487" y="2822"/>
                    <a:pt x="488" y="2823"/>
                  </a:cubicBezTo>
                  <a:cubicBezTo>
                    <a:pt x="488" y="2823"/>
                    <a:pt x="488" y="2823"/>
                    <a:pt x="489" y="2823"/>
                  </a:cubicBezTo>
                  <a:cubicBezTo>
                    <a:pt x="489" y="2823"/>
                    <a:pt x="490" y="2823"/>
                    <a:pt x="490" y="2823"/>
                  </a:cubicBezTo>
                  <a:cubicBezTo>
                    <a:pt x="490" y="2824"/>
                    <a:pt x="491" y="2824"/>
                    <a:pt x="491" y="2824"/>
                  </a:cubicBezTo>
                  <a:cubicBezTo>
                    <a:pt x="492" y="2824"/>
                    <a:pt x="492" y="2824"/>
                    <a:pt x="493" y="2824"/>
                  </a:cubicBezTo>
                  <a:cubicBezTo>
                    <a:pt x="493" y="2824"/>
                    <a:pt x="493" y="2824"/>
                    <a:pt x="494" y="2824"/>
                  </a:cubicBezTo>
                  <a:cubicBezTo>
                    <a:pt x="494" y="2824"/>
                    <a:pt x="495" y="2824"/>
                    <a:pt x="495" y="2825"/>
                  </a:cubicBezTo>
                  <a:cubicBezTo>
                    <a:pt x="496" y="2825"/>
                    <a:pt x="496" y="2825"/>
                    <a:pt x="496" y="2825"/>
                  </a:cubicBezTo>
                  <a:cubicBezTo>
                    <a:pt x="497" y="2825"/>
                    <a:pt x="497" y="2825"/>
                    <a:pt x="498" y="2825"/>
                  </a:cubicBezTo>
                  <a:cubicBezTo>
                    <a:pt x="498" y="2825"/>
                    <a:pt x="498" y="2825"/>
                    <a:pt x="499" y="2825"/>
                  </a:cubicBezTo>
                  <a:cubicBezTo>
                    <a:pt x="499" y="2825"/>
                    <a:pt x="500" y="2825"/>
                    <a:pt x="501" y="2825"/>
                  </a:cubicBezTo>
                  <a:cubicBezTo>
                    <a:pt x="501" y="2825"/>
                    <a:pt x="501" y="2825"/>
                    <a:pt x="501" y="2825"/>
                  </a:cubicBezTo>
                  <a:cubicBezTo>
                    <a:pt x="502" y="2825"/>
                    <a:pt x="503" y="2825"/>
                    <a:pt x="503" y="2824"/>
                  </a:cubicBezTo>
                  <a:cubicBezTo>
                    <a:pt x="504" y="2824"/>
                    <a:pt x="504" y="2824"/>
                    <a:pt x="504" y="2824"/>
                  </a:cubicBezTo>
                  <a:cubicBezTo>
                    <a:pt x="504" y="2824"/>
                    <a:pt x="505" y="2824"/>
                    <a:pt x="506" y="2824"/>
                  </a:cubicBezTo>
                  <a:cubicBezTo>
                    <a:pt x="506" y="2824"/>
                    <a:pt x="506" y="2824"/>
                    <a:pt x="506" y="2824"/>
                  </a:cubicBezTo>
                  <a:cubicBezTo>
                    <a:pt x="507" y="2824"/>
                    <a:pt x="508" y="2823"/>
                    <a:pt x="508" y="2823"/>
                  </a:cubicBezTo>
                  <a:cubicBezTo>
                    <a:pt x="508" y="2823"/>
                    <a:pt x="508" y="2823"/>
                    <a:pt x="508" y="2823"/>
                  </a:cubicBezTo>
                  <a:cubicBezTo>
                    <a:pt x="509" y="2823"/>
                    <a:pt x="510" y="2823"/>
                    <a:pt x="510" y="2822"/>
                  </a:cubicBezTo>
                  <a:cubicBezTo>
                    <a:pt x="510" y="2822"/>
                    <a:pt x="510" y="2822"/>
                    <a:pt x="510" y="2822"/>
                  </a:cubicBezTo>
                  <a:cubicBezTo>
                    <a:pt x="511" y="2822"/>
                    <a:pt x="511" y="2821"/>
                    <a:pt x="512" y="2821"/>
                  </a:cubicBezTo>
                  <a:cubicBezTo>
                    <a:pt x="512" y="2821"/>
                    <a:pt x="512" y="2821"/>
                    <a:pt x="512" y="2821"/>
                  </a:cubicBezTo>
                  <a:cubicBezTo>
                    <a:pt x="512" y="2820"/>
                    <a:pt x="513" y="2820"/>
                    <a:pt x="513" y="2819"/>
                  </a:cubicBezTo>
                  <a:cubicBezTo>
                    <a:pt x="514" y="2818"/>
                    <a:pt x="515" y="2817"/>
                    <a:pt x="515" y="2815"/>
                  </a:cubicBezTo>
                  <a:cubicBezTo>
                    <a:pt x="515" y="2815"/>
                    <a:pt x="515" y="2815"/>
                    <a:pt x="515" y="2815"/>
                  </a:cubicBezTo>
                  <a:cubicBezTo>
                    <a:pt x="515" y="2815"/>
                    <a:pt x="515" y="2814"/>
                    <a:pt x="515" y="2813"/>
                  </a:cubicBezTo>
                  <a:cubicBezTo>
                    <a:pt x="516" y="2813"/>
                    <a:pt x="517" y="2813"/>
                    <a:pt x="518" y="2812"/>
                  </a:cubicBezTo>
                  <a:cubicBezTo>
                    <a:pt x="518" y="2812"/>
                    <a:pt x="519" y="2812"/>
                    <a:pt x="519" y="2812"/>
                  </a:cubicBezTo>
                  <a:cubicBezTo>
                    <a:pt x="519" y="2812"/>
                    <a:pt x="519" y="2812"/>
                    <a:pt x="520" y="2812"/>
                  </a:cubicBezTo>
                  <a:cubicBezTo>
                    <a:pt x="520" y="2812"/>
                    <a:pt x="520" y="2812"/>
                    <a:pt x="520" y="2812"/>
                  </a:cubicBezTo>
                  <a:cubicBezTo>
                    <a:pt x="520" y="2811"/>
                    <a:pt x="521" y="2811"/>
                    <a:pt x="521" y="2811"/>
                  </a:cubicBezTo>
                  <a:cubicBezTo>
                    <a:pt x="521" y="2811"/>
                    <a:pt x="521" y="2811"/>
                    <a:pt x="522" y="2811"/>
                  </a:cubicBezTo>
                  <a:cubicBezTo>
                    <a:pt x="522" y="2811"/>
                    <a:pt x="522" y="2810"/>
                    <a:pt x="523" y="2810"/>
                  </a:cubicBezTo>
                  <a:cubicBezTo>
                    <a:pt x="523" y="2810"/>
                    <a:pt x="523" y="2810"/>
                    <a:pt x="523" y="2810"/>
                  </a:cubicBezTo>
                  <a:cubicBezTo>
                    <a:pt x="523" y="2810"/>
                    <a:pt x="524" y="2809"/>
                    <a:pt x="524" y="2809"/>
                  </a:cubicBezTo>
                  <a:cubicBezTo>
                    <a:pt x="524" y="2809"/>
                    <a:pt x="524" y="2809"/>
                    <a:pt x="525" y="2809"/>
                  </a:cubicBezTo>
                  <a:cubicBezTo>
                    <a:pt x="525" y="2808"/>
                    <a:pt x="525" y="2808"/>
                    <a:pt x="525" y="2808"/>
                  </a:cubicBezTo>
                  <a:cubicBezTo>
                    <a:pt x="525" y="2808"/>
                    <a:pt x="526" y="2808"/>
                    <a:pt x="526" y="2807"/>
                  </a:cubicBezTo>
                  <a:cubicBezTo>
                    <a:pt x="526" y="2807"/>
                    <a:pt x="526" y="2807"/>
                    <a:pt x="526" y="2807"/>
                  </a:cubicBezTo>
                  <a:cubicBezTo>
                    <a:pt x="527" y="2807"/>
                    <a:pt x="527" y="2806"/>
                    <a:pt x="527" y="2806"/>
                  </a:cubicBezTo>
                  <a:cubicBezTo>
                    <a:pt x="527" y="2806"/>
                    <a:pt x="527" y="2806"/>
                    <a:pt x="528" y="2805"/>
                  </a:cubicBezTo>
                  <a:cubicBezTo>
                    <a:pt x="528" y="2805"/>
                    <a:pt x="528" y="2805"/>
                    <a:pt x="528" y="2804"/>
                  </a:cubicBezTo>
                  <a:cubicBezTo>
                    <a:pt x="528" y="2804"/>
                    <a:pt x="528" y="2804"/>
                    <a:pt x="528" y="2804"/>
                  </a:cubicBezTo>
                  <a:cubicBezTo>
                    <a:pt x="529" y="2803"/>
                    <a:pt x="529" y="2803"/>
                    <a:pt x="529" y="2803"/>
                  </a:cubicBezTo>
                  <a:cubicBezTo>
                    <a:pt x="529" y="2802"/>
                    <a:pt x="529" y="2802"/>
                    <a:pt x="529" y="2802"/>
                  </a:cubicBezTo>
                  <a:cubicBezTo>
                    <a:pt x="529" y="2802"/>
                    <a:pt x="529" y="2801"/>
                    <a:pt x="529" y="2801"/>
                  </a:cubicBezTo>
                  <a:cubicBezTo>
                    <a:pt x="529" y="2800"/>
                    <a:pt x="529" y="2800"/>
                    <a:pt x="529" y="2800"/>
                  </a:cubicBezTo>
                  <a:cubicBezTo>
                    <a:pt x="529" y="2800"/>
                    <a:pt x="529" y="2799"/>
                    <a:pt x="529" y="2799"/>
                  </a:cubicBezTo>
                  <a:cubicBezTo>
                    <a:pt x="529" y="2798"/>
                    <a:pt x="530" y="2798"/>
                    <a:pt x="529" y="2798"/>
                  </a:cubicBezTo>
                  <a:cubicBezTo>
                    <a:pt x="529" y="2797"/>
                    <a:pt x="529" y="2797"/>
                    <a:pt x="529" y="2796"/>
                  </a:cubicBezTo>
                  <a:cubicBezTo>
                    <a:pt x="529" y="2796"/>
                    <a:pt x="529" y="2796"/>
                    <a:pt x="529" y="2796"/>
                  </a:cubicBezTo>
                  <a:cubicBezTo>
                    <a:pt x="529" y="2795"/>
                    <a:pt x="529" y="2794"/>
                    <a:pt x="529" y="2793"/>
                  </a:cubicBezTo>
                  <a:cubicBezTo>
                    <a:pt x="532" y="2788"/>
                    <a:pt x="535" y="2780"/>
                    <a:pt x="529" y="2772"/>
                  </a:cubicBezTo>
                  <a:cubicBezTo>
                    <a:pt x="522" y="2763"/>
                    <a:pt x="503" y="2726"/>
                    <a:pt x="491" y="2709"/>
                  </a:cubicBezTo>
                  <a:cubicBezTo>
                    <a:pt x="478" y="2683"/>
                    <a:pt x="478" y="2686"/>
                    <a:pt x="483" y="2659"/>
                  </a:cubicBezTo>
                  <a:cubicBezTo>
                    <a:pt x="488" y="2631"/>
                    <a:pt x="478" y="2626"/>
                    <a:pt x="489" y="2571"/>
                  </a:cubicBezTo>
                  <a:cubicBezTo>
                    <a:pt x="494" y="2547"/>
                    <a:pt x="505" y="2482"/>
                    <a:pt x="531" y="2381"/>
                  </a:cubicBezTo>
                  <a:cubicBezTo>
                    <a:pt x="557" y="2279"/>
                    <a:pt x="534" y="2104"/>
                    <a:pt x="536" y="2067"/>
                  </a:cubicBezTo>
                  <a:cubicBezTo>
                    <a:pt x="538" y="2030"/>
                    <a:pt x="542" y="2001"/>
                    <a:pt x="552" y="1944"/>
                  </a:cubicBezTo>
                  <a:cubicBezTo>
                    <a:pt x="561" y="1888"/>
                    <a:pt x="578" y="1789"/>
                    <a:pt x="595" y="1712"/>
                  </a:cubicBezTo>
                  <a:cubicBezTo>
                    <a:pt x="607" y="1655"/>
                    <a:pt x="612" y="1615"/>
                    <a:pt x="616" y="1573"/>
                  </a:cubicBezTo>
                  <a:cubicBezTo>
                    <a:pt x="618" y="1548"/>
                    <a:pt x="620" y="1526"/>
                    <a:pt x="622" y="1502"/>
                  </a:cubicBezTo>
                  <a:cubicBezTo>
                    <a:pt x="629" y="1433"/>
                    <a:pt x="627" y="1384"/>
                    <a:pt x="622" y="1343"/>
                  </a:cubicBezTo>
                  <a:cubicBezTo>
                    <a:pt x="618" y="1317"/>
                    <a:pt x="614" y="1293"/>
                    <a:pt x="610" y="1270"/>
                  </a:cubicBezTo>
                  <a:cubicBezTo>
                    <a:pt x="597" y="1193"/>
                    <a:pt x="581" y="1145"/>
                    <a:pt x="567" y="1117"/>
                  </a:cubicBezTo>
                  <a:cubicBezTo>
                    <a:pt x="563" y="1108"/>
                    <a:pt x="561" y="1097"/>
                    <a:pt x="560" y="1083"/>
                  </a:cubicBezTo>
                  <a:cubicBezTo>
                    <a:pt x="560" y="1054"/>
                    <a:pt x="566" y="1019"/>
                    <a:pt x="567" y="995"/>
                  </a:cubicBezTo>
                  <a:cubicBezTo>
                    <a:pt x="568" y="969"/>
                    <a:pt x="582" y="895"/>
                    <a:pt x="585" y="847"/>
                  </a:cubicBezTo>
                  <a:cubicBezTo>
                    <a:pt x="585" y="847"/>
                    <a:pt x="585" y="847"/>
                    <a:pt x="585" y="847"/>
                  </a:cubicBezTo>
                  <a:cubicBezTo>
                    <a:pt x="590" y="887"/>
                    <a:pt x="609" y="978"/>
                    <a:pt x="612" y="995"/>
                  </a:cubicBezTo>
                  <a:cubicBezTo>
                    <a:pt x="613" y="997"/>
                    <a:pt x="613" y="1002"/>
                    <a:pt x="614" y="1007"/>
                  </a:cubicBezTo>
                  <a:cubicBezTo>
                    <a:pt x="616" y="1038"/>
                    <a:pt x="621" y="1109"/>
                    <a:pt x="643" y="1190"/>
                  </a:cubicBezTo>
                  <a:cubicBezTo>
                    <a:pt x="657" y="1236"/>
                    <a:pt x="672" y="1398"/>
                    <a:pt x="668" y="1421"/>
                  </a:cubicBezTo>
                  <a:cubicBezTo>
                    <a:pt x="668" y="1431"/>
                    <a:pt x="666" y="1446"/>
                    <a:pt x="661" y="1462"/>
                  </a:cubicBezTo>
                  <a:cubicBezTo>
                    <a:pt x="652" y="1487"/>
                    <a:pt x="653" y="1523"/>
                    <a:pt x="654" y="1534"/>
                  </a:cubicBezTo>
                  <a:cubicBezTo>
                    <a:pt x="651" y="1550"/>
                    <a:pt x="646" y="1581"/>
                    <a:pt x="653" y="1583"/>
                  </a:cubicBezTo>
                  <a:cubicBezTo>
                    <a:pt x="653" y="1584"/>
                    <a:pt x="653" y="1584"/>
                    <a:pt x="653" y="1584"/>
                  </a:cubicBezTo>
                  <a:cubicBezTo>
                    <a:pt x="652" y="1584"/>
                    <a:pt x="652" y="1584"/>
                    <a:pt x="652" y="1584"/>
                  </a:cubicBezTo>
                  <a:cubicBezTo>
                    <a:pt x="652" y="1584"/>
                    <a:pt x="652" y="1584"/>
                    <a:pt x="653" y="1584"/>
                  </a:cubicBezTo>
                  <a:cubicBezTo>
                    <a:pt x="653" y="1584"/>
                    <a:pt x="653" y="1584"/>
                    <a:pt x="653" y="1584"/>
                  </a:cubicBezTo>
                  <a:cubicBezTo>
                    <a:pt x="652" y="1586"/>
                    <a:pt x="651" y="1587"/>
                    <a:pt x="650" y="1588"/>
                  </a:cubicBezTo>
                  <a:cubicBezTo>
                    <a:pt x="650" y="1588"/>
                    <a:pt x="650" y="1588"/>
                    <a:pt x="650" y="1588"/>
                  </a:cubicBezTo>
                  <a:cubicBezTo>
                    <a:pt x="650" y="1588"/>
                    <a:pt x="650" y="1588"/>
                    <a:pt x="650" y="1589"/>
                  </a:cubicBezTo>
                  <a:cubicBezTo>
                    <a:pt x="650" y="1589"/>
                    <a:pt x="650" y="1589"/>
                    <a:pt x="649" y="1589"/>
                  </a:cubicBezTo>
                  <a:cubicBezTo>
                    <a:pt x="649" y="1589"/>
                    <a:pt x="649" y="1589"/>
                    <a:pt x="649" y="1590"/>
                  </a:cubicBezTo>
                  <a:cubicBezTo>
                    <a:pt x="649" y="1590"/>
                    <a:pt x="649" y="1590"/>
                    <a:pt x="649" y="1590"/>
                  </a:cubicBezTo>
                  <a:cubicBezTo>
                    <a:pt x="649" y="1590"/>
                    <a:pt x="649" y="1591"/>
                    <a:pt x="649" y="1591"/>
                  </a:cubicBezTo>
                  <a:cubicBezTo>
                    <a:pt x="649" y="1591"/>
                    <a:pt x="649" y="1591"/>
                    <a:pt x="649" y="1592"/>
                  </a:cubicBezTo>
                  <a:cubicBezTo>
                    <a:pt x="649" y="1592"/>
                    <a:pt x="649" y="1592"/>
                    <a:pt x="649" y="1592"/>
                  </a:cubicBezTo>
                  <a:cubicBezTo>
                    <a:pt x="649" y="1592"/>
                    <a:pt x="649" y="1593"/>
                    <a:pt x="649" y="1593"/>
                  </a:cubicBezTo>
                  <a:cubicBezTo>
                    <a:pt x="650" y="1594"/>
                    <a:pt x="650" y="1594"/>
                    <a:pt x="650" y="1595"/>
                  </a:cubicBezTo>
                  <a:cubicBezTo>
                    <a:pt x="648" y="1600"/>
                    <a:pt x="648" y="1601"/>
                    <a:pt x="649" y="1604"/>
                  </a:cubicBezTo>
                  <a:cubicBezTo>
                    <a:pt x="652" y="1614"/>
                    <a:pt x="665" y="1605"/>
                    <a:pt x="661" y="1608"/>
                  </a:cubicBezTo>
                  <a:cubicBezTo>
                    <a:pt x="653" y="1612"/>
                    <a:pt x="646" y="1619"/>
                    <a:pt x="650" y="1630"/>
                  </a:cubicBezTo>
                  <a:cubicBezTo>
                    <a:pt x="652" y="1635"/>
                    <a:pt x="671" y="1624"/>
                    <a:pt x="681" y="1620"/>
                  </a:cubicBezTo>
                  <a:cubicBezTo>
                    <a:pt x="696" y="1615"/>
                    <a:pt x="715" y="1605"/>
                    <a:pt x="720" y="1596"/>
                  </a:cubicBezTo>
                  <a:cubicBezTo>
                    <a:pt x="725" y="1588"/>
                    <a:pt x="734" y="1573"/>
                    <a:pt x="737" y="1566"/>
                  </a:cubicBezTo>
                  <a:cubicBezTo>
                    <a:pt x="741" y="1557"/>
                    <a:pt x="740" y="1551"/>
                    <a:pt x="744" y="1544"/>
                  </a:cubicBezTo>
                  <a:cubicBezTo>
                    <a:pt x="747" y="1538"/>
                    <a:pt x="752" y="1529"/>
                    <a:pt x="749" y="1523"/>
                  </a:cubicBezTo>
                  <a:close/>
                  <a:moveTo>
                    <a:pt x="232" y="452"/>
                  </a:moveTo>
                  <a:cubicBezTo>
                    <a:pt x="230" y="452"/>
                    <a:pt x="227" y="453"/>
                    <a:pt x="224" y="453"/>
                  </a:cubicBezTo>
                  <a:cubicBezTo>
                    <a:pt x="226" y="450"/>
                    <a:pt x="228" y="446"/>
                    <a:pt x="232" y="444"/>
                  </a:cubicBezTo>
                  <a:cubicBezTo>
                    <a:pt x="232" y="446"/>
                    <a:pt x="232" y="449"/>
                    <a:pt x="232" y="452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l-GR" sz="1800" kern="1200" smtClean="0">
                <a:solidFill>
                  <a:srgbClr val="7B879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Freeform 14"/>
            <p:cNvSpPr>
              <a:spLocks noEditPoints="1"/>
            </p:cNvSpPr>
            <p:nvPr/>
          </p:nvSpPr>
          <p:spPr bwMode="auto">
            <a:xfrm>
              <a:off x="3456" y="1774"/>
              <a:ext cx="614" cy="2307"/>
            </a:xfrm>
            <a:custGeom>
              <a:avLst/>
              <a:gdLst>
                <a:gd name="T0" fmla="*/ 163 w 752"/>
                <a:gd name="T1" fmla="*/ 178 h 2830"/>
                <a:gd name="T2" fmla="*/ 160 w 752"/>
                <a:gd name="T3" fmla="*/ 220 h 2830"/>
                <a:gd name="T4" fmla="*/ 265 w 752"/>
                <a:gd name="T5" fmla="*/ 152 h 2830"/>
                <a:gd name="T6" fmla="*/ 285 w 752"/>
                <a:gd name="T7" fmla="*/ 98 h 2830"/>
                <a:gd name="T8" fmla="*/ 249 w 752"/>
                <a:gd name="T9" fmla="*/ 13 h 2830"/>
                <a:gd name="T10" fmla="*/ 221 w 752"/>
                <a:gd name="T11" fmla="*/ 5 h 2830"/>
                <a:gd name="T12" fmla="*/ 171 w 752"/>
                <a:gd name="T13" fmla="*/ 8 h 2830"/>
                <a:gd name="T14" fmla="*/ 129 w 752"/>
                <a:gd name="T15" fmla="*/ 73 h 2830"/>
                <a:gd name="T16" fmla="*/ 144 w 752"/>
                <a:gd name="T17" fmla="*/ 145 h 2830"/>
                <a:gd name="T18" fmla="*/ 139 w 752"/>
                <a:gd name="T19" fmla="*/ 182 h 2830"/>
                <a:gd name="T20" fmla="*/ 106 w 752"/>
                <a:gd name="T21" fmla="*/ 249 h 2830"/>
                <a:gd name="T22" fmla="*/ 13 w 752"/>
                <a:gd name="T23" fmla="*/ 645 h 2830"/>
                <a:gd name="T24" fmla="*/ 17 w 752"/>
                <a:gd name="T25" fmla="*/ 865 h 2830"/>
                <a:gd name="T26" fmla="*/ 56 w 752"/>
                <a:gd name="T27" fmla="*/ 863 h 2830"/>
                <a:gd name="T28" fmla="*/ 56 w 752"/>
                <a:gd name="T29" fmla="*/ 861 h 2830"/>
                <a:gd name="T30" fmla="*/ 55 w 752"/>
                <a:gd name="T31" fmla="*/ 858 h 2830"/>
                <a:gd name="T32" fmla="*/ 46 w 752"/>
                <a:gd name="T33" fmla="*/ 769 h 2830"/>
                <a:gd name="T34" fmla="*/ 76 w 752"/>
                <a:gd name="T35" fmla="*/ 539 h 2830"/>
                <a:gd name="T36" fmla="*/ 79 w 752"/>
                <a:gd name="T37" fmla="*/ 694 h 2830"/>
                <a:gd name="T38" fmla="*/ 144 w 752"/>
                <a:gd name="T39" fmla="*/ 1393 h 2830"/>
                <a:gd name="T40" fmla="*/ 122 w 752"/>
                <a:gd name="T41" fmla="*/ 1515 h 2830"/>
                <a:gd name="T42" fmla="*/ 122 w 752"/>
                <a:gd name="T43" fmla="*/ 1518 h 2830"/>
                <a:gd name="T44" fmla="*/ 123 w 752"/>
                <a:gd name="T45" fmla="*/ 1520 h 2830"/>
                <a:gd name="T46" fmla="*/ 126 w 752"/>
                <a:gd name="T47" fmla="*/ 1523 h 2830"/>
                <a:gd name="T48" fmla="*/ 128 w 752"/>
                <a:gd name="T49" fmla="*/ 1524 h 2830"/>
                <a:gd name="T50" fmla="*/ 129 w 752"/>
                <a:gd name="T51" fmla="*/ 1526 h 2830"/>
                <a:gd name="T52" fmla="*/ 132 w 752"/>
                <a:gd name="T53" fmla="*/ 1528 h 2830"/>
                <a:gd name="T54" fmla="*/ 135 w 752"/>
                <a:gd name="T55" fmla="*/ 1530 h 2830"/>
                <a:gd name="T56" fmla="*/ 140 w 752"/>
                <a:gd name="T57" fmla="*/ 1530 h 2830"/>
                <a:gd name="T58" fmla="*/ 144 w 752"/>
                <a:gd name="T59" fmla="*/ 1529 h 2830"/>
                <a:gd name="T60" fmla="*/ 165 w 752"/>
                <a:gd name="T61" fmla="*/ 1527 h 2830"/>
                <a:gd name="T62" fmla="*/ 196 w 752"/>
                <a:gd name="T63" fmla="*/ 1411 h 2830"/>
                <a:gd name="T64" fmla="*/ 198 w 752"/>
                <a:gd name="T65" fmla="*/ 815 h 2830"/>
                <a:gd name="T66" fmla="*/ 212 w 752"/>
                <a:gd name="T67" fmla="*/ 902 h 2830"/>
                <a:gd name="T68" fmla="*/ 212 w 752"/>
                <a:gd name="T69" fmla="*/ 1438 h 2830"/>
                <a:gd name="T70" fmla="*/ 264 w 752"/>
                <a:gd name="T71" fmla="*/ 1528 h 2830"/>
                <a:gd name="T72" fmla="*/ 267 w 752"/>
                <a:gd name="T73" fmla="*/ 1529 h 2830"/>
                <a:gd name="T74" fmla="*/ 271 w 752"/>
                <a:gd name="T75" fmla="*/ 1530 h 2830"/>
                <a:gd name="T76" fmla="*/ 275 w 752"/>
                <a:gd name="T77" fmla="*/ 1530 h 2830"/>
                <a:gd name="T78" fmla="*/ 278 w 752"/>
                <a:gd name="T79" fmla="*/ 1528 h 2830"/>
                <a:gd name="T80" fmla="*/ 282 w 752"/>
                <a:gd name="T81" fmla="*/ 1523 h 2830"/>
                <a:gd name="T82" fmla="*/ 285 w 752"/>
                <a:gd name="T83" fmla="*/ 1523 h 2830"/>
                <a:gd name="T84" fmla="*/ 286 w 752"/>
                <a:gd name="T85" fmla="*/ 1520 h 2830"/>
                <a:gd name="T86" fmla="*/ 288 w 752"/>
                <a:gd name="T87" fmla="*/ 1518 h 2830"/>
                <a:gd name="T88" fmla="*/ 288 w 752"/>
                <a:gd name="T89" fmla="*/ 1515 h 2830"/>
                <a:gd name="T90" fmla="*/ 289 w 752"/>
                <a:gd name="T91" fmla="*/ 1290 h 2830"/>
                <a:gd name="T92" fmla="*/ 339 w 752"/>
                <a:gd name="T93" fmla="*/ 728 h 2830"/>
                <a:gd name="T94" fmla="*/ 318 w 752"/>
                <a:gd name="T95" fmla="*/ 458 h 2830"/>
                <a:gd name="T96" fmla="*/ 356 w 752"/>
                <a:gd name="T97" fmla="*/ 831 h 2830"/>
                <a:gd name="T98" fmla="*/ 354 w 752"/>
                <a:gd name="T99" fmla="*/ 861 h 2830"/>
                <a:gd name="T100" fmla="*/ 354 w 752"/>
                <a:gd name="T101" fmla="*/ 862 h 2830"/>
                <a:gd name="T102" fmla="*/ 360 w 752"/>
                <a:gd name="T103" fmla="*/ 871 h 2830"/>
                <a:gd name="T104" fmla="*/ 408 w 752"/>
                <a:gd name="T105" fmla="*/ 825 h 2830"/>
                <a:gd name="T106" fmla="*/ 376 w 752"/>
                <a:gd name="T107" fmla="*/ 426 h 2830"/>
                <a:gd name="T108" fmla="*/ 300 w 752"/>
                <a:gd name="T109" fmla="*/ 245 h 2830"/>
                <a:gd name="T110" fmla="*/ 270 w 752"/>
                <a:gd name="T111" fmla="*/ 183 h 2830"/>
                <a:gd name="T112" fmla="*/ 251 w 752"/>
                <a:gd name="T113" fmla="*/ 208 h 2830"/>
                <a:gd name="T114" fmla="*/ 250 w 752"/>
                <a:gd name="T115" fmla="*/ 178 h 2830"/>
                <a:gd name="T116" fmla="*/ 126 w 752"/>
                <a:gd name="T117" fmla="*/ 245 h 28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752" h="2830">
                  <a:moveTo>
                    <a:pt x="505" y="346"/>
                  </a:moveTo>
                  <a:cubicBezTo>
                    <a:pt x="505" y="346"/>
                    <a:pt x="505" y="346"/>
                    <a:pt x="505" y="346"/>
                  </a:cubicBezTo>
                  <a:cubicBezTo>
                    <a:pt x="505" y="346"/>
                    <a:pt x="505" y="346"/>
                    <a:pt x="505" y="346"/>
                  </a:cubicBezTo>
                  <a:cubicBezTo>
                    <a:pt x="505" y="346"/>
                    <a:pt x="505" y="346"/>
                    <a:pt x="505" y="346"/>
                  </a:cubicBezTo>
                  <a:close/>
                  <a:moveTo>
                    <a:pt x="287" y="315"/>
                  </a:moveTo>
                  <a:cubicBezTo>
                    <a:pt x="291" y="320"/>
                    <a:pt x="295" y="325"/>
                    <a:pt x="300" y="329"/>
                  </a:cubicBezTo>
                  <a:cubicBezTo>
                    <a:pt x="302" y="338"/>
                    <a:pt x="303" y="347"/>
                    <a:pt x="304" y="354"/>
                  </a:cubicBezTo>
                  <a:cubicBezTo>
                    <a:pt x="304" y="354"/>
                    <a:pt x="304" y="354"/>
                    <a:pt x="304" y="355"/>
                  </a:cubicBezTo>
                  <a:cubicBezTo>
                    <a:pt x="304" y="357"/>
                    <a:pt x="304" y="359"/>
                    <a:pt x="304" y="361"/>
                  </a:cubicBezTo>
                  <a:cubicBezTo>
                    <a:pt x="305" y="387"/>
                    <a:pt x="298" y="406"/>
                    <a:pt x="287" y="420"/>
                  </a:cubicBezTo>
                  <a:cubicBezTo>
                    <a:pt x="286" y="409"/>
                    <a:pt x="285" y="397"/>
                    <a:pt x="282" y="387"/>
                  </a:cubicBezTo>
                  <a:cubicBezTo>
                    <a:pt x="287" y="393"/>
                    <a:pt x="290" y="400"/>
                    <a:pt x="294" y="406"/>
                  </a:cubicBezTo>
                  <a:cubicBezTo>
                    <a:pt x="297" y="382"/>
                    <a:pt x="284" y="359"/>
                    <a:pt x="285" y="335"/>
                  </a:cubicBezTo>
                  <a:cubicBezTo>
                    <a:pt x="286" y="329"/>
                    <a:pt x="287" y="324"/>
                    <a:pt x="287" y="319"/>
                  </a:cubicBezTo>
                  <a:lnTo>
                    <a:pt x="287" y="315"/>
                  </a:lnTo>
                  <a:close/>
                  <a:moveTo>
                    <a:pt x="479" y="297"/>
                  </a:moveTo>
                  <a:cubicBezTo>
                    <a:pt x="482" y="292"/>
                    <a:pt x="484" y="287"/>
                    <a:pt x="485" y="283"/>
                  </a:cubicBezTo>
                  <a:cubicBezTo>
                    <a:pt x="486" y="283"/>
                    <a:pt x="486" y="283"/>
                    <a:pt x="486" y="282"/>
                  </a:cubicBezTo>
                  <a:cubicBezTo>
                    <a:pt x="487" y="280"/>
                    <a:pt x="487" y="278"/>
                    <a:pt x="488" y="277"/>
                  </a:cubicBezTo>
                  <a:cubicBezTo>
                    <a:pt x="489" y="274"/>
                    <a:pt x="490" y="270"/>
                    <a:pt x="491" y="267"/>
                  </a:cubicBezTo>
                  <a:cubicBezTo>
                    <a:pt x="500" y="273"/>
                    <a:pt x="512" y="249"/>
                    <a:pt x="515" y="243"/>
                  </a:cubicBezTo>
                  <a:cubicBezTo>
                    <a:pt x="517" y="236"/>
                    <a:pt x="518" y="230"/>
                    <a:pt x="517" y="223"/>
                  </a:cubicBezTo>
                  <a:cubicBezTo>
                    <a:pt x="517" y="219"/>
                    <a:pt x="517" y="215"/>
                    <a:pt x="518" y="212"/>
                  </a:cubicBezTo>
                  <a:cubicBezTo>
                    <a:pt x="521" y="202"/>
                    <a:pt x="532" y="190"/>
                    <a:pt x="523" y="180"/>
                  </a:cubicBezTo>
                  <a:cubicBezTo>
                    <a:pt x="520" y="175"/>
                    <a:pt x="514" y="176"/>
                    <a:pt x="509" y="178"/>
                  </a:cubicBezTo>
                  <a:cubicBezTo>
                    <a:pt x="510" y="170"/>
                    <a:pt x="511" y="162"/>
                    <a:pt x="510" y="157"/>
                  </a:cubicBezTo>
                  <a:cubicBezTo>
                    <a:pt x="506" y="137"/>
                    <a:pt x="512" y="115"/>
                    <a:pt x="508" y="96"/>
                  </a:cubicBezTo>
                  <a:cubicBezTo>
                    <a:pt x="504" y="75"/>
                    <a:pt x="493" y="57"/>
                    <a:pt x="478" y="42"/>
                  </a:cubicBezTo>
                  <a:cubicBezTo>
                    <a:pt x="472" y="34"/>
                    <a:pt x="466" y="29"/>
                    <a:pt x="457" y="25"/>
                  </a:cubicBezTo>
                  <a:cubicBezTo>
                    <a:pt x="457" y="25"/>
                    <a:pt x="457" y="25"/>
                    <a:pt x="457" y="25"/>
                  </a:cubicBezTo>
                  <a:cubicBezTo>
                    <a:pt x="460" y="26"/>
                    <a:pt x="463" y="27"/>
                    <a:pt x="465" y="29"/>
                  </a:cubicBezTo>
                  <a:cubicBezTo>
                    <a:pt x="468" y="30"/>
                    <a:pt x="471" y="32"/>
                    <a:pt x="474" y="33"/>
                  </a:cubicBezTo>
                  <a:cubicBezTo>
                    <a:pt x="464" y="22"/>
                    <a:pt x="448" y="12"/>
                    <a:pt x="433" y="12"/>
                  </a:cubicBezTo>
                  <a:cubicBezTo>
                    <a:pt x="441" y="12"/>
                    <a:pt x="448" y="14"/>
                    <a:pt x="456" y="14"/>
                  </a:cubicBezTo>
                  <a:cubicBezTo>
                    <a:pt x="449" y="11"/>
                    <a:pt x="443" y="8"/>
                    <a:pt x="435" y="7"/>
                  </a:cubicBezTo>
                  <a:cubicBezTo>
                    <a:pt x="427" y="6"/>
                    <a:pt x="414" y="5"/>
                    <a:pt x="407" y="9"/>
                  </a:cubicBezTo>
                  <a:cubicBezTo>
                    <a:pt x="406" y="9"/>
                    <a:pt x="405" y="9"/>
                    <a:pt x="405" y="9"/>
                  </a:cubicBezTo>
                  <a:cubicBezTo>
                    <a:pt x="405" y="9"/>
                    <a:pt x="405" y="9"/>
                    <a:pt x="405" y="9"/>
                  </a:cubicBezTo>
                  <a:cubicBezTo>
                    <a:pt x="387" y="5"/>
                    <a:pt x="360" y="0"/>
                    <a:pt x="342" y="8"/>
                  </a:cubicBezTo>
                  <a:cubicBezTo>
                    <a:pt x="352" y="6"/>
                    <a:pt x="363" y="4"/>
                    <a:pt x="373" y="8"/>
                  </a:cubicBezTo>
                  <a:cubicBezTo>
                    <a:pt x="364" y="8"/>
                    <a:pt x="355" y="7"/>
                    <a:pt x="347" y="9"/>
                  </a:cubicBezTo>
                  <a:cubicBezTo>
                    <a:pt x="336" y="11"/>
                    <a:pt x="325" y="14"/>
                    <a:pt x="313" y="15"/>
                  </a:cubicBezTo>
                  <a:cubicBezTo>
                    <a:pt x="318" y="15"/>
                    <a:pt x="324" y="14"/>
                    <a:pt x="329" y="15"/>
                  </a:cubicBezTo>
                  <a:cubicBezTo>
                    <a:pt x="324" y="16"/>
                    <a:pt x="319" y="17"/>
                    <a:pt x="315" y="20"/>
                  </a:cubicBezTo>
                  <a:cubicBezTo>
                    <a:pt x="313" y="21"/>
                    <a:pt x="311" y="22"/>
                    <a:pt x="309" y="23"/>
                  </a:cubicBezTo>
                  <a:cubicBezTo>
                    <a:pt x="307" y="24"/>
                    <a:pt x="305" y="25"/>
                    <a:pt x="303" y="26"/>
                  </a:cubicBezTo>
                  <a:cubicBezTo>
                    <a:pt x="294" y="31"/>
                    <a:pt x="282" y="41"/>
                    <a:pt x="278" y="51"/>
                  </a:cubicBezTo>
                  <a:cubicBezTo>
                    <a:pt x="256" y="74"/>
                    <a:pt x="241" y="105"/>
                    <a:pt x="237" y="136"/>
                  </a:cubicBezTo>
                  <a:cubicBezTo>
                    <a:pt x="235" y="150"/>
                    <a:pt x="238" y="163"/>
                    <a:pt x="242" y="176"/>
                  </a:cubicBezTo>
                  <a:cubicBezTo>
                    <a:pt x="238" y="175"/>
                    <a:pt x="235" y="176"/>
                    <a:pt x="232" y="179"/>
                  </a:cubicBezTo>
                  <a:cubicBezTo>
                    <a:pt x="224" y="190"/>
                    <a:pt x="235" y="201"/>
                    <a:pt x="238" y="211"/>
                  </a:cubicBezTo>
                  <a:cubicBezTo>
                    <a:pt x="239" y="215"/>
                    <a:pt x="239" y="219"/>
                    <a:pt x="239" y="223"/>
                  </a:cubicBezTo>
                  <a:cubicBezTo>
                    <a:pt x="238" y="230"/>
                    <a:pt x="238" y="236"/>
                    <a:pt x="241" y="243"/>
                  </a:cubicBezTo>
                  <a:cubicBezTo>
                    <a:pt x="244" y="248"/>
                    <a:pt x="255" y="271"/>
                    <a:pt x="264" y="267"/>
                  </a:cubicBezTo>
                  <a:cubicBezTo>
                    <a:pt x="266" y="272"/>
                    <a:pt x="267" y="276"/>
                    <a:pt x="268" y="280"/>
                  </a:cubicBezTo>
                  <a:cubicBezTo>
                    <a:pt x="269" y="281"/>
                    <a:pt x="270" y="284"/>
                    <a:pt x="271" y="286"/>
                  </a:cubicBezTo>
                  <a:cubicBezTo>
                    <a:pt x="271" y="288"/>
                    <a:pt x="272" y="290"/>
                    <a:pt x="273" y="292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268" y="313"/>
                    <a:pt x="257" y="329"/>
                    <a:pt x="250" y="344"/>
                  </a:cubicBezTo>
                  <a:cubicBezTo>
                    <a:pt x="252" y="341"/>
                    <a:pt x="253" y="338"/>
                    <a:pt x="255" y="336"/>
                  </a:cubicBezTo>
                  <a:cubicBezTo>
                    <a:pt x="257" y="345"/>
                    <a:pt x="246" y="352"/>
                    <a:pt x="241" y="359"/>
                  </a:cubicBezTo>
                  <a:cubicBezTo>
                    <a:pt x="232" y="372"/>
                    <a:pt x="221" y="385"/>
                    <a:pt x="218" y="401"/>
                  </a:cubicBezTo>
                  <a:cubicBezTo>
                    <a:pt x="224" y="393"/>
                    <a:pt x="231" y="379"/>
                    <a:pt x="242" y="376"/>
                  </a:cubicBezTo>
                  <a:cubicBezTo>
                    <a:pt x="235" y="385"/>
                    <a:pt x="229" y="396"/>
                    <a:pt x="226" y="407"/>
                  </a:cubicBezTo>
                  <a:cubicBezTo>
                    <a:pt x="222" y="422"/>
                    <a:pt x="225" y="438"/>
                    <a:pt x="223" y="454"/>
                  </a:cubicBezTo>
                  <a:cubicBezTo>
                    <a:pt x="215" y="455"/>
                    <a:pt x="206" y="457"/>
                    <a:pt x="195" y="460"/>
                  </a:cubicBezTo>
                  <a:cubicBezTo>
                    <a:pt x="177" y="464"/>
                    <a:pt x="136" y="476"/>
                    <a:pt x="118" y="505"/>
                  </a:cubicBezTo>
                  <a:cubicBezTo>
                    <a:pt x="107" y="524"/>
                    <a:pt x="91" y="572"/>
                    <a:pt x="86" y="607"/>
                  </a:cubicBezTo>
                  <a:cubicBezTo>
                    <a:pt x="80" y="643"/>
                    <a:pt x="57" y="816"/>
                    <a:pt x="56" y="872"/>
                  </a:cubicBezTo>
                  <a:cubicBezTo>
                    <a:pt x="56" y="874"/>
                    <a:pt x="56" y="875"/>
                    <a:pt x="56" y="877"/>
                  </a:cubicBezTo>
                  <a:cubicBezTo>
                    <a:pt x="56" y="926"/>
                    <a:pt x="50" y="959"/>
                    <a:pt x="45" y="982"/>
                  </a:cubicBezTo>
                  <a:cubicBezTo>
                    <a:pt x="41" y="1004"/>
                    <a:pt x="22" y="1067"/>
                    <a:pt x="23" y="1190"/>
                  </a:cubicBezTo>
                  <a:cubicBezTo>
                    <a:pt x="24" y="1212"/>
                    <a:pt x="22" y="1263"/>
                    <a:pt x="24" y="1295"/>
                  </a:cubicBezTo>
                  <a:cubicBezTo>
                    <a:pt x="28" y="1337"/>
                    <a:pt x="22" y="1427"/>
                    <a:pt x="17" y="1447"/>
                  </a:cubicBezTo>
                  <a:cubicBezTo>
                    <a:pt x="11" y="1473"/>
                    <a:pt x="5" y="1517"/>
                    <a:pt x="3" y="1523"/>
                  </a:cubicBezTo>
                  <a:cubicBezTo>
                    <a:pt x="0" y="1529"/>
                    <a:pt x="5" y="1538"/>
                    <a:pt x="8" y="1544"/>
                  </a:cubicBezTo>
                  <a:cubicBezTo>
                    <a:pt x="12" y="1551"/>
                    <a:pt x="11" y="1557"/>
                    <a:pt x="15" y="1566"/>
                  </a:cubicBezTo>
                  <a:cubicBezTo>
                    <a:pt x="18" y="1573"/>
                    <a:pt x="27" y="1588"/>
                    <a:pt x="32" y="1596"/>
                  </a:cubicBezTo>
                  <a:cubicBezTo>
                    <a:pt x="37" y="1605"/>
                    <a:pt x="56" y="1615"/>
                    <a:pt x="71" y="1620"/>
                  </a:cubicBezTo>
                  <a:cubicBezTo>
                    <a:pt x="81" y="1624"/>
                    <a:pt x="100" y="1635"/>
                    <a:pt x="102" y="1630"/>
                  </a:cubicBezTo>
                  <a:cubicBezTo>
                    <a:pt x="106" y="1619"/>
                    <a:pt x="99" y="1612"/>
                    <a:pt x="91" y="1608"/>
                  </a:cubicBezTo>
                  <a:cubicBezTo>
                    <a:pt x="87" y="1605"/>
                    <a:pt x="100" y="1614"/>
                    <a:pt x="103" y="1604"/>
                  </a:cubicBezTo>
                  <a:cubicBezTo>
                    <a:pt x="104" y="1601"/>
                    <a:pt x="104" y="1600"/>
                    <a:pt x="102" y="1595"/>
                  </a:cubicBezTo>
                  <a:cubicBezTo>
                    <a:pt x="102" y="1594"/>
                    <a:pt x="103" y="1594"/>
                    <a:pt x="103" y="1593"/>
                  </a:cubicBezTo>
                  <a:cubicBezTo>
                    <a:pt x="103" y="1593"/>
                    <a:pt x="103" y="1592"/>
                    <a:pt x="103" y="1592"/>
                  </a:cubicBezTo>
                  <a:cubicBezTo>
                    <a:pt x="103" y="1592"/>
                    <a:pt x="103" y="1592"/>
                    <a:pt x="103" y="1592"/>
                  </a:cubicBezTo>
                  <a:cubicBezTo>
                    <a:pt x="103" y="1591"/>
                    <a:pt x="103" y="1591"/>
                    <a:pt x="103" y="1591"/>
                  </a:cubicBezTo>
                  <a:cubicBezTo>
                    <a:pt x="103" y="1591"/>
                    <a:pt x="103" y="1590"/>
                    <a:pt x="103" y="1590"/>
                  </a:cubicBezTo>
                  <a:cubicBezTo>
                    <a:pt x="103" y="1590"/>
                    <a:pt x="103" y="1590"/>
                    <a:pt x="103" y="1590"/>
                  </a:cubicBezTo>
                  <a:cubicBezTo>
                    <a:pt x="103" y="1589"/>
                    <a:pt x="103" y="1589"/>
                    <a:pt x="103" y="1589"/>
                  </a:cubicBezTo>
                  <a:cubicBezTo>
                    <a:pt x="103" y="1589"/>
                    <a:pt x="102" y="1589"/>
                    <a:pt x="102" y="1589"/>
                  </a:cubicBezTo>
                  <a:cubicBezTo>
                    <a:pt x="102" y="1588"/>
                    <a:pt x="102" y="1588"/>
                    <a:pt x="102" y="1588"/>
                  </a:cubicBezTo>
                  <a:cubicBezTo>
                    <a:pt x="102" y="1588"/>
                    <a:pt x="102" y="1588"/>
                    <a:pt x="102" y="1588"/>
                  </a:cubicBezTo>
                  <a:cubicBezTo>
                    <a:pt x="101" y="1587"/>
                    <a:pt x="100" y="1586"/>
                    <a:pt x="99" y="1584"/>
                  </a:cubicBezTo>
                  <a:cubicBezTo>
                    <a:pt x="99" y="1584"/>
                    <a:pt x="99" y="1584"/>
                    <a:pt x="99" y="1584"/>
                  </a:cubicBezTo>
                  <a:cubicBezTo>
                    <a:pt x="100" y="1584"/>
                    <a:pt x="100" y="1584"/>
                    <a:pt x="100" y="1584"/>
                  </a:cubicBezTo>
                  <a:cubicBezTo>
                    <a:pt x="99" y="1584"/>
                    <a:pt x="99" y="1584"/>
                    <a:pt x="99" y="1584"/>
                  </a:cubicBezTo>
                  <a:cubicBezTo>
                    <a:pt x="99" y="1584"/>
                    <a:pt x="99" y="1584"/>
                    <a:pt x="99" y="1583"/>
                  </a:cubicBezTo>
                  <a:cubicBezTo>
                    <a:pt x="106" y="1581"/>
                    <a:pt x="101" y="1550"/>
                    <a:pt x="98" y="1534"/>
                  </a:cubicBezTo>
                  <a:cubicBezTo>
                    <a:pt x="99" y="1523"/>
                    <a:pt x="100" y="1487"/>
                    <a:pt x="91" y="1462"/>
                  </a:cubicBezTo>
                  <a:cubicBezTo>
                    <a:pt x="86" y="1446"/>
                    <a:pt x="84" y="1431"/>
                    <a:pt x="84" y="1421"/>
                  </a:cubicBezTo>
                  <a:cubicBezTo>
                    <a:pt x="84" y="1421"/>
                    <a:pt x="84" y="1420"/>
                    <a:pt x="84" y="1419"/>
                  </a:cubicBezTo>
                  <a:cubicBezTo>
                    <a:pt x="84" y="1419"/>
                    <a:pt x="84" y="1418"/>
                    <a:pt x="84" y="1417"/>
                  </a:cubicBezTo>
                  <a:cubicBezTo>
                    <a:pt x="84" y="1417"/>
                    <a:pt x="84" y="1417"/>
                    <a:pt x="84" y="1417"/>
                  </a:cubicBezTo>
                  <a:cubicBezTo>
                    <a:pt x="82" y="1388"/>
                    <a:pt x="93" y="1282"/>
                    <a:pt x="104" y="1221"/>
                  </a:cubicBezTo>
                  <a:cubicBezTo>
                    <a:pt x="108" y="1205"/>
                    <a:pt x="111" y="1189"/>
                    <a:pt x="116" y="1173"/>
                  </a:cubicBezTo>
                  <a:cubicBezTo>
                    <a:pt x="120" y="1158"/>
                    <a:pt x="123" y="1142"/>
                    <a:pt x="126" y="1125"/>
                  </a:cubicBezTo>
                  <a:cubicBezTo>
                    <a:pt x="138" y="1059"/>
                    <a:pt x="138" y="1008"/>
                    <a:pt x="140" y="995"/>
                  </a:cubicBezTo>
                  <a:cubicBezTo>
                    <a:pt x="143" y="978"/>
                    <a:pt x="161" y="888"/>
                    <a:pt x="167" y="848"/>
                  </a:cubicBezTo>
                  <a:cubicBezTo>
                    <a:pt x="167" y="849"/>
                    <a:pt x="167" y="849"/>
                    <a:pt x="167" y="849"/>
                  </a:cubicBezTo>
                  <a:cubicBezTo>
                    <a:pt x="171" y="898"/>
                    <a:pt x="181" y="956"/>
                    <a:pt x="183" y="982"/>
                  </a:cubicBezTo>
                  <a:cubicBezTo>
                    <a:pt x="183" y="988"/>
                    <a:pt x="184" y="994"/>
                    <a:pt x="185" y="1001"/>
                  </a:cubicBezTo>
                  <a:cubicBezTo>
                    <a:pt x="190" y="1036"/>
                    <a:pt x="203" y="1085"/>
                    <a:pt x="191" y="1110"/>
                  </a:cubicBezTo>
                  <a:cubicBezTo>
                    <a:pt x="177" y="1138"/>
                    <a:pt x="159" y="1204"/>
                    <a:pt x="146" y="1281"/>
                  </a:cubicBezTo>
                  <a:cubicBezTo>
                    <a:pt x="135" y="1342"/>
                    <a:pt x="126" y="1394"/>
                    <a:pt x="136" y="1504"/>
                  </a:cubicBezTo>
                  <a:cubicBezTo>
                    <a:pt x="144" y="1582"/>
                    <a:pt x="143" y="1635"/>
                    <a:pt x="161" y="1721"/>
                  </a:cubicBezTo>
                  <a:cubicBezTo>
                    <a:pt x="178" y="1798"/>
                    <a:pt x="191" y="1888"/>
                    <a:pt x="200" y="1944"/>
                  </a:cubicBezTo>
                  <a:cubicBezTo>
                    <a:pt x="210" y="2001"/>
                    <a:pt x="214" y="2030"/>
                    <a:pt x="216" y="2067"/>
                  </a:cubicBezTo>
                  <a:cubicBezTo>
                    <a:pt x="218" y="2104"/>
                    <a:pt x="195" y="2279"/>
                    <a:pt x="221" y="2381"/>
                  </a:cubicBezTo>
                  <a:cubicBezTo>
                    <a:pt x="247" y="2482"/>
                    <a:pt x="258" y="2547"/>
                    <a:pt x="263" y="2571"/>
                  </a:cubicBezTo>
                  <a:cubicBezTo>
                    <a:pt x="274" y="2626"/>
                    <a:pt x="265" y="2631"/>
                    <a:pt x="269" y="2659"/>
                  </a:cubicBezTo>
                  <a:cubicBezTo>
                    <a:pt x="274" y="2686"/>
                    <a:pt x="274" y="2683"/>
                    <a:pt x="261" y="2709"/>
                  </a:cubicBezTo>
                  <a:cubicBezTo>
                    <a:pt x="249" y="2726"/>
                    <a:pt x="230" y="2763"/>
                    <a:pt x="223" y="2772"/>
                  </a:cubicBezTo>
                  <a:cubicBezTo>
                    <a:pt x="217" y="2780"/>
                    <a:pt x="220" y="2788"/>
                    <a:pt x="223" y="2793"/>
                  </a:cubicBezTo>
                  <a:cubicBezTo>
                    <a:pt x="223" y="2794"/>
                    <a:pt x="223" y="2795"/>
                    <a:pt x="223" y="2796"/>
                  </a:cubicBezTo>
                  <a:cubicBezTo>
                    <a:pt x="223" y="2796"/>
                    <a:pt x="223" y="2796"/>
                    <a:pt x="223" y="2796"/>
                  </a:cubicBezTo>
                  <a:cubicBezTo>
                    <a:pt x="223" y="2797"/>
                    <a:pt x="223" y="2797"/>
                    <a:pt x="223" y="2798"/>
                  </a:cubicBezTo>
                  <a:cubicBezTo>
                    <a:pt x="223" y="2798"/>
                    <a:pt x="223" y="2798"/>
                    <a:pt x="223" y="2799"/>
                  </a:cubicBezTo>
                  <a:cubicBezTo>
                    <a:pt x="223" y="2799"/>
                    <a:pt x="223" y="2800"/>
                    <a:pt x="223" y="2800"/>
                  </a:cubicBezTo>
                  <a:cubicBezTo>
                    <a:pt x="223" y="2800"/>
                    <a:pt x="223" y="2800"/>
                    <a:pt x="223" y="2801"/>
                  </a:cubicBezTo>
                  <a:cubicBezTo>
                    <a:pt x="223" y="2801"/>
                    <a:pt x="223" y="2802"/>
                    <a:pt x="223" y="2802"/>
                  </a:cubicBezTo>
                  <a:cubicBezTo>
                    <a:pt x="223" y="2802"/>
                    <a:pt x="223" y="2802"/>
                    <a:pt x="223" y="2802"/>
                  </a:cubicBezTo>
                  <a:cubicBezTo>
                    <a:pt x="223" y="2803"/>
                    <a:pt x="223" y="2803"/>
                    <a:pt x="224" y="2804"/>
                  </a:cubicBezTo>
                  <a:cubicBezTo>
                    <a:pt x="224" y="2804"/>
                    <a:pt x="224" y="2804"/>
                    <a:pt x="224" y="2804"/>
                  </a:cubicBezTo>
                  <a:cubicBezTo>
                    <a:pt x="224" y="2805"/>
                    <a:pt x="224" y="2805"/>
                    <a:pt x="225" y="2805"/>
                  </a:cubicBezTo>
                  <a:cubicBezTo>
                    <a:pt x="225" y="2806"/>
                    <a:pt x="225" y="2806"/>
                    <a:pt x="225" y="2806"/>
                  </a:cubicBezTo>
                  <a:cubicBezTo>
                    <a:pt x="225" y="2806"/>
                    <a:pt x="225" y="2807"/>
                    <a:pt x="226" y="2807"/>
                  </a:cubicBezTo>
                  <a:cubicBezTo>
                    <a:pt x="226" y="2807"/>
                    <a:pt x="226" y="2807"/>
                    <a:pt x="226" y="2807"/>
                  </a:cubicBezTo>
                  <a:cubicBezTo>
                    <a:pt x="226" y="2808"/>
                    <a:pt x="227" y="2808"/>
                    <a:pt x="227" y="2808"/>
                  </a:cubicBezTo>
                  <a:cubicBezTo>
                    <a:pt x="227" y="2808"/>
                    <a:pt x="227" y="2808"/>
                    <a:pt x="227" y="2809"/>
                  </a:cubicBezTo>
                  <a:cubicBezTo>
                    <a:pt x="228" y="2809"/>
                    <a:pt x="228" y="2809"/>
                    <a:pt x="228" y="2809"/>
                  </a:cubicBezTo>
                  <a:cubicBezTo>
                    <a:pt x="228" y="2809"/>
                    <a:pt x="229" y="2810"/>
                    <a:pt x="229" y="2810"/>
                  </a:cubicBezTo>
                  <a:cubicBezTo>
                    <a:pt x="229" y="2810"/>
                    <a:pt x="229" y="2810"/>
                    <a:pt x="230" y="2810"/>
                  </a:cubicBezTo>
                  <a:cubicBezTo>
                    <a:pt x="230" y="2810"/>
                    <a:pt x="230" y="2811"/>
                    <a:pt x="230" y="2811"/>
                  </a:cubicBezTo>
                  <a:cubicBezTo>
                    <a:pt x="231" y="2811"/>
                    <a:pt x="231" y="2811"/>
                    <a:pt x="231" y="2811"/>
                  </a:cubicBezTo>
                  <a:cubicBezTo>
                    <a:pt x="231" y="2811"/>
                    <a:pt x="232" y="2812"/>
                    <a:pt x="232" y="2812"/>
                  </a:cubicBezTo>
                  <a:cubicBezTo>
                    <a:pt x="232" y="2812"/>
                    <a:pt x="232" y="2812"/>
                    <a:pt x="232" y="2812"/>
                  </a:cubicBezTo>
                  <a:cubicBezTo>
                    <a:pt x="233" y="2812"/>
                    <a:pt x="233" y="2812"/>
                    <a:pt x="234" y="2812"/>
                  </a:cubicBezTo>
                  <a:cubicBezTo>
                    <a:pt x="234" y="2812"/>
                    <a:pt x="234" y="2812"/>
                    <a:pt x="234" y="2812"/>
                  </a:cubicBezTo>
                  <a:cubicBezTo>
                    <a:pt x="234" y="2813"/>
                    <a:pt x="235" y="2813"/>
                    <a:pt x="235" y="2813"/>
                  </a:cubicBezTo>
                  <a:cubicBezTo>
                    <a:pt x="235" y="2813"/>
                    <a:pt x="235" y="2813"/>
                    <a:pt x="235" y="2813"/>
                  </a:cubicBezTo>
                  <a:cubicBezTo>
                    <a:pt x="236" y="2813"/>
                    <a:pt x="237" y="2813"/>
                    <a:pt x="237" y="2813"/>
                  </a:cubicBezTo>
                  <a:cubicBezTo>
                    <a:pt x="237" y="2814"/>
                    <a:pt x="237" y="2815"/>
                    <a:pt x="237" y="2815"/>
                  </a:cubicBezTo>
                  <a:cubicBezTo>
                    <a:pt x="237" y="2815"/>
                    <a:pt x="237" y="2815"/>
                    <a:pt x="237" y="2815"/>
                  </a:cubicBezTo>
                  <a:cubicBezTo>
                    <a:pt x="237" y="2815"/>
                    <a:pt x="237" y="2815"/>
                    <a:pt x="237" y="2815"/>
                  </a:cubicBezTo>
                  <a:cubicBezTo>
                    <a:pt x="237" y="2816"/>
                    <a:pt x="238" y="2817"/>
                    <a:pt x="238" y="2817"/>
                  </a:cubicBezTo>
                  <a:cubicBezTo>
                    <a:pt x="238" y="2817"/>
                    <a:pt x="238" y="2817"/>
                    <a:pt x="238" y="2817"/>
                  </a:cubicBezTo>
                  <a:cubicBezTo>
                    <a:pt x="238" y="2818"/>
                    <a:pt x="238" y="2819"/>
                    <a:pt x="239" y="2819"/>
                  </a:cubicBezTo>
                  <a:cubicBezTo>
                    <a:pt x="239" y="2819"/>
                    <a:pt x="239" y="2819"/>
                    <a:pt x="239" y="2819"/>
                  </a:cubicBezTo>
                  <a:cubicBezTo>
                    <a:pt x="239" y="2820"/>
                    <a:pt x="240" y="2820"/>
                    <a:pt x="240" y="2821"/>
                  </a:cubicBezTo>
                  <a:cubicBezTo>
                    <a:pt x="240" y="2821"/>
                    <a:pt x="240" y="2821"/>
                    <a:pt x="240" y="2821"/>
                  </a:cubicBezTo>
                  <a:cubicBezTo>
                    <a:pt x="241" y="2821"/>
                    <a:pt x="241" y="2822"/>
                    <a:pt x="242" y="2822"/>
                  </a:cubicBezTo>
                  <a:cubicBezTo>
                    <a:pt x="242" y="2822"/>
                    <a:pt x="242" y="2822"/>
                    <a:pt x="242" y="2822"/>
                  </a:cubicBezTo>
                  <a:cubicBezTo>
                    <a:pt x="242" y="2823"/>
                    <a:pt x="243" y="2823"/>
                    <a:pt x="244" y="2823"/>
                  </a:cubicBezTo>
                  <a:cubicBezTo>
                    <a:pt x="244" y="2823"/>
                    <a:pt x="244" y="2823"/>
                    <a:pt x="244" y="2823"/>
                  </a:cubicBezTo>
                  <a:cubicBezTo>
                    <a:pt x="244" y="2823"/>
                    <a:pt x="245" y="2824"/>
                    <a:pt x="246" y="2824"/>
                  </a:cubicBezTo>
                  <a:cubicBezTo>
                    <a:pt x="246" y="2824"/>
                    <a:pt x="246" y="2824"/>
                    <a:pt x="246" y="2824"/>
                  </a:cubicBezTo>
                  <a:cubicBezTo>
                    <a:pt x="247" y="2824"/>
                    <a:pt x="248" y="2824"/>
                    <a:pt x="248" y="2824"/>
                  </a:cubicBezTo>
                  <a:cubicBezTo>
                    <a:pt x="248" y="2824"/>
                    <a:pt x="249" y="2824"/>
                    <a:pt x="249" y="2824"/>
                  </a:cubicBezTo>
                  <a:cubicBezTo>
                    <a:pt x="249" y="2825"/>
                    <a:pt x="250" y="2825"/>
                    <a:pt x="251" y="2825"/>
                  </a:cubicBezTo>
                  <a:cubicBezTo>
                    <a:pt x="251" y="2825"/>
                    <a:pt x="251" y="2825"/>
                    <a:pt x="251" y="2825"/>
                  </a:cubicBezTo>
                  <a:cubicBezTo>
                    <a:pt x="252" y="2825"/>
                    <a:pt x="253" y="2825"/>
                    <a:pt x="253" y="2825"/>
                  </a:cubicBezTo>
                  <a:cubicBezTo>
                    <a:pt x="254" y="2825"/>
                    <a:pt x="254" y="2825"/>
                    <a:pt x="254" y="2825"/>
                  </a:cubicBezTo>
                  <a:cubicBezTo>
                    <a:pt x="255" y="2825"/>
                    <a:pt x="255" y="2825"/>
                    <a:pt x="256" y="2825"/>
                  </a:cubicBezTo>
                  <a:cubicBezTo>
                    <a:pt x="256" y="2825"/>
                    <a:pt x="257" y="2825"/>
                    <a:pt x="257" y="2825"/>
                  </a:cubicBezTo>
                  <a:cubicBezTo>
                    <a:pt x="257" y="2824"/>
                    <a:pt x="258" y="2824"/>
                    <a:pt x="258" y="2824"/>
                  </a:cubicBezTo>
                  <a:cubicBezTo>
                    <a:pt x="259" y="2824"/>
                    <a:pt x="259" y="2824"/>
                    <a:pt x="259" y="2824"/>
                  </a:cubicBezTo>
                  <a:cubicBezTo>
                    <a:pt x="260" y="2824"/>
                    <a:pt x="260" y="2824"/>
                    <a:pt x="261" y="2824"/>
                  </a:cubicBezTo>
                  <a:cubicBezTo>
                    <a:pt x="261" y="2824"/>
                    <a:pt x="262" y="2824"/>
                    <a:pt x="262" y="2823"/>
                  </a:cubicBezTo>
                  <a:cubicBezTo>
                    <a:pt x="262" y="2823"/>
                    <a:pt x="263" y="2823"/>
                    <a:pt x="263" y="2823"/>
                  </a:cubicBezTo>
                  <a:cubicBezTo>
                    <a:pt x="264" y="2823"/>
                    <a:pt x="264" y="2823"/>
                    <a:pt x="264" y="2823"/>
                  </a:cubicBezTo>
                  <a:cubicBezTo>
                    <a:pt x="265" y="2822"/>
                    <a:pt x="265" y="2822"/>
                    <a:pt x="265" y="2822"/>
                  </a:cubicBezTo>
                  <a:cubicBezTo>
                    <a:pt x="266" y="2822"/>
                    <a:pt x="266" y="2822"/>
                    <a:pt x="266" y="2822"/>
                  </a:cubicBezTo>
                  <a:cubicBezTo>
                    <a:pt x="267" y="2821"/>
                    <a:pt x="267" y="2821"/>
                    <a:pt x="267" y="2821"/>
                  </a:cubicBezTo>
                  <a:cubicBezTo>
                    <a:pt x="268" y="2821"/>
                    <a:pt x="268" y="2820"/>
                    <a:pt x="268" y="2820"/>
                  </a:cubicBezTo>
                  <a:cubicBezTo>
                    <a:pt x="276" y="2828"/>
                    <a:pt x="296" y="2828"/>
                    <a:pt x="303" y="2818"/>
                  </a:cubicBezTo>
                  <a:cubicBezTo>
                    <a:pt x="316" y="2830"/>
                    <a:pt x="338" y="2830"/>
                    <a:pt x="352" y="2815"/>
                  </a:cubicBezTo>
                  <a:cubicBezTo>
                    <a:pt x="366" y="2800"/>
                    <a:pt x="368" y="2785"/>
                    <a:pt x="366" y="2770"/>
                  </a:cubicBezTo>
                  <a:cubicBezTo>
                    <a:pt x="365" y="2756"/>
                    <a:pt x="368" y="2751"/>
                    <a:pt x="371" y="2732"/>
                  </a:cubicBezTo>
                  <a:cubicBezTo>
                    <a:pt x="374" y="2714"/>
                    <a:pt x="376" y="2700"/>
                    <a:pt x="370" y="2687"/>
                  </a:cubicBezTo>
                  <a:cubicBezTo>
                    <a:pt x="364" y="2674"/>
                    <a:pt x="363" y="2668"/>
                    <a:pt x="363" y="2655"/>
                  </a:cubicBezTo>
                  <a:cubicBezTo>
                    <a:pt x="363" y="2641"/>
                    <a:pt x="368" y="2622"/>
                    <a:pt x="360" y="2605"/>
                  </a:cubicBezTo>
                  <a:cubicBezTo>
                    <a:pt x="352" y="2589"/>
                    <a:pt x="343" y="2549"/>
                    <a:pt x="344" y="2506"/>
                  </a:cubicBezTo>
                  <a:cubicBezTo>
                    <a:pt x="346" y="2464"/>
                    <a:pt x="376" y="2223"/>
                    <a:pt x="363" y="2141"/>
                  </a:cubicBezTo>
                  <a:cubicBezTo>
                    <a:pt x="351" y="2059"/>
                    <a:pt x="355" y="2042"/>
                    <a:pt x="359" y="2014"/>
                  </a:cubicBezTo>
                  <a:cubicBezTo>
                    <a:pt x="362" y="1986"/>
                    <a:pt x="370" y="1941"/>
                    <a:pt x="363" y="1882"/>
                  </a:cubicBezTo>
                  <a:cubicBezTo>
                    <a:pt x="360" y="1859"/>
                    <a:pt x="360" y="1763"/>
                    <a:pt x="361" y="1666"/>
                  </a:cubicBezTo>
                  <a:cubicBezTo>
                    <a:pt x="362" y="1604"/>
                    <a:pt x="366" y="1529"/>
                    <a:pt x="362" y="1505"/>
                  </a:cubicBezTo>
                  <a:cubicBezTo>
                    <a:pt x="367" y="1507"/>
                    <a:pt x="371" y="1508"/>
                    <a:pt x="375" y="1508"/>
                  </a:cubicBezTo>
                  <a:cubicBezTo>
                    <a:pt x="376" y="1508"/>
                    <a:pt x="376" y="1508"/>
                    <a:pt x="376" y="1508"/>
                  </a:cubicBezTo>
                  <a:cubicBezTo>
                    <a:pt x="380" y="1508"/>
                    <a:pt x="385" y="1506"/>
                    <a:pt x="390" y="1504"/>
                  </a:cubicBezTo>
                  <a:cubicBezTo>
                    <a:pt x="390" y="1505"/>
                    <a:pt x="390" y="1505"/>
                    <a:pt x="390" y="1505"/>
                  </a:cubicBezTo>
                  <a:cubicBezTo>
                    <a:pt x="389" y="1506"/>
                    <a:pt x="389" y="1509"/>
                    <a:pt x="389" y="1513"/>
                  </a:cubicBezTo>
                  <a:cubicBezTo>
                    <a:pt x="387" y="1544"/>
                    <a:pt x="390" y="1609"/>
                    <a:pt x="391" y="1666"/>
                  </a:cubicBezTo>
                  <a:cubicBezTo>
                    <a:pt x="392" y="1763"/>
                    <a:pt x="392" y="1859"/>
                    <a:pt x="390" y="1882"/>
                  </a:cubicBezTo>
                  <a:cubicBezTo>
                    <a:pt x="382" y="1941"/>
                    <a:pt x="390" y="1986"/>
                    <a:pt x="393" y="2014"/>
                  </a:cubicBezTo>
                  <a:cubicBezTo>
                    <a:pt x="397" y="2042"/>
                    <a:pt x="401" y="2059"/>
                    <a:pt x="389" y="2141"/>
                  </a:cubicBezTo>
                  <a:cubicBezTo>
                    <a:pt x="376" y="2223"/>
                    <a:pt x="406" y="2464"/>
                    <a:pt x="408" y="2506"/>
                  </a:cubicBezTo>
                  <a:cubicBezTo>
                    <a:pt x="409" y="2549"/>
                    <a:pt x="400" y="2589"/>
                    <a:pt x="392" y="2605"/>
                  </a:cubicBezTo>
                  <a:cubicBezTo>
                    <a:pt x="384" y="2622"/>
                    <a:pt x="389" y="2641"/>
                    <a:pt x="389" y="2655"/>
                  </a:cubicBezTo>
                  <a:cubicBezTo>
                    <a:pt x="389" y="2668"/>
                    <a:pt x="388" y="2674"/>
                    <a:pt x="382" y="2687"/>
                  </a:cubicBezTo>
                  <a:cubicBezTo>
                    <a:pt x="376" y="2700"/>
                    <a:pt x="378" y="2714"/>
                    <a:pt x="381" y="2732"/>
                  </a:cubicBezTo>
                  <a:cubicBezTo>
                    <a:pt x="384" y="2751"/>
                    <a:pt x="387" y="2756"/>
                    <a:pt x="386" y="2770"/>
                  </a:cubicBezTo>
                  <a:cubicBezTo>
                    <a:pt x="384" y="2785"/>
                    <a:pt x="386" y="2800"/>
                    <a:pt x="400" y="2815"/>
                  </a:cubicBezTo>
                  <a:cubicBezTo>
                    <a:pt x="414" y="2830"/>
                    <a:pt x="436" y="2830"/>
                    <a:pt x="449" y="2818"/>
                  </a:cubicBezTo>
                  <a:cubicBezTo>
                    <a:pt x="456" y="2828"/>
                    <a:pt x="476" y="2828"/>
                    <a:pt x="484" y="2820"/>
                  </a:cubicBezTo>
                  <a:cubicBezTo>
                    <a:pt x="484" y="2820"/>
                    <a:pt x="485" y="2821"/>
                    <a:pt x="485" y="2821"/>
                  </a:cubicBezTo>
                  <a:cubicBezTo>
                    <a:pt x="485" y="2821"/>
                    <a:pt x="485" y="2821"/>
                    <a:pt x="486" y="2822"/>
                  </a:cubicBezTo>
                  <a:cubicBezTo>
                    <a:pt x="486" y="2822"/>
                    <a:pt x="486" y="2822"/>
                    <a:pt x="487" y="2822"/>
                  </a:cubicBezTo>
                  <a:cubicBezTo>
                    <a:pt x="487" y="2822"/>
                    <a:pt x="487" y="2822"/>
                    <a:pt x="488" y="2823"/>
                  </a:cubicBezTo>
                  <a:cubicBezTo>
                    <a:pt x="488" y="2823"/>
                    <a:pt x="488" y="2823"/>
                    <a:pt x="489" y="2823"/>
                  </a:cubicBezTo>
                  <a:cubicBezTo>
                    <a:pt x="489" y="2823"/>
                    <a:pt x="490" y="2823"/>
                    <a:pt x="490" y="2823"/>
                  </a:cubicBezTo>
                  <a:cubicBezTo>
                    <a:pt x="490" y="2824"/>
                    <a:pt x="491" y="2824"/>
                    <a:pt x="491" y="2824"/>
                  </a:cubicBezTo>
                  <a:cubicBezTo>
                    <a:pt x="492" y="2824"/>
                    <a:pt x="492" y="2824"/>
                    <a:pt x="493" y="2824"/>
                  </a:cubicBezTo>
                  <a:cubicBezTo>
                    <a:pt x="493" y="2824"/>
                    <a:pt x="493" y="2824"/>
                    <a:pt x="494" y="2824"/>
                  </a:cubicBezTo>
                  <a:cubicBezTo>
                    <a:pt x="494" y="2824"/>
                    <a:pt x="495" y="2824"/>
                    <a:pt x="495" y="2825"/>
                  </a:cubicBezTo>
                  <a:cubicBezTo>
                    <a:pt x="496" y="2825"/>
                    <a:pt x="496" y="2825"/>
                    <a:pt x="496" y="2825"/>
                  </a:cubicBezTo>
                  <a:cubicBezTo>
                    <a:pt x="497" y="2825"/>
                    <a:pt x="497" y="2825"/>
                    <a:pt x="498" y="2825"/>
                  </a:cubicBezTo>
                  <a:cubicBezTo>
                    <a:pt x="498" y="2825"/>
                    <a:pt x="498" y="2825"/>
                    <a:pt x="499" y="2825"/>
                  </a:cubicBezTo>
                  <a:cubicBezTo>
                    <a:pt x="499" y="2825"/>
                    <a:pt x="500" y="2825"/>
                    <a:pt x="501" y="2825"/>
                  </a:cubicBezTo>
                  <a:cubicBezTo>
                    <a:pt x="501" y="2825"/>
                    <a:pt x="501" y="2825"/>
                    <a:pt x="501" y="2825"/>
                  </a:cubicBezTo>
                  <a:cubicBezTo>
                    <a:pt x="502" y="2825"/>
                    <a:pt x="503" y="2825"/>
                    <a:pt x="503" y="2824"/>
                  </a:cubicBezTo>
                  <a:cubicBezTo>
                    <a:pt x="504" y="2824"/>
                    <a:pt x="504" y="2824"/>
                    <a:pt x="504" y="2824"/>
                  </a:cubicBezTo>
                  <a:cubicBezTo>
                    <a:pt x="504" y="2824"/>
                    <a:pt x="505" y="2824"/>
                    <a:pt x="506" y="2824"/>
                  </a:cubicBezTo>
                  <a:cubicBezTo>
                    <a:pt x="506" y="2824"/>
                    <a:pt x="506" y="2824"/>
                    <a:pt x="506" y="2824"/>
                  </a:cubicBezTo>
                  <a:cubicBezTo>
                    <a:pt x="507" y="2824"/>
                    <a:pt x="508" y="2823"/>
                    <a:pt x="508" y="2823"/>
                  </a:cubicBezTo>
                  <a:cubicBezTo>
                    <a:pt x="508" y="2823"/>
                    <a:pt x="508" y="2823"/>
                    <a:pt x="508" y="2823"/>
                  </a:cubicBezTo>
                  <a:cubicBezTo>
                    <a:pt x="509" y="2823"/>
                    <a:pt x="510" y="2823"/>
                    <a:pt x="510" y="2822"/>
                  </a:cubicBezTo>
                  <a:cubicBezTo>
                    <a:pt x="510" y="2822"/>
                    <a:pt x="510" y="2822"/>
                    <a:pt x="510" y="2822"/>
                  </a:cubicBezTo>
                  <a:cubicBezTo>
                    <a:pt x="511" y="2822"/>
                    <a:pt x="511" y="2821"/>
                    <a:pt x="512" y="2821"/>
                  </a:cubicBezTo>
                  <a:cubicBezTo>
                    <a:pt x="512" y="2821"/>
                    <a:pt x="512" y="2821"/>
                    <a:pt x="512" y="2821"/>
                  </a:cubicBezTo>
                  <a:cubicBezTo>
                    <a:pt x="512" y="2820"/>
                    <a:pt x="513" y="2820"/>
                    <a:pt x="513" y="2819"/>
                  </a:cubicBezTo>
                  <a:cubicBezTo>
                    <a:pt x="514" y="2818"/>
                    <a:pt x="515" y="2817"/>
                    <a:pt x="515" y="2815"/>
                  </a:cubicBezTo>
                  <a:cubicBezTo>
                    <a:pt x="515" y="2815"/>
                    <a:pt x="515" y="2815"/>
                    <a:pt x="515" y="2815"/>
                  </a:cubicBezTo>
                  <a:cubicBezTo>
                    <a:pt x="515" y="2815"/>
                    <a:pt x="515" y="2814"/>
                    <a:pt x="515" y="2813"/>
                  </a:cubicBezTo>
                  <a:cubicBezTo>
                    <a:pt x="516" y="2813"/>
                    <a:pt x="517" y="2813"/>
                    <a:pt x="518" y="2812"/>
                  </a:cubicBezTo>
                  <a:cubicBezTo>
                    <a:pt x="518" y="2812"/>
                    <a:pt x="519" y="2812"/>
                    <a:pt x="519" y="2812"/>
                  </a:cubicBezTo>
                  <a:cubicBezTo>
                    <a:pt x="519" y="2812"/>
                    <a:pt x="519" y="2812"/>
                    <a:pt x="520" y="2812"/>
                  </a:cubicBezTo>
                  <a:cubicBezTo>
                    <a:pt x="520" y="2812"/>
                    <a:pt x="520" y="2812"/>
                    <a:pt x="520" y="2812"/>
                  </a:cubicBezTo>
                  <a:cubicBezTo>
                    <a:pt x="520" y="2811"/>
                    <a:pt x="521" y="2811"/>
                    <a:pt x="521" y="2811"/>
                  </a:cubicBezTo>
                  <a:cubicBezTo>
                    <a:pt x="521" y="2811"/>
                    <a:pt x="521" y="2811"/>
                    <a:pt x="522" y="2811"/>
                  </a:cubicBezTo>
                  <a:cubicBezTo>
                    <a:pt x="522" y="2811"/>
                    <a:pt x="522" y="2810"/>
                    <a:pt x="523" y="2810"/>
                  </a:cubicBezTo>
                  <a:cubicBezTo>
                    <a:pt x="523" y="2810"/>
                    <a:pt x="523" y="2810"/>
                    <a:pt x="523" y="2810"/>
                  </a:cubicBezTo>
                  <a:cubicBezTo>
                    <a:pt x="523" y="2810"/>
                    <a:pt x="524" y="2809"/>
                    <a:pt x="524" y="2809"/>
                  </a:cubicBezTo>
                  <a:cubicBezTo>
                    <a:pt x="524" y="2809"/>
                    <a:pt x="524" y="2809"/>
                    <a:pt x="525" y="2809"/>
                  </a:cubicBezTo>
                  <a:cubicBezTo>
                    <a:pt x="525" y="2808"/>
                    <a:pt x="525" y="2808"/>
                    <a:pt x="525" y="2808"/>
                  </a:cubicBezTo>
                  <a:cubicBezTo>
                    <a:pt x="525" y="2808"/>
                    <a:pt x="526" y="2808"/>
                    <a:pt x="526" y="2807"/>
                  </a:cubicBezTo>
                  <a:cubicBezTo>
                    <a:pt x="526" y="2807"/>
                    <a:pt x="526" y="2807"/>
                    <a:pt x="526" y="2807"/>
                  </a:cubicBezTo>
                  <a:cubicBezTo>
                    <a:pt x="527" y="2807"/>
                    <a:pt x="527" y="2806"/>
                    <a:pt x="527" y="2806"/>
                  </a:cubicBezTo>
                  <a:cubicBezTo>
                    <a:pt x="527" y="2806"/>
                    <a:pt x="527" y="2806"/>
                    <a:pt x="528" y="2805"/>
                  </a:cubicBezTo>
                  <a:cubicBezTo>
                    <a:pt x="528" y="2805"/>
                    <a:pt x="528" y="2805"/>
                    <a:pt x="528" y="2804"/>
                  </a:cubicBezTo>
                  <a:cubicBezTo>
                    <a:pt x="528" y="2804"/>
                    <a:pt x="528" y="2804"/>
                    <a:pt x="528" y="2804"/>
                  </a:cubicBezTo>
                  <a:cubicBezTo>
                    <a:pt x="529" y="2803"/>
                    <a:pt x="529" y="2803"/>
                    <a:pt x="529" y="2803"/>
                  </a:cubicBezTo>
                  <a:cubicBezTo>
                    <a:pt x="529" y="2802"/>
                    <a:pt x="529" y="2802"/>
                    <a:pt x="529" y="2802"/>
                  </a:cubicBezTo>
                  <a:cubicBezTo>
                    <a:pt x="529" y="2802"/>
                    <a:pt x="529" y="2801"/>
                    <a:pt x="529" y="2801"/>
                  </a:cubicBezTo>
                  <a:cubicBezTo>
                    <a:pt x="529" y="2800"/>
                    <a:pt x="529" y="2800"/>
                    <a:pt x="529" y="2800"/>
                  </a:cubicBezTo>
                  <a:cubicBezTo>
                    <a:pt x="529" y="2800"/>
                    <a:pt x="529" y="2799"/>
                    <a:pt x="529" y="2799"/>
                  </a:cubicBezTo>
                  <a:cubicBezTo>
                    <a:pt x="529" y="2798"/>
                    <a:pt x="530" y="2798"/>
                    <a:pt x="529" y="2798"/>
                  </a:cubicBezTo>
                  <a:cubicBezTo>
                    <a:pt x="529" y="2797"/>
                    <a:pt x="529" y="2797"/>
                    <a:pt x="529" y="2796"/>
                  </a:cubicBezTo>
                  <a:cubicBezTo>
                    <a:pt x="529" y="2796"/>
                    <a:pt x="529" y="2796"/>
                    <a:pt x="529" y="2796"/>
                  </a:cubicBezTo>
                  <a:cubicBezTo>
                    <a:pt x="529" y="2795"/>
                    <a:pt x="529" y="2794"/>
                    <a:pt x="529" y="2793"/>
                  </a:cubicBezTo>
                  <a:cubicBezTo>
                    <a:pt x="532" y="2788"/>
                    <a:pt x="535" y="2780"/>
                    <a:pt x="529" y="2772"/>
                  </a:cubicBezTo>
                  <a:cubicBezTo>
                    <a:pt x="522" y="2763"/>
                    <a:pt x="503" y="2726"/>
                    <a:pt x="491" y="2709"/>
                  </a:cubicBezTo>
                  <a:cubicBezTo>
                    <a:pt x="478" y="2683"/>
                    <a:pt x="478" y="2686"/>
                    <a:pt x="483" y="2659"/>
                  </a:cubicBezTo>
                  <a:cubicBezTo>
                    <a:pt x="488" y="2631"/>
                    <a:pt x="478" y="2626"/>
                    <a:pt x="489" y="2571"/>
                  </a:cubicBezTo>
                  <a:cubicBezTo>
                    <a:pt x="494" y="2547"/>
                    <a:pt x="505" y="2482"/>
                    <a:pt x="531" y="2381"/>
                  </a:cubicBezTo>
                  <a:cubicBezTo>
                    <a:pt x="557" y="2279"/>
                    <a:pt x="534" y="2104"/>
                    <a:pt x="536" y="2067"/>
                  </a:cubicBezTo>
                  <a:cubicBezTo>
                    <a:pt x="538" y="2030"/>
                    <a:pt x="542" y="2001"/>
                    <a:pt x="552" y="1944"/>
                  </a:cubicBezTo>
                  <a:cubicBezTo>
                    <a:pt x="561" y="1888"/>
                    <a:pt x="578" y="1789"/>
                    <a:pt x="595" y="1712"/>
                  </a:cubicBezTo>
                  <a:cubicBezTo>
                    <a:pt x="607" y="1655"/>
                    <a:pt x="612" y="1615"/>
                    <a:pt x="616" y="1573"/>
                  </a:cubicBezTo>
                  <a:cubicBezTo>
                    <a:pt x="618" y="1548"/>
                    <a:pt x="620" y="1526"/>
                    <a:pt x="622" y="1502"/>
                  </a:cubicBezTo>
                  <a:cubicBezTo>
                    <a:pt x="629" y="1433"/>
                    <a:pt x="627" y="1384"/>
                    <a:pt x="622" y="1343"/>
                  </a:cubicBezTo>
                  <a:cubicBezTo>
                    <a:pt x="618" y="1317"/>
                    <a:pt x="614" y="1293"/>
                    <a:pt x="610" y="1270"/>
                  </a:cubicBezTo>
                  <a:cubicBezTo>
                    <a:pt x="597" y="1193"/>
                    <a:pt x="581" y="1145"/>
                    <a:pt x="567" y="1117"/>
                  </a:cubicBezTo>
                  <a:cubicBezTo>
                    <a:pt x="563" y="1108"/>
                    <a:pt x="561" y="1097"/>
                    <a:pt x="560" y="1083"/>
                  </a:cubicBezTo>
                  <a:cubicBezTo>
                    <a:pt x="560" y="1054"/>
                    <a:pt x="566" y="1019"/>
                    <a:pt x="567" y="995"/>
                  </a:cubicBezTo>
                  <a:cubicBezTo>
                    <a:pt x="568" y="969"/>
                    <a:pt x="582" y="895"/>
                    <a:pt x="585" y="847"/>
                  </a:cubicBezTo>
                  <a:cubicBezTo>
                    <a:pt x="585" y="847"/>
                    <a:pt x="585" y="847"/>
                    <a:pt x="585" y="847"/>
                  </a:cubicBezTo>
                  <a:cubicBezTo>
                    <a:pt x="590" y="887"/>
                    <a:pt x="609" y="978"/>
                    <a:pt x="612" y="995"/>
                  </a:cubicBezTo>
                  <a:cubicBezTo>
                    <a:pt x="613" y="997"/>
                    <a:pt x="613" y="1002"/>
                    <a:pt x="614" y="1007"/>
                  </a:cubicBezTo>
                  <a:cubicBezTo>
                    <a:pt x="616" y="1038"/>
                    <a:pt x="621" y="1109"/>
                    <a:pt x="643" y="1190"/>
                  </a:cubicBezTo>
                  <a:cubicBezTo>
                    <a:pt x="657" y="1236"/>
                    <a:pt x="672" y="1398"/>
                    <a:pt x="668" y="1421"/>
                  </a:cubicBezTo>
                  <a:cubicBezTo>
                    <a:pt x="668" y="1431"/>
                    <a:pt x="666" y="1446"/>
                    <a:pt x="661" y="1462"/>
                  </a:cubicBezTo>
                  <a:cubicBezTo>
                    <a:pt x="652" y="1487"/>
                    <a:pt x="653" y="1523"/>
                    <a:pt x="654" y="1534"/>
                  </a:cubicBezTo>
                  <a:cubicBezTo>
                    <a:pt x="651" y="1550"/>
                    <a:pt x="646" y="1581"/>
                    <a:pt x="653" y="1583"/>
                  </a:cubicBezTo>
                  <a:cubicBezTo>
                    <a:pt x="653" y="1584"/>
                    <a:pt x="653" y="1584"/>
                    <a:pt x="653" y="1584"/>
                  </a:cubicBezTo>
                  <a:cubicBezTo>
                    <a:pt x="652" y="1584"/>
                    <a:pt x="652" y="1584"/>
                    <a:pt x="652" y="1584"/>
                  </a:cubicBezTo>
                  <a:cubicBezTo>
                    <a:pt x="652" y="1584"/>
                    <a:pt x="652" y="1584"/>
                    <a:pt x="653" y="1584"/>
                  </a:cubicBezTo>
                  <a:cubicBezTo>
                    <a:pt x="653" y="1584"/>
                    <a:pt x="653" y="1584"/>
                    <a:pt x="653" y="1584"/>
                  </a:cubicBezTo>
                  <a:cubicBezTo>
                    <a:pt x="652" y="1586"/>
                    <a:pt x="651" y="1587"/>
                    <a:pt x="650" y="1588"/>
                  </a:cubicBezTo>
                  <a:cubicBezTo>
                    <a:pt x="650" y="1588"/>
                    <a:pt x="650" y="1588"/>
                    <a:pt x="650" y="1588"/>
                  </a:cubicBezTo>
                  <a:cubicBezTo>
                    <a:pt x="650" y="1588"/>
                    <a:pt x="650" y="1588"/>
                    <a:pt x="650" y="1589"/>
                  </a:cubicBezTo>
                  <a:cubicBezTo>
                    <a:pt x="650" y="1589"/>
                    <a:pt x="650" y="1589"/>
                    <a:pt x="649" y="1589"/>
                  </a:cubicBezTo>
                  <a:cubicBezTo>
                    <a:pt x="649" y="1589"/>
                    <a:pt x="649" y="1589"/>
                    <a:pt x="649" y="1590"/>
                  </a:cubicBezTo>
                  <a:cubicBezTo>
                    <a:pt x="649" y="1590"/>
                    <a:pt x="649" y="1590"/>
                    <a:pt x="649" y="1590"/>
                  </a:cubicBezTo>
                  <a:cubicBezTo>
                    <a:pt x="649" y="1590"/>
                    <a:pt x="649" y="1591"/>
                    <a:pt x="649" y="1591"/>
                  </a:cubicBezTo>
                  <a:cubicBezTo>
                    <a:pt x="649" y="1591"/>
                    <a:pt x="649" y="1591"/>
                    <a:pt x="649" y="1592"/>
                  </a:cubicBezTo>
                  <a:cubicBezTo>
                    <a:pt x="649" y="1592"/>
                    <a:pt x="649" y="1592"/>
                    <a:pt x="649" y="1592"/>
                  </a:cubicBezTo>
                  <a:cubicBezTo>
                    <a:pt x="649" y="1592"/>
                    <a:pt x="649" y="1593"/>
                    <a:pt x="649" y="1593"/>
                  </a:cubicBezTo>
                  <a:cubicBezTo>
                    <a:pt x="650" y="1594"/>
                    <a:pt x="650" y="1594"/>
                    <a:pt x="650" y="1595"/>
                  </a:cubicBezTo>
                  <a:cubicBezTo>
                    <a:pt x="648" y="1600"/>
                    <a:pt x="648" y="1601"/>
                    <a:pt x="649" y="1604"/>
                  </a:cubicBezTo>
                  <a:cubicBezTo>
                    <a:pt x="652" y="1614"/>
                    <a:pt x="665" y="1605"/>
                    <a:pt x="661" y="1608"/>
                  </a:cubicBezTo>
                  <a:cubicBezTo>
                    <a:pt x="653" y="1612"/>
                    <a:pt x="646" y="1619"/>
                    <a:pt x="650" y="1630"/>
                  </a:cubicBezTo>
                  <a:cubicBezTo>
                    <a:pt x="652" y="1635"/>
                    <a:pt x="671" y="1624"/>
                    <a:pt x="681" y="1620"/>
                  </a:cubicBezTo>
                  <a:cubicBezTo>
                    <a:pt x="696" y="1615"/>
                    <a:pt x="715" y="1605"/>
                    <a:pt x="720" y="1596"/>
                  </a:cubicBezTo>
                  <a:cubicBezTo>
                    <a:pt x="725" y="1588"/>
                    <a:pt x="734" y="1573"/>
                    <a:pt x="737" y="1566"/>
                  </a:cubicBezTo>
                  <a:cubicBezTo>
                    <a:pt x="741" y="1557"/>
                    <a:pt x="740" y="1551"/>
                    <a:pt x="744" y="1544"/>
                  </a:cubicBezTo>
                  <a:cubicBezTo>
                    <a:pt x="747" y="1538"/>
                    <a:pt x="752" y="1529"/>
                    <a:pt x="749" y="1523"/>
                  </a:cubicBezTo>
                  <a:cubicBezTo>
                    <a:pt x="747" y="1517"/>
                    <a:pt x="741" y="1473"/>
                    <a:pt x="735" y="1447"/>
                  </a:cubicBezTo>
                  <a:cubicBezTo>
                    <a:pt x="730" y="1427"/>
                    <a:pt x="724" y="1337"/>
                    <a:pt x="728" y="1295"/>
                  </a:cubicBezTo>
                  <a:cubicBezTo>
                    <a:pt x="730" y="1263"/>
                    <a:pt x="724" y="1210"/>
                    <a:pt x="724" y="1189"/>
                  </a:cubicBezTo>
                  <a:cubicBezTo>
                    <a:pt x="725" y="1066"/>
                    <a:pt x="711" y="1004"/>
                    <a:pt x="707" y="982"/>
                  </a:cubicBezTo>
                  <a:cubicBezTo>
                    <a:pt x="702" y="959"/>
                    <a:pt x="699" y="926"/>
                    <a:pt x="696" y="877"/>
                  </a:cubicBezTo>
                  <a:cubicBezTo>
                    <a:pt x="696" y="859"/>
                    <a:pt x="694" y="824"/>
                    <a:pt x="690" y="785"/>
                  </a:cubicBezTo>
                  <a:cubicBezTo>
                    <a:pt x="686" y="729"/>
                    <a:pt x="681" y="684"/>
                    <a:pt x="676" y="647"/>
                  </a:cubicBezTo>
                  <a:cubicBezTo>
                    <a:pt x="674" y="631"/>
                    <a:pt x="672" y="618"/>
                    <a:pt x="671" y="611"/>
                  </a:cubicBezTo>
                  <a:cubicBezTo>
                    <a:pt x="668" y="587"/>
                    <a:pt x="661" y="556"/>
                    <a:pt x="653" y="533"/>
                  </a:cubicBezTo>
                  <a:cubicBezTo>
                    <a:pt x="648" y="518"/>
                    <a:pt x="644" y="510"/>
                    <a:pt x="640" y="506"/>
                  </a:cubicBezTo>
                  <a:cubicBezTo>
                    <a:pt x="637" y="503"/>
                    <a:pt x="634" y="499"/>
                    <a:pt x="630" y="495"/>
                  </a:cubicBezTo>
                  <a:cubicBezTo>
                    <a:pt x="614" y="478"/>
                    <a:pt x="589" y="457"/>
                    <a:pt x="551" y="451"/>
                  </a:cubicBezTo>
                  <a:cubicBezTo>
                    <a:pt x="544" y="450"/>
                    <a:pt x="537" y="449"/>
                    <a:pt x="531" y="448"/>
                  </a:cubicBezTo>
                  <a:cubicBezTo>
                    <a:pt x="528" y="447"/>
                    <a:pt x="525" y="446"/>
                    <a:pt x="521" y="445"/>
                  </a:cubicBezTo>
                  <a:cubicBezTo>
                    <a:pt x="521" y="441"/>
                    <a:pt x="521" y="436"/>
                    <a:pt x="520" y="431"/>
                  </a:cubicBezTo>
                  <a:cubicBezTo>
                    <a:pt x="521" y="413"/>
                    <a:pt x="520" y="394"/>
                    <a:pt x="508" y="382"/>
                  </a:cubicBezTo>
                  <a:cubicBezTo>
                    <a:pt x="513" y="386"/>
                    <a:pt x="516" y="393"/>
                    <a:pt x="519" y="397"/>
                  </a:cubicBezTo>
                  <a:cubicBezTo>
                    <a:pt x="514" y="376"/>
                    <a:pt x="506" y="358"/>
                    <a:pt x="496" y="339"/>
                  </a:cubicBezTo>
                  <a:cubicBezTo>
                    <a:pt x="499" y="342"/>
                    <a:pt x="501" y="344"/>
                    <a:pt x="505" y="346"/>
                  </a:cubicBezTo>
                  <a:cubicBezTo>
                    <a:pt x="499" y="332"/>
                    <a:pt x="491" y="315"/>
                    <a:pt x="482" y="302"/>
                  </a:cubicBezTo>
                  <a:lnTo>
                    <a:pt x="479" y="297"/>
                  </a:lnTo>
                  <a:close/>
                  <a:moveTo>
                    <a:pt x="466" y="324"/>
                  </a:moveTo>
                  <a:cubicBezTo>
                    <a:pt x="465" y="334"/>
                    <a:pt x="463" y="346"/>
                    <a:pt x="463" y="352"/>
                  </a:cubicBezTo>
                  <a:cubicBezTo>
                    <a:pt x="462" y="362"/>
                    <a:pt x="461" y="373"/>
                    <a:pt x="462" y="384"/>
                  </a:cubicBezTo>
                  <a:cubicBezTo>
                    <a:pt x="463" y="382"/>
                    <a:pt x="464" y="380"/>
                    <a:pt x="466" y="378"/>
                  </a:cubicBezTo>
                  <a:cubicBezTo>
                    <a:pt x="465" y="380"/>
                    <a:pt x="465" y="382"/>
                    <a:pt x="464" y="384"/>
                  </a:cubicBezTo>
                  <a:cubicBezTo>
                    <a:pt x="463" y="390"/>
                    <a:pt x="461" y="397"/>
                    <a:pt x="460" y="403"/>
                  </a:cubicBezTo>
                  <a:cubicBezTo>
                    <a:pt x="454" y="391"/>
                    <a:pt x="449" y="376"/>
                    <a:pt x="448" y="356"/>
                  </a:cubicBezTo>
                  <a:cubicBezTo>
                    <a:pt x="448" y="350"/>
                    <a:pt x="449" y="343"/>
                    <a:pt x="450" y="337"/>
                  </a:cubicBezTo>
                  <a:cubicBezTo>
                    <a:pt x="453" y="334"/>
                    <a:pt x="456" y="330"/>
                    <a:pt x="459" y="327"/>
                  </a:cubicBezTo>
                  <a:cubicBezTo>
                    <a:pt x="461" y="324"/>
                    <a:pt x="465" y="319"/>
                    <a:pt x="465" y="319"/>
                  </a:cubicBezTo>
                  <a:lnTo>
                    <a:pt x="466" y="324"/>
                  </a:lnTo>
                  <a:close/>
                  <a:moveTo>
                    <a:pt x="232" y="452"/>
                  </a:moveTo>
                  <a:cubicBezTo>
                    <a:pt x="230" y="452"/>
                    <a:pt x="227" y="453"/>
                    <a:pt x="224" y="453"/>
                  </a:cubicBezTo>
                  <a:cubicBezTo>
                    <a:pt x="226" y="450"/>
                    <a:pt x="228" y="446"/>
                    <a:pt x="232" y="444"/>
                  </a:cubicBezTo>
                  <a:cubicBezTo>
                    <a:pt x="232" y="446"/>
                    <a:pt x="232" y="449"/>
                    <a:pt x="232" y="452"/>
                  </a:cubicBezTo>
                  <a:close/>
                </a:path>
              </a:pathLst>
            </a:custGeom>
            <a:solidFill>
              <a:srgbClr val="FFCCCC"/>
            </a:solidFill>
            <a:ln w="4763" cap="rnd">
              <a:solidFill>
                <a:srgbClr val="34343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l-GR" sz="1800" kern="1200" smtClean="0">
                <a:solidFill>
                  <a:srgbClr val="7B879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0" name="Google Shape;2622;p37"/>
          <p:cNvSpPr txBox="1"/>
          <p:nvPr/>
        </p:nvSpPr>
        <p:spPr>
          <a:xfrm>
            <a:off x="0" y="133200"/>
            <a:ext cx="91440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tabLst/>
              <a:defRPr/>
            </a:pPr>
            <a:r>
              <a:rPr kumimoji="0" lang="el-GR" sz="3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l-GR" sz="3000" b="1" dirty="0" smtClean="0">
                <a:solidFill>
                  <a:sysClr val="windowText" lastClr="000000"/>
                </a:solidFill>
              </a:rPr>
              <a:t>ΠΕΡΙΣΤΑΤΙΚΟ</a:t>
            </a:r>
            <a:endParaRPr kumimoji="0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0694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1">
            <a:extLst>
              <a:ext uri="{FF2B5EF4-FFF2-40B4-BE49-F238E27FC236}">
                <a16:creationId xmlns="" xmlns:a16="http://schemas.microsoft.com/office/drawing/2014/main" id="{FB96D4FF-A486-40B5-8B34-F91E99E6FB2E}"/>
              </a:ext>
            </a:extLst>
          </p:cNvPr>
          <p:cNvSpPr txBox="1">
            <a:spLocks/>
          </p:cNvSpPr>
          <p:nvPr/>
        </p:nvSpPr>
        <p:spPr>
          <a:xfrm>
            <a:off x="0" y="133200"/>
            <a:ext cx="9144000" cy="50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buClrTx/>
              <a:buFontTx/>
              <a:buNone/>
            </a:pPr>
            <a:r>
              <a:rPr lang="el-GR" sz="3000" b="1" dirty="0" smtClean="0">
                <a:solidFill>
                  <a:sysClr val="windowText" lastClr="000000"/>
                </a:solidFill>
              </a:rPr>
              <a:t>ΤΥΠΟΙ ΣΑΚΧΑΡΩΔΟΥΣ ΔΙΑΒΗΤΗ </a:t>
            </a:r>
            <a:endParaRPr lang="el-GR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3600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b="1" dirty="0" err="1" smtClean="0">
                <a:solidFill>
                  <a:prstClr val="black"/>
                </a:solidFill>
                <a:cs typeface="+mn-cs"/>
              </a:rPr>
              <a:t>Păunică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 I </a:t>
            </a:r>
            <a:r>
              <a:rPr lang="en-US" sz="1200" b="1" i="1" dirty="0">
                <a:solidFill>
                  <a:prstClr val="black"/>
                </a:solidFill>
                <a:cs typeface="+mn-cs"/>
              </a:rPr>
              <a:t>et al. Diagnostics (Basel</a:t>
            </a:r>
            <a:r>
              <a:rPr lang="en-US" sz="1200" b="1" i="1" dirty="0" smtClean="0">
                <a:solidFill>
                  <a:prstClr val="black"/>
                </a:solidFill>
                <a:cs typeface="+mn-cs"/>
              </a:rPr>
              <a:t>). 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2023; 13(4): 681</a:t>
            </a:r>
            <a:r>
              <a:rPr lang="el-GR" sz="1200" b="1" dirty="0" smtClean="0">
                <a:solidFill>
                  <a:prstClr val="black"/>
                </a:solidFill>
                <a:cs typeface="+mn-cs"/>
              </a:rPr>
              <a:t> </a:t>
            </a:r>
            <a:endParaRPr lang="en-US" sz="1200" b="1" dirty="0">
              <a:solidFill>
                <a:prstClr val="black"/>
              </a:solidFill>
              <a:cs typeface="+mn-cs"/>
            </a:endParaRPr>
          </a:p>
        </p:txBody>
      </p:sp>
      <p:grpSp>
        <p:nvGrpSpPr>
          <p:cNvPr id="2" name="Ομάδα 1"/>
          <p:cNvGrpSpPr>
            <a:grpSpLocks noChangeAspect="1"/>
          </p:cNvGrpSpPr>
          <p:nvPr/>
        </p:nvGrpSpPr>
        <p:grpSpPr>
          <a:xfrm>
            <a:off x="5436" y="592800"/>
            <a:ext cx="8772522" cy="5972302"/>
            <a:chOff x="5442" y="1159729"/>
            <a:chExt cx="7628280" cy="5193308"/>
          </a:xfrm>
        </p:grpSpPr>
        <p:sp>
          <p:nvSpPr>
            <p:cNvPr id="5" name="Freeform 93"/>
            <p:cNvSpPr/>
            <p:nvPr/>
          </p:nvSpPr>
          <p:spPr>
            <a:xfrm>
              <a:off x="5442" y="2636687"/>
              <a:ext cx="2485051" cy="2259295"/>
            </a:xfrm>
            <a:custGeom>
              <a:avLst/>
              <a:gdLst>
                <a:gd name="connsiteX0" fmla="*/ 0 w 3200591"/>
                <a:gd name="connsiteY0" fmla="*/ 0 h 2909832"/>
                <a:gd name="connsiteX1" fmla="*/ 1745675 w 3200591"/>
                <a:gd name="connsiteY1" fmla="*/ 0 h 2909832"/>
                <a:gd name="connsiteX2" fmla="*/ 3200591 w 3200591"/>
                <a:gd name="connsiteY2" fmla="*/ 1454916 h 2909832"/>
                <a:gd name="connsiteX3" fmla="*/ 1745675 w 3200591"/>
                <a:gd name="connsiteY3" fmla="*/ 2909832 h 2909832"/>
                <a:gd name="connsiteX4" fmla="*/ 0 w 3200591"/>
                <a:gd name="connsiteY4" fmla="*/ 2909832 h 2909832"/>
                <a:gd name="connsiteX5" fmla="*/ 0 w 3200591"/>
                <a:gd name="connsiteY5" fmla="*/ 0 h 290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00591" h="2909832">
                  <a:moveTo>
                    <a:pt x="0" y="0"/>
                  </a:moveTo>
                  <a:lnTo>
                    <a:pt x="1745675" y="0"/>
                  </a:lnTo>
                  <a:cubicBezTo>
                    <a:pt x="2549203" y="0"/>
                    <a:pt x="3200591" y="651388"/>
                    <a:pt x="3200591" y="1454916"/>
                  </a:cubicBezTo>
                  <a:cubicBezTo>
                    <a:pt x="3200591" y="2258444"/>
                    <a:pt x="2549203" y="2909832"/>
                    <a:pt x="1745675" y="2909832"/>
                  </a:cubicBezTo>
                  <a:lnTo>
                    <a:pt x="0" y="29098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z="18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Oval 100"/>
            <p:cNvSpPr/>
            <p:nvPr/>
          </p:nvSpPr>
          <p:spPr>
            <a:xfrm>
              <a:off x="349140" y="2833936"/>
              <a:ext cx="1864800" cy="1864796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lumMod val="65000"/>
                  </a:sysClr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z="18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Oval 101"/>
            <p:cNvSpPr/>
            <p:nvPr/>
          </p:nvSpPr>
          <p:spPr>
            <a:xfrm>
              <a:off x="463820" y="2948616"/>
              <a:ext cx="1635440" cy="1635437"/>
            </a:xfrm>
            <a:prstGeom prst="ellipse">
              <a:avLst/>
            </a:prstGeom>
            <a:gradFill flip="none" rotWithShape="1">
              <a:gsLst>
                <a:gs pos="100000">
                  <a:sysClr val="window" lastClr="FFFFFF"/>
                </a:gs>
                <a:gs pos="0">
                  <a:sysClr val="window" lastClr="FFFFFF">
                    <a:lumMod val="65000"/>
                  </a:sys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z="18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9" name="Group 105"/>
            <p:cNvGrpSpPr/>
            <p:nvPr/>
          </p:nvGrpSpPr>
          <p:grpSpPr>
            <a:xfrm>
              <a:off x="2122340" y="2163092"/>
              <a:ext cx="1132910" cy="3194987"/>
              <a:chOff x="2122340" y="2307307"/>
              <a:chExt cx="1132910" cy="3194987"/>
            </a:xfrm>
          </p:grpSpPr>
          <p:cxnSp>
            <p:nvCxnSpPr>
              <p:cNvPr id="10" name="Straight Connector 88"/>
              <p:cNvCxnSpPr/>
              <p:nvPr/>
            </p:nvCxnSpPr>
            <p:spPr>
              <a:xfrm flipV="1">
                <a:off x="2122340" y="2307307"/>
                <a:ext cx="392363" cy="402398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" name="Straight Connector 89"/>
              <p:cNvCxnSpPr/>
              <p:nvPr/>
            </p:nvCxnSpPr>
            <p:spPr>
              <a:xfrm flipV="1">
                <a:off x="2788974" y="3348176"/>
                <a:ext cx="466276" cy="120053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" name="Straight Connector 90"/>
              <p:cNvCxnSpPr/>
              <p:nvPr/>
            </p:nvCxnSpPr>
            <p:spPr>
              <a:xfrm>
                <a:off x="2156475" y="5130262"/>
                <a:ext cx="329154" cy="37203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" name="Straight Connector 91"/>
              <p:cNvCxnSpPr/>
              <p:nvPr/>
            </p:nvCxnSpPr>
            <p:spPr>
              <a:xfrm>
                <a:off x="2785615" y="4369986"/>
                <a:ext cx="451881" cy="11691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4" name="Freeform 104"/>
              <p:cNvSpPr/>
              <p:nvPr/>
            </p:nvSpPr>
            <p:spPr>
              <a:xfrm>
                <a:off x="2122579" y="2712949"/>
                <a:ext cx="743086" cy="2422177"/>
              </a:xfrm>
              <a:custGeom>
                <a:avLst/>
                <a:gdLst>
                  <a:gd name="connsiteX0" fmla="*/ 0 w 743086"/>
                  <a:gd name="connsiteY0" fmla="*/ 0 h 2434704"/>
                  <a:gd name="connsiteX1" fmla="*/ 26004 w 743086"/>
                  <a:gd name="connsiteY1" fmla="*/ 12527 h 2434704"/>
                  <a:gd name="connsiteX2" fmla="*/ 743086 w 743086"/>
                  <a:gd name="connsiteY2" fmla="*/ 1217352 h 2434704"/>
                  <a:gd name="connsiteX3" fmla="*/ 26004 w 743086"/>
                  <a:gd name="connsiteY3" fmla="*/ 2422177 h 2434704"/>
                  <a:gd name="connsiteX4" fmla="*/ 0 w 743086"/>
                  <a:gd name="connsiteY4" fmla="*/ 2434704 h 2434704"/>
                  <a:gd name="connsiteX0" fmla="*/ 0 w 743086"/>
                  <a:gd name="connsiteY0" fmla="*/ 2434704 h 2526144"/>
                  <a:gd name="connsiteX1" fmla="*/ 0 w 743086"/>
                  <a:gd name="connsiteY1" fmla="*/ 0 h 2526144"/>
                  <a:gd name="connsiteX2" fmla="*/ 26004 w 743086"/>
                  <a:gd name="connsiteY2" fmla="*/ 12527 h 2526144"/>
                  <a:gd name="connsiteX3" fmla="*/ 743086 w 743086"/>
                  <a:gd name="connsiteY3" fmla="*/ 1217352 h 2526144"/>
                  <a:gd name="connsiteX4" fmla="*/ 26004 w 743086"/>
                  <a:gd name="connsiteY4" fmla="*/ 2422177 h 2526144"/>
                  <a:gd name="connsiteX5" fmla="*/ 91440 w 743086"/>
                  <a:gd name="connsiteY5" fmla="*/ 2526144 h 2526144"/>
                  <a:gd name="connsiteX0" fmla="*/ 0 w 743086"/>
                  <a:gd name="connsiteY0" fmla="*/ 0 h 2526144"/>
                  <a:gd name="connsiteX1" fmla="*/ 26004 w 743086"/>
                  <a:gd name="connsiteY1" fmla="*/ 12527 h 2526144"/>
                  <a:gd name="connsiteX2" fmla="*/ 743086 w 743086"/>
                  <a:gd name="connsiteY2" fmla="*/ 1217352 h 2526144"/>
                  <a:gd name="connsiteX3" fmla="*/ 26004 w 743086"/>
                  <a:gd name="connsiteY3" fmla="*/ 2422177 h 2526144"/>
                  <a:gd name="connsiteX4" fmla="*/ 91440 w 743086"/>
                  <a:gd name="connsiteY4" fmla="*/ 2526144 h 2526144"/>
                  <a:gd name="connsiteX0" fmla="*/ 0 w 743086"/>
                  <a:gd name="connsiteY0" fmla="*/ 0 h 2422177"/>
                  <a:gd name="connsiteX1" fmla="*/ 26004 w 743086"/>
                  <a:gd name="connsiteY1" fmla="*/ 12527 h 2422177"/>
                  <a:gd name="connsiteX2" fmla="*/ 743086 w 743086"/>
                  <a:gd name="connsiteY2" fmla="*/ 1217352 h 2422177"/>
                  <a:gd name="connsiteX3" fmla="*/ 26004 w 743086"/>
                  <a:gd name="connsiteY3" fmla="*/ 2422177 h 2422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3086" h="2422177">
                    <a:moveTo>
                      <a:pt x="0" y="0"/>
                    </a:moveTo>
                    <a:lnTo>
                      <a:pt x="26004" y="12527"/>
                    </a:lnTo>
                    <a:cubicBezTo>
                      <a:pt x="453130" y="244556"/>
                      <a:pt x="743086" y="697093"/>
                      <a:pt x="743086" y="1217352"/>
                    </a:cubicBezTo>
                    <a:cubicBezTo>
                      <a:pt x="743086" y="1737612"/>
                      <a:pt x="453130" y="2190148"/>
                      <a:pt x="26004" y="2422177"/>
                    </a:cubicBezTo>
                  </a:path>
                </a:pathLst>
              </a:custGeom>
              <a:noFill/>
              <a:ln w="63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2352019" y="1194491"/>
              <a:ext cx="4440008" cy="1161288"/>
            </a:xfrm>
            <a:custGeom>
              <a:avLst/>
              <a:gdLst>
                <a:gd name="connsiteX0" fmla="*/ 1268057 w 4440008"/>
                <a:gd name="connsiteY0" fmla="*/ 0 h 1161288"/>
                <a:gd name="connsiteX1" fmla="*/ 4221059 w 4440008"/>
                <a:gd name="connsiteY1" fmla="*/ 0 h 1161288"/>
                <a:gd name="connsiteX2" fmla="*/ 4440008 w 4440008"/>
                <a:gd name="connsiteY2" fmla="*/ 218949 h 1161288"/>
                <a:gd name="connsiteX3" fmla="*/ 4440008 w 4440008"/>
                <a:gd name="connsiteY3" fmla="*/ 942339 h 1161288"/>
                <a:gd name="connsiteX4" fmla="*/ 4221059 w 4440008"/>
                <a:gd name="connsiteY4" fmla="*/ 1161288 h 1161288"/>
                <a:gd name="connsiteX5" fmla="*/ 1268057 w 4440008"/>
                <a:gd name="connsiteY5" fmla="*/ 1161288 h 1161288"/>
                <a:gd name="connsiteX6" fmla="*/ 1254824 w 4440008"/>
                <a:gd name="connsiteY6" fmla="*/ 1159954 h 1161288"/>
                <a:gd name="connsiteX7" fmla="*/ 579977 w 4440008"/>
                <a:gd name="connsiteY7" fmla="*/ 1159954 h 1161288"/>
                <a:gd name="connsiteX8" fmla="*/ 0 w 4440008"/>
                <a:gd name="connsiteY8" fmla="*/ 579978 h 1161288"/>
                <a:gd name="connsiteX9" fmla="*/ 579977 w 4440008"/>
                <a:gd name="connsiteY9" fmla="*/ 1 h 1161288"/>
                <a:gd name="connsiteX10" fmla="*/ 1268047 w 4440008"/>
                <a:gd name="connsiteY10" fmla="*/ 1 h 116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40008" h="1161288">
                  <a:moveTo>
                    <a:pt x="1268057" y="0"/>
                  </a:moveTo>
                  <a:lnTo>
                    <a:pt x="4221059" y="0"/>
                  </a:lnTo>
                  <a:cubicBezTo>
                    <a:pt x="4341981" y="0"/>
                    <a:pt x="4440008" y="98027"/>
                    <a:pt x="4440008" y="218949"/>
                  </a:cubicBezTo>
                  <a:lnTo>
                    <a:pt x="4440008" y="942339"/>
                  </a:lnTo>
                  <a:cubicBezTo>
                    <a:pt x="4440008" y="1063261"/>
                    <a:pt x="4341981" y="1161288"/>
                    <a:pt x="4221059" y="1161288"/>
                  </a:cubicBezTo>
                  <a:lnTo>
                    <a:pt x="1268057" y="1161288"/>
                  </a:lnTo>
                  <a:lnTo>
                    <a:pt x="1254824" y="1159954"/>
                  </a:lnTo>
                  <a:lnTo>
                    <a:pt x="579977" y="1159954"/>
                  </a:lnTo>
                  <a:cubicBezTo>
                    <a:pt x="259665" y="1159954"/>
                    <a:pt x="0" y="900290"/>
                    <a:pt x="0" y="579978"/>
                  </a:cubicBezTo>
                  <a:cubicBezTo>
                    <a:pt x="0" y="259666"/>
                    <a:pt x="259665" y="1"/>
                    <a:pt x="579977" y="1"/>
                  </a:cubicBezTo>
                  <a:lnTo>
                    <a:pt x="1268047" y="1"/>
                  </a:lnTo>
                  <a:close/>
                </a:path>
              </a:pathLst>
            </a:custGeom>
            <a:solidFill>
              <a:srgbClr val="04A597"/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>
                <a:prstClr val="black">
                  <a:alpha val="27000"/>
                </a:prstClr>
              </a:innerShdw>
            </a:effectLst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z="18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6" name="Group 25"/>
            <p:cNvGrpSpPr/>
            <p:nvPr/>
          </p:nvGrpSpPr>
          <p:grpSpPr>
            <a:xfrm>
              <a:off x="2477308" y="1313479"/>
              <a:ext cx="921978" cy="921977"/>
              <a:chOff x="4236120" y="431800"/>
              <a:chExt cx="1187450" cy="1187450"/>
            </a:xfrm>
          </p:grpSpPr>
          <p:sp>
            <p:nvSpPr>
              <p:cNvPr id="17" name="Oval 36"/>
              <p:cNvSpPr/>
              <p:nvPr/>
            </p:nvSpPr>
            <p:spPr>
              <a:xfrm>
                <a:off x="4236120" y="431800"/>
                <a:ext cx="1187450" cy="1187450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27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" name="Oval 37"/>
              <p:cNvSpPr/>
              <p:nvPr/>
            </p:nvSpPr>
            <p:spPr>
              <a:xfrm>
                <a:off x="4309145" y="504825"/>
                <a:ext cx="1041400" cy="1041400"/>
              </a:xfrm>
              <a:prstGeom prst="ellipse">
                <a:avLst/>
              </a:prstGeom>
              <a:gradFill flip="none" rotWithShape="1">
                <a:gsLst>
                  <a:gs pos="100000">
                    <a:sysClr val="window" lastClr="FFFFFF"/>
                  </a:gs>
                  <a:gs pos="0">
                    <a:sysClr val="window" lastClr="FFFFFF">
                      <a:lumMod val="65000"/>
                    </a:sys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Ομάδα 18">
              <a:extLst>
                <a:ext uri="{FF2B5EF4-FFF2-40B4-BE49-F238E27FC236}">
                  <a16:creationId xmlns:a16="http://schemas.microsoft.com/office/drawing/2014/main" xmlns="" id="{1BCF1CBE-A299-47D0-8E31-5BDB4EAABB27}"/>
                </a:ext>
              </a:extLst>
            </p:cNvPr>
            <p:cNvGrpSpPr/>
            <p:nvPr/>
          </p:nvGrpSpPr>
          <p:grpSpPr>
            <a:xfrm>
              <a:off x="3418329" y="1159729"/>
              <a:ext cx="3373697" cy="1108130"/>
              <a:chOff x="3418329" y="1159729"/>
              <a:chExt cx="3373697" cy="1108130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3418329" y="1438201"/>
                <a:ext cx="3373697" cy="829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Tx/>
                  <a:buFontTx/>
                  <a:buNone/>
                  <a:defRPr/>
                </a:pPr>
                <a:r>
                  <a:rPr lang="el-GR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Αυτοάνοση καταστροφή των β-κυττάρων</a:t>
                </a:r>
                <a:endParaRPr lang="en-US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>
                  <a:buClrTx/>
                  <a:buFontTx/>
                  <a:buNone/>
                  <a:defRPr/>
                </a:pPr>
                <a:r>
                  <a:rPr lang="el-GR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Ανεπάρκεια ινσουλίνης</a:t>
                </a:r>
                <a:endParaRPr lang="el-GR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>
                  <a:buClrTx/>
                  <a:buFontTx/>
                  <a:buNone/>
                  <a:defRPr/>
                </a:pPr>
                <a:r>
                  <a:rPr lang="el-GR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Θετικά αυτοαντισώματα διαβήτη</a:t>
                </a:r>
                <a:endParaRPr lang="el-GR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>
                  <a:buClrTx/>
                  <a:buFontTx/>
                  <a:buNone/>
                  <a:defRPr/>
                </a:pPr>
                <a:r>
                  <a:rPr lang="el-GR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Ινσουλινοθεραπεία</a:t>
                </a:r>
                <a:r>
                  <a:rPr lang="en-US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en-US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418330" y="1159729"/>
                <a:ext cx="3282490" cy="29439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fontAlgn="b">
                  <a:buClrTx/>
                  <a:buFontTx/>
                  <a:buNone/>
                  <a:defRPr/>
                </a:pPr>
                <a:r>
                  <a:rPr lang="el-GR" sz="1600" b="1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Σακχαρώδης Διαβήτης τύπου </a:t>
                </a:r>
                <a:r>
                  <a:rPr lang="el-GR" sz="16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  <a:r>
                  <a:rPr lang="en-IN" sz="16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en-US" sz="1600" b="1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Freeform 16"/>
            <p:cNvSpPr/>
            <p:nvPr/>
          </p:nvSpPr>
          <p:spPr>
            <a:xfrm>
              <a:off x="3176601" y="2520365"/>
              <a:ext cx="4440008" cy="1161288"/>
            </a:xfrm>
            <a:custGeom>
              <a:avLst/>
              <a:gdLst>
                <a:gd name="connsiteX0" fmla="*/ 1268057 w 4440008"/>
                <a:gd name="connsiteY0" fmla="*/ 0 h 1161288"/>
                <a:gd name="connsiteX1" fmla="*/ 4221059 w 4440008"/>
                <a:gd name="connsiteY1" fmla="*/ 0 h 1161288"/>
                <a:gd name="connsiteX2" fmla="*/ 4440008 w 4440008"/>
                <a:gd name="connsiteY2" fmla="*/ 218949 h 1161288"/>
                <a:gd name="connsiteX3" fmla="*/ 4440008 w 4440008"/>
                <a:gd name="connsiteY3" fmla="*/ 942339 h 1161288"/>
                <a:gd name="connsiteX4" fmla="*/ 4221059 w 4440008"/>
                <a:gd name="connsiteY4" fmla="*/ 1161288 h 1161288"/>
                <a:gd name="connsiteX5" fmla="*/ 1268057 w 4440008"/>
                <a:gd name="connsiteY5" fmla="*/ 1161288 h 1161288"/>
                <a:gd name="connsiteX6" fmla="*/ 1254824 w 4440008"/>
                <a:gd name="connsiteY6" fmla="*/ 1159954 h 1161288"/>
                <a:gd name="connsiteX7" fmla="*/ 579977 w 4440008"/>
                <a:gd name="connsiteY7" fmla="*/ 1159954 h 1161288"/>
                <a:gd name="connsiteX8" fmla="*/ 0 w 4440008"/>
                <a:gd name="connsiteY8" fmla="*/ 579978 h 1161288"/>
                <a:gd name="connsiteX9" fmla="*/ 579977 w 4440008"/>
                <a:gd name="connsiteY9" fmla="*/ 1 h 1161288"/>
                <a:gd name="connsiteX10" fmla="*/ 1268047 w 4440008"/>
                <a:gd name="connsiteY10" fmla="*/ 1 h 116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40008" h="1161288">
                  <a:moveTo>
                    <a:pt x="1268057" y="0"/>
                  </a:moveTo>
                  <a:lnTo>
                    <a:pt x="4221059" y="0"/>
                  </a:lnTo>
                  <a:cubicBezTo>
                    <a:pt x="4341981" y="0"/>
                    <a:pt x="4440008" y="98027"/>
                    <a:pt x="4440008" y="218949"/>
                  </a:cubicBezTo>
                  <a:lnTo>
                    <a:pt x="4440008" y="942339"/>
                  </a:lnTo>
                  <a:cubicBezTo>
                    <a:pt x="4440008" y="1063261"/>
                    <a:pt x="4341981" y="1161288"/>
                    <a:pt x="4221059" y="1161288"/>
                  </a:cubicBezTo>
                  <a:lnTo>
                    <a:pt x="1268057" y="1161288"/>
                  </a:lnTo>
                  <a:lnTo>
                    <a:pt x="1254824" y="1159954"/>
                  </a:lnTo>
                  <a:lnTo>
                    <a:pt x="579977" y="1159954"/>
                  </a:lnTo>
                  <a:cubicBezTo>
                    <a:pt x="259665" y="1159954"/>
                    <a:pt x="0" y="900290"/>
                    <a:pt x="0" y="579978"/>
                  </a:cubicBezTo>
                  <a:cubicBezTo>
                    <a:pt x="0" y="259666"/>
                    <a:pt x="259665" y="1"/>
                    <a:pt x="579977" y="1"/>
                  </a:cubicBezTo>
                  <a:lnTo>
                    <a:pt x="1268047" y="1"/>
                  </a:lnTo>
                  <a:close/>
                </a:path>
              </a:pathLst>
            </a:custGeom>
            <a:solidFill>
              <a:srgbClr val="1890AD"/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>
                <a:prstClr val="black">
                  <a:alpha val="27000"/>
                </a:prstClr>
              </a:innerShdw>
            </a:effectLst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z="18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3" name="Group 39"/>
            <p:cNvGrpSpPr/>
            <p:nvPr/>
          </p:nvGrpSpPr>
          <p:grpSpPr>
            <a:xfrm>
              <a:off x="3295748" y="2640021"/>
              <a:ext cx="921978" cy="921977"/>
              <a:chOff x="4236120" y="431800"/>
              <a:chExt cx="1187450" cy="1187450"/>
            </a:xfrm>
          </p:grpSpPr>
          <p:sp>
            <p:nvSpPr>
              <p:cNvPr id="24" name="Oval 44"/>
              <p:cNvSpPr/>
              <p:nvPr/>
            </p:nvSpPr>
            <p:spPr>
              <a:xfrm>
                <a:off x="4236120" y="431800"/>
                <a:ext cx="1187450" cy="1187450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27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45"/>
              <p:cNvSpPr/>
              <p:nvPr/>
            </p:nvSpPr>
            <p:spPr>
              <a:xfrm>
                <a:off x="4309145" y="504825"/>
                <a:ext cx="1041400" cy="1041400"/>
              </a:xfrm>
              <a:prstGeom prst="ellipse">
                <a:avLst/>
              </a:prstGeom>
              <a:gradFill flip="none" rotWithShape="1">
                <a:gsLst>
                  <a:gs pos="100000">
                    <a:sysClr val="window" lastClr="FFFFFF"/>
                  </a:gs>
                  <a:gs pos="0">
                    <a:sysClr val="window" lastClr="FFFFFF">
                      <a:lumMod val="65000"/>
                    </a:sys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Freeform 17"/>
            <p:cNvSpPr/>
            <p:nvPr/>
          </p:nvSpPr>
          <p:spPr>
            <a:xfrm>
              <a:off x="3138613" y="3841575"/>
              <a:ext cx="4440008" cy="1161288"/>
            </a:xfrm>
            <a:custGeom>
              <a:avLst/>
              <a:gdLst>
                <a:gd name="connsiteX0" fmla="*/ 1268057 w 4440008"/>
                <a:gd name="connsiteY0" fmla="*/ 0 h 1161288"/>
                <a:gd name="connsiteX1" fmla="*/ 4221059 w 4440008"/>
                <a:gd name="connsiteY1" fmla="*/ 0 h 1161288"/>
                <a:gd name="connsiteX2" fmla="*/ 4440008 w 4440008"/>
                <a:gd name="connsiteY2" fmla="*/ 218949 h 1161288"/>
                <a:gd name="connsiteX3" fmla="*/ 4440008 w 4440008"/>
                <a:gd name="connsiteY3" fmla="*/ 942339 h 1161288"/>
                <a:gd name="connsiteX4" fmla="*/ 4221059 w 4440008"/>
                <a:gd name="connsiteY4" fmla="*/ 1161288 h 1161288"/>
                <a:gd name="connsiteX5" fmla="*/ 1268057 w 4440008"/>
                <a:gd name="connsiteY5" fmla="*/ 1161288 h 1161288"/>
                <a:gd name="connsiteX6" fmla="*/ 1254824 w 4440008"/>
                <a:gd name="connsiteY6" fmla="*/ 1159954 h 1161288"/>
                <a:gd name="connsiteX7" fmla="*/ 579977 w 4440008"/>
                <a:gd name="connsiteY7" fmla="*/ 1159954 h 1161288"/>
                <a:gd name="connsiteX8" fmla="*/ 0 w 4440008"/>
                <a:gd name="connsiteY8" fmla="*/ 579978 h 1161288"/>
                <a:gd name="connsiteX9" fmla="*/ 579977 w 4440008"/>
                <a:gd name="connsiteY9" fmla="*/ 1 h 1161288"/>
                <a:gd name="connsiteX10" fmla="*/ 1268047 w 4440008"/>
                <a:gd name="connsiteY10" fmla="*/ 1 h 116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40008" h="1161288">
                  <a:moveTo>
                    <a:pt x="1268057" y="0"/>
                  </a:moveTo>
                  <a:lnTo>
                    <a:pt x="4221059" y="0"/>
                  </a:lnTo>
                  <a:cubicBezTo>
                    <a:pt x="4341981" y="0"/>
                    <a:pt x="4440008" y="98027"/>
                    <a:pt x="4440008" y="218949"/>
                  </a:cubicBezTo>
                  <a:lnTo>
                    <a:pt x="4440008" y="942339"/>
                  </a:lnTo>
                  <a:cubicBezTo>
                    <a:pt x="4440008" y="1063261"/>
                    <a:pt x="4341981" y="1161288"/>
                    <a:pt x="4221059" y="1161288"/>
                  </a:cubicBezTo>
                  <a:lnTo>
                    <a:pt x="1268057" y="1161288"/>
                  </a:lnTo>
                  <a:lnTo>
                    <a:pt x="1254824" y="1159954"/>
                  </a:lnTo>
                  <a:lnTo>
                    <a:pt x="579977" y="1159954"/>
                  </a:lnTo>
                  <a:cubicBezTo>
                    <a:pt x="259665" y="1159954"/>
                    <a:pt x="0" y="900290"/>
                    <a:pt x="0" y="579978"/>
                  </a:cubicBezTo>
                  <a:cubicBezTo>
                    <a:pt x="0" y="259666"/>
                    <a:pt x="259665" y="1"/>
                    <a:pt x="579977" y="1"/>
                  </a:cubicBezTo>
                  <a:lnTo>
                    <a:pt x="1268047" y="1"/>
                  </a:lnTo>
                  <a:close/>
                </a:path>
              </a:pathLst>
            </a:custGeom>
            <a:solidFill>
              <a:srgbClr val="3E74AB"/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>
                <a:prstClr val="black">
                  <a:alpha val="27000"/>
                </a:prstClr>
              </a:innerShdw>
            </a:effectLst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z="18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7" name="Group 47"/>
            <p:cNvGrpSpPr/>
            <p:nvPr/>
          </p:nvGrpSpPr>
          <p:grpSpPr>
            <a:xfrm>
              <a:off x="3256305" y="3961231"/>
              <a:ext cx="921978" cy="921977"/>
              <a:chOff x="4236120" y="431800"/>
              <a:chExt cx="1187450" cy="1187450"/>
            </a:xfrm>
          </p:grpSpPr>
          <p:sp>
            <p:nvSpPr>
              <p:cNvPr id="28" name="Oval 54"/>
              <p:cNvSpPr/>
              <p:nvPr/>
            </p:nvSpPr>
            <p:spPr>
              <a:xfrm>
                <a:off x="4236120" y="431800"/>
                <a:ext cx="1187450" cy="1187450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27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55"/>
              <p:cNvSpPr/>
              <p:nvPr/>
            </p:nvSpPr>
            <p:spPr>
              <a:xfrm>
                <a:off x="4309145" y="504825"/>
                <a:ext cx="1041400" cy="1041400"/>
              </a:xfrm>
              <a:prstGeom prst="ellipse">
                <a:avLst/>
              </a:prstGeom>
              <a:gradFill flip="none" rotWithShape="1">
                <a:gsLst>
                  <a:gs pos="100000">
                    <a:sysClr val="window" lastClr="FFFFFF"/>
                  </a:gs>
                  <a:gs pos="0">
                    <a:sysClr val="window" lastClr="FFFFFF">
                      <a:lumMod val="65000"/>
                    </a:sys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Freeform 18"/>
            <p:cNvSpPr/>
            <p:nvPr/>
          </p:nvSpPr>
          <p:spPr>
            <a:xfrm>
              <a:off x="2355197" y="5162509"/>
              <a:ext cx="4536000" cy="1161288"/>
            </a:xfrm>
            <a:custGeom>
              <a:avLst/>
              <a:gdLst>
                <a:gd name="connsiteX0" fmla="*/ 1268057 w 4440008"/>
                <a:gd name="connsiteY0" fmla="*/ 0 h 1161288"/>
                <a:gd name="connsiteX1" fmla="*/ 4221059 w 4440008"/>
                <a:gd name="connsiteY1" fmla="*/ 0 h 1161288"/>
                <a:gd name="connsiteX2" fmla="*/ 4440008 w 4440008"/>
                <a:gd name="connsiteY2" fmla="*/ 218949 h 1161288"/>
                <a:gd name="connsiteX3" fmla="*/ 4440008 w 4440008"/>
                <a:gd name="connsiteY3" fmla="*/ 942339 h 1161288"/>
                <a:gd name="connsiteX4" fmla="*/ 4221059 w 4440008"/>
                <a:gd name="connsiteY4" fmla="*/ 1161288 h 1161288"/>
                <a:gd name="connsiteX5" fmla="*/ 1268057 w 4440008"/>
                <a:gd name="connsiteY5" fmla="*/ 1161288 h 1161288"/>
                <a:gd name="connsiteX6" fmla="*/ 1254824 w 4440008"/>
                <a:gd name="connsiteY6" fmla="*/ 1159954 h 1161288"/>
                <a:gd name="connsiteX7" fmla="*/ 579977 w 4440008"/>
                <a:gd name="connsiteY7" fmla="*/ 1159954 h 1161288"/>
                <a:gd name="connsiteX8" fmla="*/ 0 w 4440008"/>
                <a:gd name="connsiteY8" fmla="*/ 579978 h 1161288"/>
                <a:gd name="connsiteX9" fmla="*/ 579977 w 4440008"/>
                <a:gd name="connsiteY9" fmla="*/ 1 h 1161288"/>
                <a:gd name="connsiteX10" fmla="*/ 1268047 w 4440008"/>
                <a:gd name="connsiteY10" fmla="*/ 1 h 116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40008" h="1161288">
                  <a:moveTo>
                    <a:pt x="1268057" y="0"/>
                  </a:moveTo>
                  <a:lnTo>
                    <a:pt x="4221059" y="0"/>
                  </a:lnTo>
                  <a:cubicBezTo>
                    <a:pt x="4341981" y="0"/>
                    <a:pt x="4440008" y="98027"/>
                    <a:pt x="4440008" y="218949"/>
                  </a:cubicBezTo>
                  <a:lnTo>
                    <a:pt x="4440008" y="942339"/>
                  </a:lnTo>
                  <a:cubicBezTo>
                    <a:pt x="4440008" y="1063261"/>
                    <a:pt x="4341981" y="1161288"/>
                    <a:pt x="4221059" y="1161288"/>
                  </a:cubicBezTo>
                  <a:lnTo>
                    <a:pt x="1268057" y="1161288"/>
                  </a:lnTo>
                  <a:lnTo>
                    <a:pt x="1254824" y="1159954"/>
                  </a:lnTo>
                  <a:lnTo>
                    <a:pt x="579977" y="1159954"/>
                  </a:lnTo>
                  <a:cubicBezTo>
                    <a:pt x="259665" y="1159954"/>
                    <a:pt x="0" y="900290"/>
                    <a:pt x="0" y="579978"/>
                  </a:cubicBezTo>
                  <a:cubicBezTo>
                    <a:pt x="0" y="259666"/>
                    <a:pt x="259665" y="1"/>
                    <a:pt x="579977" y="1"/>
                  </a:cubicBezTo>
                  <a:lnTo>
                    <a:pt x="1268047" y="1"/>
                  </a:lnTo>
                  <a:close/>
                </a:path>
              </a:pathLst>
            </a:custGeom>
            <a:solidFill>
              <a:srgbClr val="5F5CA2"/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>
                <a:prstClr val="black">
                  <a:alpha val="27000"/>
                </a:prstClr>
              </a:innerShdw>
            </a:effectLst>
          </p:spPr>
          <p:txBody>
            <a:bodyPr rtlCol="0" anchor="ctr"/>
            <a:lstStyle/>
            <a:p>
              <a:pPr algn="ctr">
                <a:buClrTx/>
                <a:buFontTx/>
                <a:buNone/>
                <a:defRPr/>
              </a:pPr>
              <a:endParaRPr lang="en-US" sz="180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31" name="Group 57"/>
            <p:cNvGrpSpPr/>
            <p:nvPr/>
          </p:nvGrpSpPr>
          <p:grpSpPr>
            <a:xfrm>
              <a:off x="2477445" y="5282165"/>
              <a:ext cx="921978" cy="921977"/>
              <a:chOff x="4236120" y="431800"/>
              <a:chExt cx="1187450" cy="1187450"/>
            </a:xfrm>
          </p:grpSpPr>
          <p:sp>
            <p:nvSpPr>
              <p:cNvPr id="32" name="Oval 62"/>
              <p:cNvSpPr/>
              <p:nvPr/>
            </p:nvSpPr>
            <p:spPr>
              <a:xfrm>
                <a:off x="4236120" y="431800"/>
                <a:ext cx="1187450" cy="1187450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27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63"/>
              <p:cNvSpPr/>
              <p:nvPr/>
            </p:nvSpPr>
            <p:spPr>
              <a:xfrm>
                <a:off x="4309145" y="504825"/>
                <a:ext cx="1041400" cy="1041400"/>
              </a:xfrm>
              <a:prstGeom prst="ellipse">
                <a:avLst/>
              </a:prstGeom>
              <a:gradFill flip="none" rotWithShape="1">
                <a:gsLst>
                  <a:gs pos="100000">
                    <a:sysClr val="window" lastClr="FFFFFF"/>
                  </a:gs>
                  <a:gs pos="0">
                    <a:sysClr val="window" lastClr="FFFFFF">
                      <a:lumMod val="65000"/>
                    </a:sysClr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buClrTx/>
                  <a:buFontTx/>
                  <a:buNone/>
                  <a:defRPr/>
                </a:pPr>
                <a:endParaRPr lang="en-US" sz="180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1DE997A6-4635-4A18-BDA7-E620FA782F24}"/>
                </a:ext>
              </a:extLst>
            </p:cNvPr>
            <p:cNvSpPr txBox="1"/>
            <p:nvPr/>
          </p:nvSpPr>
          <p:spPr>
            <a:xfrm>
              <a:off x="447041" y="3398114"/>
              <a:ext cx="16668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buClrTx/>
                <a:buFontTx/>
                <a:buNone/>
                <a:defRPr/>
              </a:pPr>
              <a:r>
                <a:rPr lang="el-GR" sz="4000" b="1" kern="1200" dirty="0" smtClean="0">
                  <a:solidFill>
                    <a:srgbClr val="00A87C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ΣΔ</a:t>
              </a:r>
              <a:endParaRPr lang="en-IN" sz="4000" b="1" kern="1200" dirty="0">
                <a:solidFill>
                  <a:srgbClr val="00A87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39" name="Ομάδα 38">
              <a:extLst>
                <a:ext uri="{FF2B5EF4-FFF2-40B4-BE49-F238E27FC236}">
                  <a16:creationId xmlns:a16="http://schemas.microsoft.com/office/drawing/2014/main" xmlns="" id="{30382C5D-9091-40FB-B8D4-CBC587705998}"/>
                </a:ext>
              </a:extLst>
            </p:cNvPr>
            <p:cNvGrpSpPr/>
            <p:nvPr/>
          </p:nvGrpSpPr>
          <p:grpSpPr>
            <a:xfrm>
              <a:off x="4258627" y="2478200"/>
              <a:ext cx="3373697" cy="1108130"/>
              <a:chOff x="3418329" y="1159729"/>
              <a:chExt cx="3373697" cy="1108130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16801D67-E384-4D4A-B266-4BD1ACF42B3A}"/>
                  </a:ext>
                </a:extLst>
              </p:cNvPr>
              <p:cNvSpPr txBox="1"/>
              <p:nvPr/>
            </p:nvSpPr>
            <p:spPr>
              <a:xfrm>
                <a:off x="3418329" y="1438201"/>
                <a:ext cx="3373697" cy="829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Tx/>
                  <a:buFontTx/>
                  <a:buNone/>
                  <a:defRPr/>
                </a:pPr>
                <a:r>
                  <a:rPr lang="el-GR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Παχυσαρκία</a:t>
                </a:r>
              </a:p>
              <a:p>
                <a:pPr>
                  <a:buClrTx/>
                  <a:buFontTx/>
                  <a:buNone/>
                  <a:defRPr/>
                </a:pPr>
                <a:r>
                  <a:rPr lang="el-GR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Περιφερική αντίσταση </a:t>
                </a:r>
                <a:r>
                  <a:rPr lang="el-GR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στην </a:t>
                </a:r>
                <a:r>
                  <a:rPr lang="el-GR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ινσουλίνη</a:t>
                </a:r>
              </a:p>
              <a:p>
                <a:pPr>
                  <a:buClrTx/>
                  <a:buFontTx/>
                  <a:buNone/>
                  <a:defRPr/>
                </a:pPr>
                <a:r>
                  <a:rPr lang="el-GR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Εξάντληση των β-κυττάρων</a:t>
                </a:r>
              </a:p>
              <a:p>
                <a:pPr>
                  <a:buClrTx/>
                  <a:buFontTx/>
                  <a:buNone/>
                  <a:defRPr/>
                </a:pPr>
                <a:r>
                  <a:rPr lang="el-GR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Μετφορμίνη - Ινσουλινοθεραπεία</a:t>
                </a:r>
                <a:endParaRPr lang="en-US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A1A38C15-3DF1-4E0E-B631-389490EB9E48}"/>
                  </a:ext>
                </a:extLst>
              </p:cNvPr>
              <p:cNvSpPr txBox="1"/>
              <p:nvPr/>
            </p:nvSpPr>
            <p:spPr>
              <a:xfrm>
                <a:off x="3418330" y="1159729"/>
                <a:ext cx="3319993" cy="29439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fontAlgn="b">
                  <a:buClrTx/>
                  <a:buFontTx/>
                  <a:buNone/>
                  <a:defRPr/>
                </a:pPr>
                <a:r>
                  <a:rPr lang="el-GR" sz="1600" b="1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Σακχαρώδης Διαβήτης </a:t>
                </a:r>
                <a:r>
                  <a:rPr lang="el-GR" sz="16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τύπου 2</a:t>
                </a:r>
                <a:r>
                  <a:rPr lang="en-IN" sz="1600" b="1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en-US" sz="1600" b="1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Ομάδα 41">
              <a:extLst>
                <a:ext uri="{FF2B5EF4-FFF2-40B4-BE49-F238E27FC236}">
                  <a16:creationId xmlns:a16="http://schemas.microsoft.com/office/drawing/2014/main" xmlns="" id="{48680705-163C-4C40-A4A2-F2BE9CEF3D17}"/>
                </a:ext>
              </a:extLst>
            </p:cNvPr>
            <p:cNvGrpSpPr/>
            <p:nvPr/>
          </p:nvGrpSpPr>
          <p:grpSpPr>
            <a:xfrm>
              <a:off x="4260025" y="3813449"/>
              <a:ext cx="3373697" cy="836815"/>
              <a:chOff x="3418329" y="1159729"/>
              <a:chExt cx="3373697" cy="836815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DA571061-B92D-4875-85CE-6957A726DAA6}"/>
                  </a:ext>
                </a:extLst>
              </p:cNvPr>
              <p:cNvSpPr txBox="1"/>
              <p:nvPr/>
            </p:nvSpPr>
            <p:spPr>
              <a:xfrm>
                <a:off x="3418329" y="1541570"/>
                <a:ext cx="3373697" cy="454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Tx/>
                  <a:buFontTx/>
                  <a:buNone/>
                  <a:defRPr/>
                </a:pPr>
                <a:r>
                  <a:rPr lang="el-GR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Διάγνωση </a:t>
                </a:r>
                <a:r>
                  <a:rPr lang="el-GR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στο δεύτερο ή τρίτο τρίμηνο </a:t>
                </a:r>
                <a:r>
                  <a:rPr lang="el-GR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της </a:t>
                </a:r>
                <a:r>
                  <a:rPr lang="el-GR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εγκυμοσύνης</a:t>
                </a:r>
                <a:r>
                  <a:rPr lang="en-US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en-US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0BB3C2D2-DE6A-47F2-926C-5DCC7EB7EFBC}"/>
                  </a:ext>
                </a:extLst>
              </p:cNvPr>
              <p:cNvSpPr txBox="1"/>
              <p:nvPr/>
            </p:nvSpPr>
            <p:spPr>
              <a:xfrm>
                <a:off x="3418330" y="1159729"/>
                <a:ext cx="3318595" cy="29439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fontAlgn="b">
                  <a:buClrTx/>
                  <a:buFontTx/>
                  <a:buNone/>
                  <a:defRPr/>
                </a:pPr>
                <a:r>
                  <a:rPr lang="el-GR" sz="1600" b="1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Σακχαρώδης Διαβήτης Κυήσεως</a:t>
                </a:r>
                <a:r>
                  <a:rPr lang="en-IN" sz="1600" b="1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en-US" sz="1600" b="1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5" name="Ομάδα 44">
              <a:extLst>
                <a:ext uri="{FF2B5EF4-FFF2-40B4-BE49-F238E27FC236}">
                  <a16:creationId xmlns:a16="http://schemas.microsoft.com/office/drawing/2014/main" xmlns="" id="{BD50D6A9-E57C-4DD7-AE14-FD7ADCF66260}"/>
                </a:ext>
              </a:extLst>
            </p:cNvPr>
            <p:cNvGrpSpPr/>
            <p:nvPr/>
          </p:nvGrpSpPr>
          <p:grpSpPr>
            <a:xfrm>
              <a:off x="3395875" y="5137075"/>
              <a:ext cx="3681665" cy="1215962"/>
              <a:chOff x="3394477" y="1167680"/>
              <a:chExt cx="3681665" cy="1215962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EE90FEE1-10E7-492E-AA1E-98B48F36A91B}"/>
                  </a:ext>
                </a:extLst>
              </p:cNvPr>
              <p:cNvSpPr txBox="1"/>
              <p:nvPr/>
            </p:nvSpPr>
            <p:spPr>
              <a:xfrm>
                <a:off x="3402427" y="1366641"/>
                <a:ext cx="3673715" cy="1017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Tx/>
                  <a:buFontTx/>
                  <a:buNone/>
                  <a:defRPr/>
                </a:pPr>
                <a:r>
                  <a:rPr lang="el-GR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Μονογονιδιακοί (Νεογνικός ΣΔ, </a:t>
                </a:r>
                <a:r>
                  <a:rPr lang="en-US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MODY</a:t>
                </a:r>
                <a:r>
                  <a:rPr lang="el-GR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  <a:endParaRPr lang="en-US" kern="1200" dirty="0" smtClean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>
                  <a:buClrTx/>
                  <a:buFontTx/>
                  <a:buNone/>
                  <a:defRPr/>
                </a:pPr>
                <a:r>
                  <a:rPr lang="el-GR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Νοσήματα </a:t>
                </a:r>
                <a:r>
                  <a:rPr lang="el-GR" kern="1200" dirty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εξωκρινούς μοίρας του </a:t>
                </a:r>
                <a:r>
                  <a:rPr lang="el-GR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παγκρέατος</a:t>
                </a:r>
                <a:endParaRPr lang="en-US" kern="1200" dirty="0" smtClean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>
                  <a:buClrTx/>
                  <a:buFontTx/>
                  <a:buNone/>
                  <a:defRPr/>
                </a:pPr>
                <a:r>
                  <a:rPr lang="el-GR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Ενδοκρινοπάθειες (Σ. </a:t>
                </a:r>
                <a:r>
                  <a:rPr lang="en-US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Cushing</a:t>
                </a:r>
                <a:r>
                  <a:rPr lang="el-GR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κ.α.)</a:t>
                </a:r>
              </a:p>
              <a:p>
                <a:pPr>
                  <a:buClrTx/>
                  <a:buFontTx/>
                  <a:buNone/>
                  <a:defRPr/>
                </a:pPr>
                <a:r>
                  <a:rPr lang="el-GR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Σύνδρομα (Σ. </a:t>
                </a:r>
                <a:r>
                  <a:rPr lang="en-US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Down</a:t>
                </a:r>
                <a:r>
                  <a:rPr lang="el-GR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Σ. </a:t>
                </a:r>
                <a:r>
                  <a:rPr lang="en-US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Prader-Willi</a:t>
                </a:r>
                <a:r>
                  <a:rPr lang="el-GR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κ.α.)</a:t>
                </a:r>
              </a:p>
              <a:p>
                <a:pPr>
                  <a:buClrTx/>
                  <a:buFontTx/>
                  <a:buNone/>
                  <a:defRPr/>
                </a:pPr>
                <a:r>
                  <a:rPr lang="el-GR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Φάρμακα (γλυκοκορτικοειδή), Λοιμώξεις (</a:t>
                </a:r>
                <a:r>
                  <a:rPr lang="en-US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CX</a:t>
                </a:r>
                <a:r>
                  <a:rPr lang="el-GR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</a:t>
                </a:r>
                <a:endParaRPr lang="el-GR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256DCB1C-B079-4697-8621-1CDA309F0224}"/>
                  </a:ext>
                </a:extLst>
              </p:cNvPr>
              <p:cNvSpPr txBox="1"/>
              <p:nvPr/>
            </p:nvSpPr>
            <p:spPr>
              <a:xfrm>
                <a:off x="3394477" y="1167680"/>
                <a:ext cx="3535157" cy="29439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fontAlgn="b">
                  <a:buClrTx/>
                  <a:buFontTx/>
                  <a:buNone/>
                  <a:defRPr/>
                </a:pPr>
                <a:r>
                  <a:rPr lang="el-GR" sz="1600" b="1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Σακχαρώδης Διαβήτης από άλλες αιτίες</a:t>
                </a:r>
                <a:r>
                  <a:rPr lang="en-IN" sz="1600" b="1" kern="1200" dirty="0" smtClean="0">
                    <a:solidFill>
                      <a:prstClr val="whit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en-US" sz="1600" b="1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8" name="Group 14"/>
          <p:cNvGrpSpPr>
            <a:grpSpLocks noChangeAspect="1"/>
          </p:cNvGrpSpPr>
          <p:nvPr/>
        </p:nvGrpSpPr>
        <p:grpSpPr>
          <a:xfrm>
            <a:off x="3086891" y="935835"/>
            <a:ext cx="686545" cy="729122"/>
            <a:chOff x="2257545" y="1159137"/>
            <a:chExt cx="4772697" cy="5068662"/>
          </a:xfrm>
        </p:grpSpPr>
        <p:pic>
          <p:nvPicPr>
            <p:cNvPr id="49" name="Picture 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32" t="25428" r="1432" b="25810"/>
            <a:stretch/>
          </p:blipFill>
          <p:spPr>
            <a:xfrm>
              <a:off x="2257545" y="5529891"/>
              <a:ext cx="3808501" cy="697908"/>
            </a:xfrm>
            <a:prstGeom prst="rect">
              <a:avLst/>
            </a:prstGeom>
          </p:spPr>
        </p:pic>
        <p:grpSp>
          <p:nvGrpSpPr>
            <p:cNvPr id="50" name="Group 13"/>
            <p:cNvGrpSpPr/>
            <p:nvPr/>
          </p:nvGrpSpPr>
          <p:grpSpPr>
            <a:xfrm>
              <a:off x="2335327" y="1159137"/>
              <a:ext cx="4694915" cy="4785041"/>
              <a:chOff x="2335327" y="1159137"/>
              <a:chExt cx="4694915" cy="4785041"/>
            </a:xfrm>
          </p:grpSpPr>
          <p:grpSp>
            <p:nvGrpSpPr>
              <p:cNvPr id="51" name="Group 12"/>
              <p:cNvGrpSpPr/>
              <p:nvPr/>
            </p:nvGrpSpPr>
            <p:grpSpPr>
              <a:xfrm>
                <a:off x="2689833" y="1325696"/>
                <a:ext cx="3147231" cy="4618482"/>
                <a:chOff x="2689833" y="1325696"/>
                <a:chExt cx="3147231" cy="4618482"/>
              </a:xfrm>
            </p:grpSpPr>
            <p:sp>
              <p:nvSpPr>
                <p:cNvPr id="94" name="Freeform 2010"/>
                <p:cNvSpPr>
                  <a:spLocks/>
                </p:cNvSpPr>
                <p:nvPr/>
              </p:nvSpPr>
              <p:spPr bwMode="auto">
                <a:xfrm>
                  <a:off x="2689833" y="1380290"/>
                  <a:ext cx="3147231" cy="4563888"/>
                </a:xfrm>
                <a:custGeom>
                  <a:avLst/>
                  <a:gdLst>
                    <a:gd name="T0" fmla="*/ 46 w 2307"/>
                    <a:gd name="T1" fmla="*/ 0 h 3344"/>
                    <a:gd name="T2" fmla="*/ 2262 w 2307"/>
                    <a:gd name="T3" fmla="*/ 0 h 3344"/>
                    <a:gd name="T4" fmla="*/ 2276 w 2307"/>
                    <a:gd name="T5" fmla="*/ 2 h 3344"/>
                    <a:gd name="T6" fmla="*/ 2289 w 2307"/>
                    <a:gd name="T7" fmla="*/ 9 h 3344"/>
                    <a:gd name="T8" fmla="*/ 2298 w 2307"/>
                    <a:gd name="T9" fmla="*/ 19 h 3344"/>
                    <a:gd name="T10" fmla="*/ 2305 w 2307"/>
                    <a:gd name="T11" fmla="*/ 31 h 3344"/>
                    <a:gd name="T12" fmla="*/ 2307 w 2307"/>
                    <a:gd name="T13" fmla="*/ 45 h 3344"/>
                    <a:gd name="T14" fmla="*/ 2307 w 2307"/>
                    <a:gd name="T15" fmla="*/ 3299 h 3344"/>
                    <a:gd name="T16" fmla="*/ 2305 w 2307"/>
                    <a:gd name="T17" fmla="*/ 3313 h 3344"/>
                    <a:gd name="T18" fmla="*/ 2298 w 2307"/>
                    <a:gd name="T19" fmla="*/ 3326 h 3344"/>
                    <a:gd name="T20" fmla="*/ 2289 w 2307"/>
                    <a:gd name="T21" fmla="*/ 3335 h 3344"/>
                    <a:gd name="T22" fmla="*/ 2276 w 2307"/>
                    <a:gd name="T23" fmla="*/ 3342 h 3344"/>
                    <a:gd name="T24" fmla="*/ 2262 w 2307"/>
                    <a:gd name="T25" fmla="*/ 3344 h 3344"/>
                    <a:gd name="T26" fmla="*/ 46 w 2307"/>
                    <a:gd name="T27" fmla="*/ 3344 h 3344"/>
                    <a:gd name="T28" fmla="*/ 31 w 2307"/>
                    <a:gd name="T29" fmla="*/ 3342 h 3344"/>
                    <a:gd name="T30" fmla="*/ 19 w 2307"/>
                    <a:gd name="T31" fmla="*/ 3335 h 3344"/>
                    <a:gd name="T32" fmla="*/ 9 w 2307"/>
                    <a:gd name="T33" fmla="*/ 3326 h 3344"/>
                    <a:gd name="T34" fmla="*/ 2 w 2307"/>
                    <a:gd name="T35" fmla="*/ 3313 h 3344"/>
                    <a:gd name="T36" fmla="*/ 0 w 2307"/>
                    <a:gd name="T37" fmla="*/ 3299 h 3344"/>
                    <a:gd name="T38" fmla="*/ 0 w 2307"/>
                    <a:gd name="T39" fmla="*/ 45 h 3344"/>
                    <a:gd name="T40" fmla="*/ 2 w 2307"/>
                    <a:gd name="T41" fmla="*/ 31 h 3344"/>
                    <a:gd name="T42" fmla="*/ 9 w 2307"/>
                    <a:gd name="T43" fmla="*/ 19 h 3344"/>
                    <a:gd name="T44" fmla="*/ 19 w 2307"/>
                    <a:gd name="T45" fmla="*/ 9 h 3344"/>
                    <a:gd name="T46" fmla="*/ 31 w 2307"/>
                    <a:gd name="T47" fmla="*/ 2 h 3344"/>
                    <a:gd name="T48" fmla="*/ 46 w 2307"/>
                    <a:gd name="T49" fmla="*/ 0 h 3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307" h="3344">
                      <a:moveTo>
                        <a:pt x="46" y="0"/>
                      </a:moveTo>
                      <a:lnTo>
                        <a:pt x="2262" y="0"/>
                      </a:lnTo>
                      <a:lnTo>
                        <a:pt x="2276" y="2"/>
                      </a:lnTo>
                      <a:lnTo>
                        <a:pt x="2289" y="9"/>
                      </a:lnTo>
                      <a:lnTo>
                        <a:pt x="2298" y="19"/>
                      </a:lnTo>
                      <a:lnTo>
                        <a:pt x="2305" y="31"/>
                      </a:lnTo>
                      <a:lnTo>
                        <a:pt x="2307" y="45"/>
                      </a:lnTo>
                      <a:lnTo>
                        <a:pt x="2307" y="3299"/>
                      </a:lnTo>
                      <a:lnTo>
                        <a:pt x="2305" y="3313"/>
                      </a:lnTo>
                      <a:lnTo>
                        <a:pt x="2298" y="3326"/>
                      </a:lnTo>
                      <a:lnTo>
                        <a:pt x="2289" y="3335"/>
                      </a:lnTo>
                      <a:lnTo>
                        <a:pt x="2276" y="3342"/>
                      </a:lnTo>
                      <a:lnTo>
                        <a:pt x="2262" y="3344"/>
                      </a:lnTo>
                      <a:lnTo>
                        <a:pt x="46" y="3344"/>
                      </a:lnTo>
                      <a:lnTo>
                        <a:pt x="31" y="3342"/>
                      </a:lnTo>
                      <a:lnTo>
                        <a:pt x="19" y="3335"/>
                      </a:lnTo>
                      <a:lnTo>
                        <a:pt x="9" y="3326"/>
                      </a:lnTo>
                      <a:lnTo>
                        <a:pt x="2" y="3313"/>
                      </a:lnTo>
                      <a:lnTo>
                        <a:pt x="0" y="3299"/>
                      </a:lnTo>
                      <a:lnTo>
                        <a:pt x="0" y="45"/>
                      </a:lnTo>
                      <a:lnTo>
                        <a:pt x="2" y="31"/>
                      </a:lnTo>
                      <a:lnTo>
                        <a:pt x="9" y="19"/>
                      </a:lnTo>
                      <a:lnTo>
                        <a:pt x="19" y="9"/>
                      </a:lnTo>
                      <a:lnTo>
                        <a:pt x="31" y="2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BA9573">
                    <a:lumMod val="5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2578"/>
                <p:cNvSpPr>
                  <a:spLocks/>
                </p:cNvSpPr>
                <p:nvPr/>
              </p:nvSpPr>
              <p:spPr bwMode="auto">
                <a:xfrm>
                  <a:off x="2703480" y="1393937"/>
                  <a:ext cx="657835" cy="679671"/>
                </a:xfrm>
                <a:custGeom>
                  <a:avLst/>
                  <a:gdLst>
                    <a:gd name="T0" fmla="*/ 36 w 483"/>
                    <a:gd name="T1" fmla="*/ 0 h 499"/>
                    <a:gd name="T2" fmla="*/ 483 w 483"/>
                    <a:gd name="T3" fmla="*/ 0 h 499"/>
                    <a:gd name="T4" fmla="*/ 465 w 483"/>
                    <a:gd name="T5" fmla="*/ 48 h 499"/>
                    <a:gd name="T6" fmla="*/ 445 w 483"/>
                    <a:gd name="T7" fmla="*/ 94 h 499"/>
                    <a:gd name="T8" fmla="*/ 419 w 483"/>
                    <a:gd name="T9" fmla="*/ 137 h 499"/>
                    <a:gd name="T10" fmla="*/ 391 w 483"/>
                    <a:gd name="T11" fmla="*/ 178 h 499"/>
                    <a:gd name="T12" fmla="*/ 359 w 483"/>
                    <a:gd name="T13" fmla="*/ 217 h 499"/>
                    <a:gd name="T14" fmla="*/ 325 w 483"/>
                    <a:gd name="T15" fmla="*/ 253 h 499"/>
                    <a:gd name="T16" fmla="*/ 288 w 483"/>
                    <a:gd name="T17" fmla="*/ 287 h 499"/>
                    <a:gd name="T18" fmla="*/ 250 w 483"/>
                    <a:gd name="T19" fmla="*/ 321 h 499"/>
                    <a:gd name="T20" fmla="*/ 210 w 483"/>
                    <a:gd name="T21" fmla="*/ 352 h 499"/>
                    <a:gd name="T22" fmla="*/ 168 w 483"/>
                    <a:gd name="T23" fmla="*/ 383 h 499"/>
                    <a:gd name="T24" fmla="*/ 126 w 483"/>
                    <a:gd name="T25" fmla="*/ 413 h 499"/>
                    <a:gd name="T26" fmla="*/ 85 w 483"/>
                    <a:gd name="T27" fmla="*/ 442 h 499"/>
                    <a:gd name="T28" fmla="*/ 42 w 483"/>
                    <a:gd name="T29" fmla="*/ 471 h 499"/>
                    <a:gd name="T30" fmla="*/ 0 w 483"/>
                    <a:gd name="T31" fmla="*/ 499 h 499"/>
                    <a:gd name="T32" fmla="*/ 0 w 483"/>
                    <a:gd name="T33" fmla="*/ 35 h 499"/>
                    <a:gd name="T34" fmla="*/ 2 w 483"/>
                    <a:gd name="T35" fmla="*/ 21 h 499"/>
                    <a:gd name="T36" fmla="*/ 11 w 483"/>
                    <a:gd name="T37" fmla="*/ 11 h 499"/>
                    <a:gd name="T38" fmla="*/ 21 w 483"/>
                    <a:gd name="T39" fmla="*/ 2 h 499"/>
                    <a:gd name="T40" fmla="*/ 36 w 483"/>
                    <a:gd name="T41" fmla="*/ 0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83" h="499">
                      <a:moveTo>
                        <a:pt x="36" y="0"/>
                      </a:moveTo>
                      <a:lnTo>
                        <a:pt x="483" y="0"/>
                      </a:lnTo>
                      <a:lnTo>
                        <a:pt x="465" y="48"/>
                      </a:lnTo>
                      <a:lnTo>
                        <a:pt x="445" y="94"/>
                      </a:lnTo>
                      <a:lnTo>
                        <a:pt x="419" y="137"/>
                      </a:lnTo>
                      <a:lnTo>
                        <a:pt x="391" y="178"/>
                      </a:lnTo>
                      <a:lnTo>
                        <a:pt x="359" y="217"/>
                      </a:lnTo>
                      <a:lnTo>
                        <a:pt x="325" y="253"/>
                      </a:lnTo>
                      <a:lnTo>
                        <a:pt x="288" y="287"/>
                      </a:lnTo>
                      <a:lnTo>
                        <a:pt x="250" y="321"/>
                      </a:lnTo>
                      <a:lnTo>
                        <a:pt x="210" y="352"/>
                      </a:lnTo>
                      <a:lnTo>
                        <a:pt x="168" y="383"/>
                      </a:lnTo>
                      <a:lnTo>
                        <a:pt x="126" y="413"/>
                      </a:lnTo>
                      <a:lnTo>
                        <a:pt x="85" y="442"/>
                      </a:lnTo>
                      <a:lnTo>
                        <a:pt x="42" y="471"/>
                      </a:lnTo>
                      <a:lnTo>
                        <a:pt x="0" y="499"/>
                      </a:lnTo>
                      <a:lnTo>
                        <a:pt x="0" y="35"/>
                      </a:lnTo>
                      <a:lnTo>
                        <a:pt x="2" y="21"/>
                      </a:lnTo>
                      <a:lnTo>
                        <a:pt x="11" y="11"/>
                      </a:lnTo>
                      <a:lnTo>
                        <a:pt x="21" y="2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555555"/>
                </a:solidFill>
                <a:ln w="0">
                  <a:solidFill>
                    <a:srgbClr val="55555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 2011"/>
                <p:cNvSpPr>
                  <a:spLocks/>
                </p:cNvSpPr>
                <p:nvPr/>
              </p:nvSpPr>
              <p:spPr bwMode="auto">
                <a:xfrm>
                  <a:off x="2697546" y="1393031"/>
                  <a:ext cx="3128594" cy="4542954"/>
                </a:xfrm>
                <a:custGeom>
                  <a:avLst/>
                  <a:gdLst>
                    <a:gd name="T0" fmla="*/ 36 w 2288"/>
                    <a:gd name="T1" fmla="*/ 0 h 3325"/>
                    <a:gd name="T2" fmla="*/ 2252 w 2288"/>
                    <a:gd name="T3" fmla="*/ 0 h 3325"/>
                    <a:gd name="T4" fmla="*/ 2266 w 2288"/>
                    <a:gd name="T5" fmla="*/ 2 h 3325"/>
                    <a:gd name="T6" fmla="*/ 2278 w 2288"/>
                    <a:gd name="T7" fmla="*/ 11 h 3325"/>
                    <a:gd name="T8" fmla="*/ 2285 w 2288"/>
                    <a:gd name="T9" fmla="*/ 21 h 3325"/>
                    <a:gd name="T10" fmla="*/ 2288 w 2288"/>
                    <a:gd name="T11" fmla="*/ 35 h 3325"/>
                    <a:gd name="T12" fmla="*/ 2288 w 2288"/>
                    <a:gd name="T13" fmla="*/ 3289 h 3325"/>
                    <a:gd name="T14" fmla="*/ 2285 w 2288"/>
                    <a:gd name="T15" fmla="*/ 3303 h 3325"/>
                    <a:gd name="T16" fmla="*/ 2278 w 2288"/>
                    <a:gd name="T17" fmla="*/ 3315 h 3325"/>
                    <a:gd name="T18" fmla="*/ 2266 w 2288"/>
                    <a:gd name="T19" fmla="*/ 3322 h 3325"/>
                    <a:gd name="T20" fmla="*/ 2252 w 2288"/>
                    <a:gd name="T21" fmla="*/ 3325 h 3325"/>
                    <a:gd name="T22" fmla="*/ 36 w 2288"/>
                    <a:gd name="T23" fmla="*/ 3325 h 3325"/>
                    <a:gd name="T24" fmla="*/ 21 w 2288"/>
                    <a:gd name="T25" fmla="*/ 3322 h 3325"/>
                    <a:gd name="T26" fmla="*/ 11 w 2288"/>
                    <a:gd name="T27" fmla="*/ 3315 h 3325"/>
                    <a:gd name="T28" fmla="*/ 2 w 2288"/>
                    <a:gd name="T29" fmla="*/ 3303 h 3325"/>
                    <a:gd name="T30" fmla="*/ 0 w 2288"/>
                    <a:gd name="T31" fmla="*/ 3289 h 3325"/>
                    <a:gd name="T32" fmla="*/ 0 w 2288"/>
                    <a:gd name="T33" fmla="*/ 35 h 3325"/>
                    <a:gd name="T34" fmla="*/ 2 w 2288"/>
                    <a:gd name="T35" fmla="*/ 21 h 3325"/>
                    <a:gd name="T36" fmla="*/ 11 w 2288"/>
                    <a:gd name="T37" fmla="*/ 11 h 3325"/>
                    <a:gd name="T38" fmla="*/ 21 w 2288"/>
                    <a:gd name="T39" fmla="*/ 2 h 3325"/>
                    <a:gd name="T40" fmla="*/ 36 w 2288"/>
                    <a:gd name="T41" fmla="*/ 0 h 3325"/>
                    <a:gd name="connsiteX0" fmla="*/ 157 w 10000"/>
                    <a:gd name="connsiteY0" fmla="*/ 0 h 10639"/>
                    <a:gd name="connsiteX1" fmla="*/ 9843 w 10000"/>
                    <a:gd name="connsiteY1" fmla="*/ 0 h 10639"/>
                    <a:gd name="connsiteX2" fmla="*/ 9904 w 10000"/>
                    <a:gd name="connsiteY2" fmla="*/ 6 h 10639"/>
                    <a:gd name="connsiteX3" fmla="*/ 9956 w 10000"/>
                    <a:gd name="connsiteY3" fmla="*/ 33 h 10639"/>
                    <a:gd name="connsiteX4" fmla="*/ 9987 w 10000"/>
                    <a:gd name="connsiteY4" fmla="*/ 63 h 10639"/>
                    <a:gd name="connsiteX5" fmla="*/ 10000 w 10000"/>
                    <a:gd name="connsiteY5" fmla="*/ 105 h 10639"/>
                    <a:gd name="connsiteX6" fmla="*/ 10000 w 10000"/>
                    <a:gd name="connsiteY6" fmla="*/ 9892 h 10639"/>
                    <a:gd name="connsiteX7" fmla="*/ 9956 w 10000"/>
                    <a:gd name="connsiteY7" fmla="*/ 9970 h 10639"/>
                    <a:gd name="connsiteX8" fmla="*/ 9904 w 10000"/>
                    <a:gd name="connsiteY8" fmla="*/ 9991 h 10639"/>
                    <a:gd name="connsiteX9" fmla="*/ 9843 w 10000"/>
                    <a:gd name="connsiteY9" fmla="*/ 10000 h 10639"/>
                    <a:gd name="connsiteX10" fmla="*/ 157 w 10000"/>
                    <a:gd name="connsiteY10" fmla="*/ 10000 h 10639"/>
                    <a:gd name="connsiteX11" fmla="*/ 92 w 10000"/>
                    <a:gd name="connsiteY11" fmla="*/ 9991 h 10639"/>
                    <a:gd name="connsiteX12" fmla="*/ 48 w 10000"/>
                    <a:gd name="connsiteY12" fmla="*/ 9970 h 10639"/>
                    <a:gd name="connsiteX13" fmla="*/ 9 w 10000"/>
                    <a:gd name="connsiteY13" fmla="*/ 9934 h 10639"/>
                    <a:gd name="connsiteX14" fmla="*/ 0 w 10000"/>
                    <a:gd name="connsiteY14" fmla="*/ 9892 h 10639"/>
                    <a:gd name="connsiteX15" fmla="*/ 0 w 10000"/>
                    <a:gd name="connsiteY15" fmla="*/ 105 h 10639"/>
                    <a:gd name="connsiteX16" fmla="*/ 9 w 10000"/>
                    <a:gd name="connsiteY16" fmla="*/ 63 h 10639"/>
                    <a:gd name="connsiteX17" fmla="*/ 48 w 10000"/>
                    <a:gd name="connsiteY17" fmla="*/ 33 h 10639"/>
                    <a:gd name="connsiteX18" fmla="*/ 92 w 10000"/>
                    <a:gd name="connsiteY18" fmla="*/ 6 h 10639"/>
                    <a:gd name="connsiteX19" fmla="*/ 157 w 10000"/>
                    <a:gd name="connsiteY19" fmla="*/ 0 h 10639"/>
                    <a:gd name="connsiteX0" fmla="*/ 157 w 10000"/>
                    <a:gd name="connsiteY0" fmla="*/ 0 h 10646"/>
                    <a:gd name="connsiteX1" fmla="*/ 9843 w 10000"/>
                    <a:gd name="connsiteY1" fmla="*/ 0 h 10646"/>
                    <a:gd name="connsiteX2" fmla="*/ 9904 w 10000"/>
                    <a:gd name="connsiteY2" fmla="*/ 6 h 10646"/>
                    <a:gd name="connsiteX3" fmla="*/ 9956 w 10000"/>
                    <a:gd name="connsiteY3" fmla="*/ 33 h 10646"/>
                    <a:gd name="connsiteX4" fmla="*/ 9987 w 10000"/>
                    <a:gd name="connsiteY4" fmla="*/ 63 h 10646"/>
                    <a:gd name="connsiteX5" fmla="*/ 10000 w 10000"/>
                    <a:gd name="connsiteY5" fmla="*/ 105 h 10646"/>
                    <a:gd name="connsiteX6" fmla="*/ 10000 w 10000"/>
                    <a:gd name="connsiteY6" fmla="*/ 9892 h 10646"/>
                    <a:gd name="connsiteX7" fmla="*/ 9904 w 10000"/>
                    <a:gd name="connsiteY7" fmla="*/ 9991 h 10646"/>
                    <a:gd name="connsiteX8" fmla="*/ 9843 w 10000"/>
                    <a:gd name="connsiteY8" fmla="*/ 10000 h 10646"/>
                    <a:gd name="connsiteX9" fmla="*/ 157 w 10000"/>
                    <a:gd name="connsiteY9" fmla="*/ 10000 h 10646"/>
                    <a:gd name="connsiteX10" fmla="*/ 92 w 10000"/>
                    <a:gd name="connsiteY10" fmla="*/ 9991 h 10646"/>
                    <a:gd name="connsiteX11" fmla="*/ 48 w 10000"/>
                    <a:gd name="connsiteY11" fmla="*/ 9970 h 10646"/>
                    <a:gd name="connsiteX12" fmla="*/ 9 w 10000"/>
                    <a:gd name="connsiteY12" fmla="*/ 9934 h 10646"/>
                    <a:gd name="connsiteX13" fmla="*/ 0 w 10000"/>
                    <a:gd name="connsiteY13" fmla="*/ 9892 h 10646"/>
                    <a:gd name="connsiteX14" fmla="*/ 0 w 10000"/>
                    <a:gd name="connsiteY14" fmla="*/ 105 h 10646"/>
                    <a:gd name="connsiteX15" fmla="*/ 9 w 10000"/>
                    <a:gd name="connsiteY15" fmla="*/ 63 h 10646"/>
                    <a:gd name="connsiteX16" fmla="*/ 48 w 10000"/>
                    <a:gd name="connsiteY16" fmla="*/ 33 h 10646"/>
                    <a:gd name="connsiteX17" fmla="*/ 92 w 10000"/>
                    <a:gd name="connsiteY17" fmla="*/ 6 h 10646"/>
                    <a:gd name="connsiteX18" fmla="*/ 157 w 10000"/>
                    <a:gd name="connsiteY18" fmla="*/ 0 h 10646"/>
                    <a:gd name="connsiteX0" fmla="*/ 157 w 10608"/>
                    <a:gd name="connsiteY0" fmla="*/ 0 h 10649"/>
                    <a:gd name="connsiteX1" fmla="*/ 9843 w 10608"/>
                    <a:gd name="connsiteY1" fmla="*/ 0 h 10649"/>
                    <a:gd name="connsiteX2" fmla="*/ 9904 w 10608"/>
                    <a:gd name="connsiteY2" fmla="*/ 6 h 10649"/>
                    <a:gd name="connsiteX3" fmla="*/ 9956 w 10608"/>
                    <a:gd name="connsiteY3" fmla="*/ 33 h 10649"/>
                    <a:gd name="connsiteX4" fmla="*/ 9987 w 10608"/>
                    <a:gd name="connsiteY4" fmla="*/ 63 h 10649"/>
                    <a:gd name="connsiteX5" fmla="*/ 10000 w 10608"/>
                    <a:gd name="connsiteY5" fmla="*/ 105 h 10649"/>
                    <a:gd name="connsiteX6" fmla="*/ 10000 w 10608"/>
                    <a:gd name="connsiteY6" fmla="*/ 9892 h 10649"/>
                    <a:gd name="connsiteX7" fmla="*/ 9843 w 10608"/>
                    <a:gd name="connsiteY7" fmla="*/ 10000 h 10649"/>
                    <a:gd name="connsiteX8" fmla="*/ 157 w 10608"/>
                    <a:gd name="connsiteY8" fmla="*/ 10000 h 10649"/>
                    <a:gd name="connsiteX9" fmla="*/ 92 w 10608"/>
                    <a:gd name="connsiteY9" fmla="*/ 9991 h 10649"/>
                    <a:gd name="connsiteX10" fmla="*/ 48 w 10608"/>
                    <a:gd name="connsiteY10" fmla="*/ 9970 h 10649"/>
                    <a:gd name="connsiteX11" fmla="*/ 9 w 10608"/>
                    <a:gd name="connsiteY11" fmla="*/ 9934 h 10649"/>
                    <a:gd name="connsiteX12" fmla="*/ 0 w 10608"/>
                    <a:gd name="connsiteY12" fmla="*/ 9892 h 10649"/>
                    <a:gd name="connsiteX13" fmla="*/ 0 w 10608"/>
                    <a:gd name="connsiteY13" fmla="*/ 105 h 10649"/>
                    <a:gd name="connsiteX14" fmla="*/ 9 w 10608"/>
                    <a:gd name="connsiteY14" fmla="*/ 63 h 10649"/>
                    <a:gd name="connsiteX15" fmla="*/ 48 w 10608"/>
                    <a:gd name="connsiteY15" fmla="*/ 33 h 10649"/>
                    <a:gd name="connsiteX16" fmla="*/ 92 w 10608"/>
                    <a:gd name="connsiteY16" fmla="*/ 6 h 10649"/>
                    <a:gd name="connsiteX17" fmla="*/ 157 w 10608"/>
                    <a:gd name="connsiteY17" fmla="*/ 0 h 10649"/>
                    <a:gd name="connsiteX0" fmla="*/ 157 w 10000"/>
                    <a:gd name="connsiteY0" fmla="*/ 0 h 10573"/>
                    <a:gd name="connsiteX1" fmla="*/ 9843 w 10000"/>
                    <a:gd name="connsiteY1" fmla="*/ 0 h 10573"/>
                    <a:gd name="connsiteX2" fmla="*/ 9904 w 10000"/>
                    <a:gd name="connsiteY2" fmla="*/ 6 h 10573"/>
                    <a:gd name="connsiteX3" fmla="*/ 9956 w 10000"/>
                    <a:gd name="connsiteY3" fmla="*/ 33 h 10573"/>
                    <a:gd name="connsiteX4" fmla="*/ 9987 w 10000"/>
                    <a:gd name="connsiteY4" fmla="*/ 63 h 10573"/>
                    <a:gd name="connsiteX5" fmla="*/ 10000 w 10000"/>
                    <a:gd name="connsiteY5" fmla="*/ 105 h 10573"/>
                    <a:gd name="connsiteX6" fmla="*/ 10000 w 10000"/>
                    <a:gd name="connsiteY6" fmla="*/ 9892 h 10573"/>
                    <a:gd name="connsiteX7" fmla="*/ 9843 w 10000"/>
                    <a:gd name="connsiteY7" fmla="*/ 10000 h 10573"/>
                    <a:gd name="connsiteX8" fmla="*/ 157 w 10000"/>
                    <a:gd name="connsiteY8" fmla="*/ 10000 h 10573"/>
                    <a:gd name="connsiteX9" fmla="*/ 92 w 10000"/>
                    <a:gd name="connsiteY9" fmla="*/ 9991 h 10573"/>
                    <a:gd name="connsiteX10" fmla="*/ 48 w 10000"/>
                    <a:gd name="connsiteY10" fmla="*/ 9970 h 10573"/>
                    <a:gd name="connsiteX11" fmla="*/ 9 w 10000"/>
                    <a:gd name="connsiteY11" fmla="*/ 9934 h 10573"/>
                    <a:gd name="connsiteX12" fmla="*/ 0 w 10000"/>
                    <a:gd name="connsiteY12" fmla="*/ 9892 h 10573"/>
                    <a:gd name="connsiteX13" fmla="*/ 0 w 10000"/>
                    <a:gd name="connsiteY13" fmla="*/ 105 h 10573"/>
                    <a:gd name="connsiteX14" fmla="*/ 9 w 10000"/>
                    <a:gd name="connsiteY14" fmla="*/ 63 h 10573"/>
                    <a:gd name="connsiteX15" fmla="*/ 48 w 10000"/>
                    <a:gd name="connsiteY15" fmla="*/ 33 h 10573"/>
                    <a:gd name="connsiteX16" fmla="*/ 92 w 10000"/>
                    <a:gd name="connsiteY16" fmla="*/ 6 h 10573"/>
                    <a:gd name="connsiteX17" fmla="*/ 157 w 10000"/>
                    <a:gd name="connsiteY17" fmla="*/ 0 h 10573"/>
                    <a:gd name="connsiteX0" fmla="*/ 157 w 10031"/>
                    <a:gd name="connsiteY0" fmla="*/ 0 h 10213"/>
                    <a:gd name="connsiteX1" fmla="*/ 9843 w 10031"/>
                    <a:gd name="connsiteY1" fmla="*/ 0 h 10213"/>
                    <a:gd name="connsiteX2" fmla="*/ 9904 w 10031"/>
                    <a:gd name="connsiteY2" fmla="*/ 6 h 10213"/>
                    <a:gd name="connsiteX3" fmla="*/ 9956 w 10031"/>
                    <a:gd name="connsiteY3" fmla="*/ 33 h 10213"/>
                    <a:gd name="connsiteX4" fmla="*/ 9987 w 10031"/>
                    <a:gd name="connsiteY4" fmla="*/ 63 h 10213"/>
                    <a:gd name="connsiteX5" fmla="*/ 10000 w 10031"/>
                    <a:gd name="connsiteY5" fmla="*/ 105 h 10213"/>
                    <a:gd name="connsiteX6" fmla="*/ 10000 w 10031"/>
                    <a:gd name="connsiteY6" fmla="*/ 9892 h 10213"/>
                    <a:gd name="connsiteX7" fmla="*/ 9843 w 10031"/>
                    <a:gd name="connsiteY7" fmla="*/ 10000 h 10213"/>
                    <a:gd name="connsiteX8" fmla="*/ 157 w 10031"/>
                    <a:gd name="connsiteY8" fmla="*/ 10000 h 10213"/>
                    <a:gd name="connsiteX9" fmla="*/ 92 w 10031"/>
                    <a:gd name="connsiteY9" fmla="*/ 9991 h 10213"/>
                    <a:gd name="connsiteX10" fmla="*/ 48 w 10031"/>
                    <a:gd name="connsiteY10" fmla="*/ 9970 h 10213"/>
                    <a:gd name="connsiteX11" fmla="*/ 9 w 10031"/>
                    <a:gd name="connsiteY11" fmla="*/ 9934 h 10213"/>
                    <a:gd name="connsiteX12" fmla="*/ 0 w 10031"/>
                    <a:gd name="connsiteY12" fmla="*/ 9892 h 10213"/>
                    <a:gd name="connsiteX13" fmla="*/ 0 w 10031"/>
                    <a:gd name="connsiteY13" fmla="*/ 105 h 10213"/>
                    <a:gd name="connsiteX14" fmla="*/ 9 w 10031"/>
                    <a:gd name="connsiteY14" fmla="*/ 63 h 10213"/>
                    <a:gd name="connsiteX15" fmla="*/ 48 w 10031"/>
                    <a:gd name="connsiteY15" fmla="*/ 33 h 10213"/>
                    <a:gd name="connsiteX16" fmla="*/ 92 w 10031"/>
                    <a:gd name="connsiteY16" fmla="*/ 6 h 10213"/>
                    <a:gd name="connsiteX17" fmla="*/ 157 w 10031"/>
                    <a:gd name="connsiteY17" fmla="*/ 0 h 10213"/>
                    <a:gd name="connsiteX0" fmla="*/ 157 w 10028"/>
                    <a:gd name="connsiteY0" fmla="*/ 0 h 10175"/>
                    <a:gd name="connsiteX1" fmla="*/ 9843 w 10028"/>
                    <a:gd name="connsiteY1" fmla="*/ 0 h 10175"/>
                    <a:gd name="connsiteX2" fmla="*/ 9904 w 10028"/>
                    <a:gd name="connsiteY2" fmla="*/ 6 h 10175"/>
                    <a:gd name="connsiteX3" fmla="*/ 9956 w 10028"/>
                    <a:gd name="connsiteY3" fmla="*/ 33 h 10175"/>
                    <a:gd name="connsiteX4" fmla="*/ 9987 w 10028"/>
                    <a:gd name="connsiteY4" fmla="*/ 63 h 10175"/>
                    <a:gd name="connsiteX5" fmla="*/ 10000 w 10028"/>
                    <a:gd name="connsiteY5" fmla="*/ 105 h 10175"/>
                    <a:gd name="connsiteX6" fmla="*/ 10000 w 10028"/>
                    <a:gd name="connsiteY6" fmla="*/ 9892 h 10175"/>
                    <a:gd name="connsiteX7" fmla="*/ 9843 w 10028"/>
                    <a:gd name="connsiteY7" fmla="*/ 10000 h 10175"/>
                    <a:gd name="connsiteX8" fmla="*/ 157 w 10028"/>
                    <a:gd name="connsiteY8" fmla="*/ 10000 h 10175"/>
                    <a:gd name="connsiteX9" fmla="*/ 92 w 10028"/>
                    <a:gd name="connsiteY9" fmla="*/ 9991 h 10175"/>
                    <a:gd name="connsiteX10" fmla="*/ 48 w 10028"/>
                    <a:gd name="connsiteY10" fmla="*/ 9970 h 10175"/>
                    <a:gd name="connsiteX11" fmla="*/ 9 w 10028"/>
                    <a:gd name="connsiteY11" fmla="*/ 9934 h 10175"/>
                    <a:gd name="connsiteX12" fmla="*/ 0 w 10028"/>
                    <a:gd name="connsiteY12" fmla="*/ 9892 h 10175"/>
                    <a:gd name="connsiteX13" fmla="*/ 0 w 10028"/>
                    <a:gd name="connsiteY13" fmla="*/ 105 h 10175"/>
                    <a:gd name="connsiteX14" fmla="*/ 9 w 10028"/>
                    <a:gd name="connsiteY14" fmla="*/ 63 h 10175"/>
                    <a:gd name="connsiteX15" fmla="*/ 48 w 10028"/>
                    <a:gd name="connsiteY15" fmla="*/ 33 h 10175"/>
                    <a:gd name="connsiteX16" fmla="*/ 92 w 10028"/>
                    <a:gd name="connsiteY16" fmla="*/ 6 h 10175"/>
                    <a:gd name="connsiteX17" fmla="*/ 157 w 10028"/>
                    <a:gd name="connsiteY17" fmla="*/ 0 h 10175"/>
                    <a:gd name="connsiteX0" fmla="*/ 157 w 10033"/>
                    <a:gd name="connsiteY0" fmla="*/ 0 h 10201"/>
                    <a:gd name="connsiteX1" fmla="*/ 9843 w 10033"/>
                    <a:gd name="connsiteY1" fmla="*/ 0 h 10201"/>
                    <a:gd name="connsiteX2" fmla="*/ 9904 w 10033"/>
                    <a:gd name="connsiteY2" fmla="*/ 6 h 10201"/>
                    <a:gd name="connsiteX3" fmla="*/ 9956 w 10033"/>
                    <a:gd name="connsiteY3" fmla="*/ 33 h 10201"/>
                    <a:gd name="connsiteX4" fmla="*/ 9987 w 10033"/>
                    <a:gd name="connsiteY4" fmla="*/ 63 h 10201"/>
                    <a:gd name="connsiteX5" fmla="*/ 10000 w 10033"/>
                    <a:gd name="connsiteY5" fmla="*/ 105 h 10201"/>
                    <a:gd name="connsiteX6" fmla="*/ 10000 w 10033"/>
                    <a:gd name="connsiteY6" fmla="*/ 9892 h 10201"/>
                    <a:gd name="connsiteX7" fmla="*/ 9843 w 10033"/>
                    <a:gd name="connsiteY7" fmla="*/ 10000 h 10201"/>
                    <a:gd name="connsiteX8" fmla="*/ 157 w 10033"/>
                    <a:gd name="connsiteY8" fmla="*/ 10000 h 10201"/>
                    <a:gd name="connsiteX9" fmla="*/ 92 w 10033"/>
                    <a:gd name="connsiteY9" fmla="*/ 9991 h 10201"/>
                    <a:gd name="connsiteX10" fmla="*/ 48 w 10033"/>
                    <a:gd name="connsiteY10" fmla="*/ 9970 h 10201"/>
                    <a:gd name="connsiteX11" fmla="*/ 9 w 10033"/>
                    <a:gd name="connsiteY11" fmla="*/ 9934 h 10201"/>
                    <a:gd name="connsiteX12" fmla="*/ 0 w 10033"/>
                    <a:gd name="connsiteY12" fmla="*/ 9892 h 10201"/>
                    <a:gd name="connsiteX13" fmla="*/ 0 w 10033"/>
                    <a:gd name="connsiteY13" fmla="*/ 105 h 10201"/>
                    <a:gd name="connsiteX14" fmla="*/ 9 w 10033"/>
                    <a:gd name="connsiteY14" fmla="*/ 63 h 10201"/>
                    <a:gd name="connsiteX15" fmla="*/ 48 w 10033"/>
                    <a:gd name="connsiteY15" fmla="*/ 33 h 10201"/>
                    <a:gd name="connsiteX16" fmla="*/ 92 w 10033"/>
                    <a:gd name="connsiteY16" fmla="*/ 6 h 10201"/>
                    <a:gd name="connsiteX17" fmla="*/ 157 w 10033"/>
                    <a:gd name="connsiteY17" fmla="*/ 0 h 10201"/>
                    <a:gd name="connsiteX0" fmla="*/ 157 w 10011"/>
                    <a:gd name="connsiteY0" fmla="*/ 0 h 10000"/>
                    <a:gd name="connsiteX1" fmla="*/ 9843 w 10011"/>
                    <a:gd name="connsiteY1" fmla="*/ 0 h 10000"/>
                    <a:gd name="connsiteX2" fmla="*/ 9904 w 10011"/>
                    <a:gd name="connsiteY2" fmla="*/ 6 h 10000"/>
                    <a:gd name="connsiteX3" fmla="*/ 9956 w 10011"/>
                    <a:gd name="connsiteY3" fmla="*/ 33 h 10000"/>
                    <a:gd name="connsiteX4" fmla="*/ 9987 w 10011"/>
                    <a:gd name="connsiteY4" fmla="*/ 63 h 10000"/>
                    <a:gd name="connsiteX5" fmla="*/ 10000 w 10011"/>
                    <a:gd name="connsiteY5" fmla="*/ 105 h 10000"/>
                    <a:gd name="connsiteX6" fmla="*/ 10000 w 10011"/>
                    <a:gd name="connsiteY6" fmla="*/ 9892 h 10000"/>
                    <a:gd name="connsiteX7" fmla="*/ 9843 w 10011"/>
                    <a:gd name="connsiteY7" fmla="*/ 10000 h 10000"/>
                    <a:gd name="connsiteX8" fmla="*/ 157 w 10011"/>
                    <a:gd name="connsiteY8" fmla="*/ 10000 h 10000"/>
                    <a:gd name="connsiteX9" fmla="*/ 92 w 10011"/>
                    <a:gd name="connsiteY9" fmla="*/ 9991 h 10000"/>
                    <a:gd name="connsiteX10" fmla="*/ 48 w 10011"/>
                    <a:gd name="connsiteY10" fmla="*/ 9970 h 10000"/>
                    <a:gd name="connsiteX11" fmla="*/ 9 w 10011"/>
                    <a:gd name="connsiteY11" fmla="*/ 9934 h 10000"/>
                    <a:gd name="connsiteX12" fmla="*/ 0 w 10011"/>
                    <a:gd name="connsiteY12" fmla="*/ 9892 h 10000"/>
                    <a:gd name="connsiteX13" fmla="*/ 0 w 10011"/>
                    <a:gd name="connsiteY13" fmla="*/ 105 h 10000"/>
                    <a:gd name="connsiteX14" fmla="*/ 9 w 10011"/>
                    <a:gd name="connsiteY14" fmla="*/ 63 h 10000"/>
                    <a:gd name="connsiteX15" fmla="*/ 48 w 10011"/>
                    <a:gd name="connsiteY15" fmla="*/ 33 h 10000"/>
                    <a:gd name="connsiteX16" fmla="*/ 92 w 10011"/>
                    <a:gd name="connsiteY16" fmla="*/ 6 h 10000"/>
                    <a:gd name="connsiteX17" fmla="*/ 157 w 10011"/>
                    <a:gd name="connsiteY17" fmla="*/ 0 h 10000"/>
                    <a:gd name="connsiteX0" fmla="*/ 157 w 10012"/>
                    <a:gd name="connsiteY0" fmla="*/ 0 h 10010"/>
                    <a:gd name="connsiteX1" fmla="*/ 9843 w 10012"/>
                    <a:gd name="connsiteY1" fmla="*/ 0 h 10010"/>
                    <a:gd name="connsiteX2" fmla="*/ 9904 w 10012"/>
                    <a:gd name="connsiteY2" fmla="*/ 6 h 10010"/>
                    <a:gd name="connsiteX3" fmla="*/ 9956 w 10012"/>
                    <a:gd name="connsiteY3" fmla="*/ 33 h 10010"/>
                    <a:gd name="connsiteX4" fmla="*/ 9987 w 10012"/>
                    <a:gd name="connsiteY4" fmla="*/ 63 h 10010"/>
                    <a:gd name="connsiteX5" fmla="*/ 10000 w 10012"/>
                    <a:gd name="connsiteY5" fmla="*/ 105 h 10010"/>
                    <a:gd name="connsiteX6" fmla="*/ 10000 w 10012"/>
                    <a:gd name="connsiteY6" fmla="*/ 9892 h 10010"/>
                    <a:gd name="connsiteX7" fmla="*/ 9843 w 10012"/>
                    <a:gd name="connsiteY7" fmla="*/ 10000 h 10010"/>
                    <a:gd name="connsiteX8" fmla="*/ 157 w 10012"/>
                    <a:gd name="connsiteY8" fmla="*/ 10000 h 10010"/>
                    <a:gd name="connsiteX9" fmla="*/ 92 w 10012"/>
                    <a:gd name="connsiteY9" fmla="*/ 9991 h 10010"/>
                    <a:gd name="connsiteX10" fmla="*/ 48 w 10012"/>
                    <a:gd name="connsiteY10" fmla="*/ 9970 h 10010"/>
                    <a:gd name="connsiteX11" fmla="*/ 9 w 10012"/>
                    <a:gd name="connsiteY11" fmla="*/ 9934 h 10010"/>
                    <a:gd name="connsiteX12" fmla="*/ 0 w 10012"/>
                    <a:gd name="connsiteY12" fmla="*/ 9892 h 10010"/>
                    <a:gd name="connsiteX13" fmla="*/ 0 w 10012"/>
                    <a:gd name="connsiteY13" fmla="*/ 105 h 10010"/>
                    <a:gd name="connsiteX14" fmla="*/ 9 w 10012"/>
                    <a:gd name="connsiteY14" fmla="*/ 63 h 10010"/>
                    <a:gd name="connsiteX15" fmla="*/ 48 w 10012"/>
                    <a:gd name="connsiteY15" fmla="*/ 33 h 10010"/>
                    <a:gd name="connsiteX16" fmla="*/ 92 w 10012"/>
                    <a:gd name="connsiteY16" fmla="*/ 6 h 10010"/>
                    <a:gd name="connsiteX17" fmla="*/ 157 w 10012"/>
                    <a:gd name="connsiteY17" fmla="*/ 0 h 10010"/>
                    <a:gd name="connsiteX0" fmla="*/ 157 w 10008"/>
                    <a:gd name="connsiteY0" fmla="*/ 0 h 10018"/>
                    <a:gd name="connsiteX1" fmla="*/ 9843 w 10008"/>
                    <a:gd name="connsiteY1" fmla="*/ 0 h 10018"/>
                    <a:gd name="connsiteX2" fmla="*/ 9904 w 10008"/>
                    <a:gd name="connsiteY2" fmla="*/ 6 h 10018"/>
                    <a:gd name="connsiteX3" fmla="*/ 9956 w 10008"/>
                    <a:gd name="connsiteY3" fmla="*/ 33 h 10018"/>
                    <a:gd name="connsiteX4" fmla="*/ 9987 w 10008"/>
                    <a:gd name="connsiteY4" fmla="*/ 63 h 10018"/>
                    <a:gd name="connsiteX5" fmla="*/ 10000 w 10008"/>
                    <a:gd name="connsiteY5" fmla="*/ 105 h 10018"/>
                    <a:gd name="connsiteX6" fmla="*/ 10000 w 10008"/>
                    <a:gd name="connsiteY6" fmla="*/ 9892 h 10018"/>
                    <a:gd name="connsiteX7" fmla="*/ 9843 w 10008"/>
                    <a:gd name="connsiteY7" fmla="*/ 10000 h 10018"/>
                    <a:gd name="connsiteX8" fmla="*/ 157 w 10008"/>
                    <a:gd name="connsiteY8" fmla="*/ 10000 h 10018"/>
                    <a:gd name="connsiteX9" fmla="*/ 92 w 10008"/>
                    <a:gd name="connsiteY9" fmla="*/ 9991 h 10018"/>
                    <a:gd name="connsiteX10" fmla="*/ 48 w 10008"/>
                    <a:gd name="connsiteY10" fmla="*/ 9970 h 10018"/>
                    <a:gd name="connsiteX11" fmla="*/ 9 w 10008"/>
                    <a:gd name="connsiteY11" fmla="*/ 9934 h 10018"/>
                    <a:gd name="connsiteX12" fmla="*/ 0 w 10008"/>
                    <a:gd name="connsiteY12" fmla="*/ 9892 h 10018"/>
                    <a:gd name="connsiteX13" fmla="*/ 0 w 10008"/>
                    <a:gd name="connsiteY13" fmla="*/ 105 h 10018"/>
                    <a:gd name="connsiteX14" fmla="*/ 9 w 10008"/>
                    <a:gd name="connsiteY14" fmla="*/ 63 h 10018"/>
                    <a:gd name="connsiteX15" fmla="*/ 48 w 10008"/>
                    <a:gd name="connsiteY15" fmla="*/ 33 h 10018"/>
                    <a:gd name="connsiteX16" fmla="*/ 92 w 10008"/>
                    <a:gd name="connsiteY16" fmla="*/ 6 h 10018"/>
                    <a:gd name="connsiteX17" fmla="*/ 157 w 10008"/>
                    <a:gd name="connsiteY17" fmla="*/ 0 h 10018"/>
                    <a:gd name="connsiteX0" fmla="*/ 157 w 10006"/>
                    <a:gd name="connsiteY0" fmla="*/ 0 h 10021"/>
                    <a:gd name="connsiteX1" fmla="*/ 9843 w 10006"/>
                    <a:gd name="connsiteY1" fmla="*/ 0 h 10021"/>
                    <a:gd name="connsiteX2" fmla="*/ 9904 w 10006"/>
                    <a:gd name="connsiteY2" fmla="*/ 6 h 10021"/>
                    <a:gd name="connsiteX3" fmla="*/ 9956 w 10006"/>
                    <a:gd name="connsiteY3" fmla="*/ 33 h 10021"/>
                    <a:gd name="connsiteX4" fmla="*/ 9987 w 10006"/>
                    <a:gd name="connsiteY4" fmla="*/ 63 h 10021"/>
                    <a:gd name="connsiteX5" fmla="*/ 10000 w 10006"/>
                    <a:gd name="connsiteY5" fmla="*/ 105 h 10021"/>
                    <a:gd name="connsiteX6" fmla="*/ 10000 w 10006"/>
                    <a:gd name="connsiteY6" fmla="*/ 9892 h 10021"/>
                    <a:gd name="connsiteX7" fmla="*/ 9784 w 10006"/>
                    <a:gd name="connsiteY7" fmla="*/ 10006 h 10021"/>
                    <a:gd name="connsiteX8" fmla="*/ 157 w 10006"/>
                    <a:gd name="connsiteY8" fmla="*/ 10000 h 10021"/>
                    <a:gd name="connsiteX9" fmla="*/ 92 w 10006"/>
                    <a:gd name="connsiteY9" fmla="*/ 9991 h 10021"/>
                    <a:gd name="connsiteX10" fmla="*/ 48 w 10006"/>
                    <a:gd name="connsiteY10" fmla="*/ 9970 h 10021"/>
                    <a:gd name="connsiteX11" fmla="*/ 9 w 10006"/>
                    <a:gd name="connsiteY11" fmla="*/ 9934 h 10021"/>
                    <a:gd name="connsiteX12" fmla="*/ 0 w 10006"/>
                    <a:gd name="connsiteY12" fmla="*/ 9892 h 10021"/>
                    <a:gd name="connsiteX13" fmla="*/ 0 w 10006"/>
                    <a:gd name="connsiteY13" fmla="*/ 105 h 10021"/>
                    <a:gd name="connsiteX14" fmla="*/ 9 w 10006"/>
                    <a:gd name="connsiteY14" fmla="*/ 63 h 10021"/>
                    <a:gd name="connsiteX15" fmla="*/ 48 w 10006"/>
                    <a:gd name="connsiteY15" fmla="*/ 33 h 10021"/>
                    <a:gd name="connsiteX16" fmla="*/ 92 w 10006"/>
                    <a:gd name="connsiteY16" fmla="*/ 6 h 10021"/>
                    <a:gd name="connsiteX17" fmla="*/ 157 w 10006"/>
                    <a:gd name="connsiteY17" fmla="*/ 0 h 10021"/>
                    <a:gd name="connsiteX0" fmla="*/ 157 w 10000"/>
                    <a:gd name="connsiteY0" fmla="*/ 0 h 10006"/>
                    <a:gd name="connsiteX1" fmla="*/ 9843 w 10000"/>
                    <a:gd name="connsiteY1" fmla="*/ 0 h 10006"/>
                    <a:gd name="connsiteX2" fmla="*/ 9904 w 10000"/>
                    <a:gd name="connsiteY2" fmla="*/ 6 h 10006"/>
                    <a:gd name="connsiteX3" fmla="*/ 9956 w 10000"/>
                    <a:gd name="connsiteY3" fmla="*/ 33 h 10006"/>
                    <a:gd name="connsiteX4" fmla="*/ 9987 w 10000"/>
                    <a:gd name="connsiteY4" fmla="*/ 63 h 10006"/>
                    <a:gd name="connsiteX5" fmla="*/ 10000 w 10000"/>
                    <a:gd name="connsiteY5" fmla="*/ 105 h 10006"/>
                    <a:gd name="connsiteX6" fmla="*/ 10000 w 10000"/>
                    <a:gd name="connsiteY6" fmla="*/ 9892 h 10006"/>
                    <a:gd name="connsiteX7" fmla="*/ 9784 w 10000"/>
                    <a:gd name="connsiteY7" fmla="*/ 10006 h 10006"/>
                    <a:gd name="connsiteX8" fmla="*/ 157 w 10000"/>
                    <a:gd name="connsiteY8" fmla="*/ 10000 h 10006"/>
                    <a:gd name="connsiteX9" fmla="*/ 92 w 10000"/>
                    <a:gd name="connsiteY9" fmla="*/ 9991 h 10006"/>
                    <a:gd name="connsiteX10" fmla="*/ 48 w 10000"/>
                    <a:gd name="connsiteY10" fmla="*/ 9970 h 10006"/>
                    <a:gd name="connsiteX11" fmla="*/ 9 w 10000"/>
                    <a:gd name="connsiteY11" fmla="*/ 9934 h 10006"/>
                    <a:gd name="connsiteX12" fmla="*/ 0 w 10000"/>
                    <a:gd name="connsiteY12" fmla="*/ 9892 h 10006"/>
                    <a:gd name="connsiteX13" fmla="*/ 0 w 10000"/>
                    <a:gd name="connsiteY13" fmla="*/ 105 h 10006"/>
                    <a:gd name="connsiteX14" fmla="*/ 9 w 10000"/>
                    <a:gd name="connsiteY14" fmla="*/ 63 h 10006"/>
                    <a:gd name="connsiteX15" fmla="*/ 48 w 10000"/>
                    <a:gd name="connsiteY15" fmla="*/ 33 h 10006"/>
                    <a:gd name="connsiteX16" fmla="*/ 92 w 10000"/>
                    <a:gd name="connsiteY16" fmla="*/ 6 h 10006"/>
                    <a:gd name="connsiteX17" fmla="*/ 157 w 10000"/>
                    <a:gd name="connsiteY17" fmla="*/ 0 h 10006"/>
                    <a:gd name="connsiteX0" fmla="*/ 157 w 10000"/>
                    <a:gd name="connsiteY0" fmla="*/ 0 h 10006"/>
                    <a:gd name="connsiteX1" fmla="*/ 9843 w 10000"/>
                    <a:gd name="connsiteY1" fmla="*/ 0 h 10006"/>
                    <a:gd name="connsiteX2" fmla="*/ 9904 w 10000"/>
                    <a:gd name="connsiteY2" fmla="*/ 6 h 10006"/>
                    <a:gd name="connsiteX3" fmla="*/ 9956 w 10000"/>
                    <a:gd name="connsiteY3" fmla="*/ 33 h 10006"/>
                    <a:gd name="connsiteX4" fmla="*/ 9987 w 10000"/>
                    <a:gd name="connsiteY4" fmla="*/ 63 h 10006"/>
                    <a:gd name="connsiteX5" fmla="*/ 10000 w 10000"/>
                    <a:gd name="connsiteY5" fmla="*/ 105 h 10006"/>
                    <a:gd name="connsiteX6" fmla="*/ 10000 w 10000"/>
                    <a:gd name="connsiteY6" fmla="*/ 9892 h 10006"/>
                    <a:gd name="connsiteX7" fmla="*/ 9784 w 10000"/>
                    <a:gd name="connsiteY7" fmla="*/ 10006 h 10006"/>
                    <a:gd name="connsiteX8" fmla="*/ 157 w 10000"/>
                    <a:gd name="connsiteY8" fmla="*/ 10000 h 10006"/>
                    <a:gd name="connsiteX9" fmla="*/ 92 w 10000"/>
                    <a:gd name="connsiteY9" fmla="*/ 9991 h 10006"/>
                    <a:gd name="connsiteX10" fmla="*/ 48 w 10000"/>
                    <a:gd name="connsiteY10" fmla="*/ 9970 h 10006"/>
                    <a:gd name="connsiteX11" fmla="*/ 9 w 10000"/>
                    <a:gd name="connsiteY11" fmla="*/ 9934 h 10006"/>
                    <a:gd name="connsiteX12" fmla="*/ 0 w 10000"/>
                    <a:gd name="connsiteY12" fmla="*/ 9892 h 10006"/>
                    <a:gd name="connsiteX13" fmla="*/ 0 w 10000"/>
                    <a:gd name="connsiteY13" fmla="*/ 105 h 10006"/>
                    <a:gd name="connsiteX14" fmla="*/ 9 w 10000"/>
                    <a:gd name="connsiteY14" fmla="*/ 63 h 10006"/>
                    <a:gd name="connsiteX15" fmla="*/ 48 w 10000"/>
                    <a:gd name="connsiteY15" fmla="*/ 33 h 10006"/>
                    <a:gd name="connsiteX16" fmla="*/ 92 w 10000"/>
                    <a:gd name="connsiteY16" fmla="*/ 6 h 10006"/>
                    <a:gd name="connsiteX17" fmla="*/ 157 w 10000"/>
                    <a:gd name="connsiteY17" fmla="*/ 0 h 10006"/>
                    <a:gd name="connsiteX0" fmla="*/ 157 w 10000"/>
                    <a:gd name="connsiteY0" fmla="*/ 0 h 10006"/>
                    <a:gd name="connsiteX1" fmla="*/ 9843 w 10000"/>
                    <a:gd name="connsiteY1" fmla="*/ 0 h 10006"/>
                    <a:gd name="connsiteX2" fmla="*/ 9904 w 10000"/>
                    <a:gd name="connsiteY2" fmla="*/ 6 h 10006"/>
                    <a:gd name="connsiteX3" fmla="*/ 9956 w 10000"/>
                    <a:gd name="connsiteY3" fmla="*/ 33 h 10006"/>
                    <a:gd name="connsiteX4" fmla="*/ 9987 w 10000"/>
                    <a:gd name="connsiteY4" fmla="*/ 63 h 10006"/>
                    <a:gd name="connsiteX5" fmla="*/ 10000 w 10000"/>
                    <a:gd name="connsiteY5" fmla="*/ 105 h 10006"/>
                    <a:gd name="connsiteX6" fmla="*/ 10000 w 10000"/>
                    <a:gd name="connsiteY6" fmla="*/ 9892 h 10006"/>
                    <a:gd name="connsiteX7" fmla="*/ 9784 w 10000"/>
                    <a:gd name="connsiteY7" fmla="*/ 10006 h 10006"/>
                    <a:gd name="connsiteX8" fmla="*/ 157 w 10000"/>
                    <a:gd name="connsiteY8" fmla="*/ 10000 h 10006"/>
                    <a:gd name="connsiteX9" fmla="*/ 92 w 10000"/>
                    <a:gd name="connsiteY9" fmla="*/ 9991 h 10006"/>
                    <a:gd name="connsiteX10" fmla="*/ 48 w 10000"/>
                    <a:gd name="connsiteY10" fmla="*/ 9970 h 10006"/>
                    <a:gd name="connsiteX11" fmla="*/ 0 w 10000"/>
                    <a:gd name="connsiteY11" fmla="*/ 9892 h 10006"/>
                    <a:gd name="connsiteX12" fmla="*/ 0 w 10000"/>
                    <a:gd name="connsiteY12" fmla="*/ 105 h 10006"/>
                    <a:gd name="connsiteX13" fmla="*/ 9 w 10000"/>
                    <a:gd name="connsiteY13" fmla="*/ 63 h 10006"/>
                    <a:gd name="connsiteX14" fmla="*/ 48 w 10000"/>
                    <a:gd name="connsiteY14" fmla="*/ 33 h 10006"/>
                    <a:gd name="connsiteX15" fmla="*/ 92 w 10000"/>
                    <a:gd name="connsiteY15" fmla="*/ 6 h 10006"/>
                    <a:gd name="connsiteX16" fmla="*/ 157 w 10000"/>
                    <a:gd name="connsiteY16" fmla="*/ 0 h 10006"/>
                    <a:gd name="connsiteX0" fmla="*/ 157 w 10000"/>
                    <a:gd name="connsiteY0" fmla="*/ 0 h 10646"/>
                    <a:gd name="connsiteX1" fmla="*/ 9843 w 10000"/>
                    <a:gd name="connsiteY1" fmla="*/ 0 h 10646"/>
                    <a:gd name="connsiteX2" fmla="*/ 9904 w 10000"/>
                    <a:gd name="connsiteY2" fmla="*/ 6 h 10646"/>
                    <a:gd name="connsiteX3" fmla="*/ 9956 w 10000"/>
                    <a:gd name="connsiteY3" fmla="*/ 33 h 10646"/>
                    <a:gd name="connsiteX4" fmla="*/ 9987 w 10000"/>
                    <a:gd name="connsiteY4" fmla="*/ 63 h 10646"/>
                    <a:gd name="connsiteX5" fmla="*/ 10000 w 10000"/>
                    <a:gd name="connsiteY5" fmla="*/ 105 h 10646"/>
                    <a:gd name="connsiteX6" fmla="*/ 10000 w 10000"/>
                    <a:gd name="connsiteY6" fmla="*/ 9892 h 10646"/>
                    <a:gd name="connsiteX7" fmla="*/ 9784 w 10000"/>
                    <a:gd name="connsiteY7" fmla="*/ 10006 h 10646"/>
                    <a:gd name="connsiteX8" fmla="*/ 157 w 10000"/>
                    <a:gd name="connsiteY8" fmla="*/ 10000 h 10646"/>
                    <a:gd name="connsiteX9" fmla="*/ 92 w 10000"/>
                    <a:gd name="connsiteY9" fmla="*/ 9991 h 10646"/>
                    <a:gd name="connsiteX10" fmla="*/ 0 w 10000"/>
                    <a:gd name="connsiteY10" fmla="*/ 9892 h 10646"/>
                    <a:gd name="connsiteX11" fmla="*/ 0 w 10000"/>
                    <a:gd name="connsiteY11" fmla="*/ 105 h 10646"/>
                    <a:gd name="connsiteX12" fmla="*/ 9 w 10000"/>
                    <a:gd name="connsiteY12" fmla="*/ 63 h 10646"/>
                    <a:gd name="connsiteX13" fmla="*/ 48 w 10000"/>
                    <a:gd name="connsiteY13" fmla="*/ 33 h 10646"/>
                    <a:gd name="connsiteX14" fmla="*/ 92 w 10000"/>
                    <a:gd name="connsiteY14" fmla="*/ 6 h 10646"/>
                    <a:gd name="connsiteX15" fmla="*/ 157 w 10000"/>
                    <a:gd name="connsiteY15" fmla="*/ 0 h 10646"/>
                    <a:gd name="connsiteX0" fmla="*/ 157 w 10000"/>
                    <a:gd name="connsiteY0" fmla="*/ 0 h 10006"/>
                    <a:gd name="connsiteX1" fmla="*/ 9843 w 10000"/>
                    <a:gd name="connsiteY1" fmla="*/ 0 h 10006"/>
                    <a:gd name="connsiteX2" fmla="*/ 9904 w 10000"/>
                    <a:gd name="connsiteY2" fmla="*/ 6 h 10006"/>
                    <a:gd name="connsiteX3" fmla="*/ 9956 w 10000"/>
                    <a:gd name="connsiteY3" fmla="*/ 33 h 10006"/>
                    <a:gd name="connsiteX4" fmla="*/ 9987 w 10000"/>
                    <a:gd name="connsiteY4" fmla="*/ 63 h 10006"/>
                    <a:gd name="connsiteX5" fmla="*/ 10000 w 10000"/>
                    <a:gd name="connsiteY5" fmla="*/ 105 h 10006"/>
                    <a:gd name="connsiteX6" fmla="*/ 10000 w 10000"/>
                    <a:gd name="connsiteY6" fmla="*/ 9892 h 10006"/>
                    <a:gd name="connsiteX7" fmla="*/ 9784 w 10000"/>
                    <a:gd name="connsiteY7" fmla="*/ 10006 h 10006"/>
                    <a:gd name="connsiteX8" fmla="*/ 157 w 10000"/>
                    <a:gd name="connsiteY8" fmla="*/ 10000 h 10006"/>
                    <a:gd name="connsiteX9" fmla="*/ 0 w 10000"/>
                    <a:gd name="connsiteY9" fmla="*/ 9892 h 10006"/>
                    <a:gd name="connsiteX10" fmla="*/ 0 w 10000"/>
                    <a:gd name="connsiteY10" fmla="*/ 105 h 10006"/>
                    <a:gd name="connsiteX11" fmla="*/ 9 w 10000"/>
                    <a:gd name="connsiteY11" fmla="*/ 63 h 10006"/>
                    <a:gd name="connsiteX12" fmla="*/ 48 w 10000"/>
                    <a:gd name="connsiteY12" fmla="*/ 33 h 10006"/>
                    <a:gd name="connsiteX13" fmla="*/ 92 w 10000"/>
                    <a:gd name="connsiteY13" fmla="*/ 6 h 10006"/>
                    <a:gd name="connsiteX14" fmla="*/ 157 w 10000"/>
                    <a:gd name="connsiteY14" fmla="*/ 0 h 10006"/>
                    <a:gd name="connsiteX0" fmla="*/ 159 w 10002"/>
                    <a:gd name="connsiteY0" fmla="*/ 0 h 10006"/>
                    <a:gd name="connsiteX1" fmla="*/ 9845 w 10002"/>
                    <a:gd name="connsiteY1" fmla="*/ 0 h 10006"/>
                    <a:gd name="connsiteX2" fmla="*/ 9906 w 10002"/>
                    <a:gd name="connsiteY2" fmla="*/ 6 h 10006"/>
                    <a:gd name="connsiteX3" fmla="*/ 9958 w 10002"/>
                    <a:gd name="connsiteY3" fmla="*/ 33 h 10006"/>
                    <a:gd name="connsiteX4" fmla="*/ 9989 w 10002"/>
                    <a:gd name="connsiteY4" fmla="*/ 63 h 10006"/>
                    <a:gd name="connsiteX5" fmla="*/ 10002 w 10002"/>
                    <a:gd name="connsiteY5" fmla="*/ 105 h 10006"/>
                    <a:gd name="connsiteX6" fmla="*/ 10002 w 10002"/>
                    <a:gd name="connsiteY6" fmla="*/ 9892 h 10006"/>
                    <a:gd name="connsiteX7" fmla="*/ 9786 w 10002"/>
                    <a:gd name="connsiteY7" fmla="*/ 10006 h 10006"/>
                    <a:gd name="connsiteX8" fmla="*/ 159 w 10002"/>
                    <a:gd name="connsiteY8" fmla="*/ 10000 h 10006"/>
                    <a:gd name="connsiteX9" fmla="*/ 2 w 10002"/>
                    <a:gd name="connsiteY9" fmla="*/ 9892 h 10006"/>
                    <a:gd name="connsiteX10" fmla="*/ 2 w 10002"/>
                    <a:gd name="connsiteY10" fmla="*/ 105 h 10006"/>
                    <a:gd name="connsiteX11" fmla="*/ 11 w 10002"/>
                    <a:gd name="connsiteY11" fmla="*/ 63 h 10006"/>
                    <a:gd name="connsiteX12" fmla="*/ 50 w 10002"/>
                    <a:gd name="connsiteY12" fmla="*/ 33 h 10006"/>
                    <a:gd name="connsiteX13" fmla="*/ 94 w 10002"/>
                    <a:gd name="connsiteY13" fmla="*/ 6 h 10006"/>
                    <a:gd name="connsiteX14" fmla="*/ 159 w 10002"/>
                    <a:gd name="connsiteY14" fmla="*/ 0 h 10006"/>
                    <a:gd name="connsiteX0" fmla="*/ 160 w 10003"/>
                    <a:gd name="connsiteY0" fmla="*/ 0 h 10006"/>
                    <a:gd name="connsiteX1" fmla="*/ 9846 w 10003"/>
                    <a:gd name="connsiteY1" fmla="*/ 0 h 10006"/>
                    <a:gd name="connsiteX2" fmla="*/ 9907 w 10003"/>
                    <a:gd name="connsiteY2" fmla="*/ 6 h 10006"/>
                    <a:gd name="connsiteX3" fmla="*/ 9959 w 10003"/>
                    <a:gd name="connsiteY3" fmla="*/ 33 h 10006"/>
                    <a:gd name="connsiteX4" fmla="*/ 9990 w 10003"/>
                    <a:gd name="connsiteY4" fmla="*/ 63 h 10006"/>
                    <a:gd name="connsiteX5" fmla="*/ 10003 w 10003"/>
                    <a:gd name="connsiteY5" fmla="*/ 105 h 10006"/>
                    <a:gd name="connsiteX6" fmla="*/ 10003 w 10003"/>
                    <a:gd name="connsiteY6" fmla="*/ 9892 h 10006"/>
                    <a:gd name="connsiteX7" fmla="*/ 9787 w 10003"/>
                    <a:gd name="connsiteY7" fmla="*/ 10006 h 10006"/>
                    <a:gd name="connsiteX8" fmla="*/ 160 w 10003"/>
                    <a:gd name="connsiteY8" fmla="*/ 10000 h 10006"/>
                    <a:gd name="connsiteX9" fmla="*/ 3 w 10003"/>
                    <a:gd name="connsiteY9" fmla="*/ 9892 h 10006"/>
                    <a:gd name="connsiteX10" fmla="*/ 3 w 10003"/>
                    <a:gd name="connsiteY10" fmla="*/ 105 h 10006"/>
                    <a:gd name="connsiteX11" fmla="*/ 12 w 10003"/>
                    <a:gd name="connsiteY11" fmla="*/ 63 h 10006"/>
                    <a:gd name="connsiteX12" fmla="*/ 51 w 10003"/>
                    <a:gd name="connsiteY12" fmla="*/ 33 h 10006"/>
                    <a:gd name="connsiteX13" fmla="*/ 95 w 10003"/>
                    <a:gd name="connsiteY13" fmla="*/ 6 h 10006"/>
                    <a:gd name="connsiteX14" fmla="*/ 160 w 10003"/>
                    <a:gd name="connsiteY14" fmla="*/ 0 h 10006"/>
                    <a:gd name="connsiteX0" fmla="*/ 172 w 10015"/>
                    <a:gd name="connsiteY0" fmla="*/ 0 h 10006"/>
                    <a:gd name="connsiteX1" fmla="*/ 9858 w 10015"/>
                    <a:gd name="connsiteY1" fmla="*/ 0 h 10006"/>
                    <a:gd name="connsiteX2" fmla="*/ 9919 w 10015"/>
                    <a:gd name="connsiteY2" fmla="*/ 6 h 10006"/>
                    <a:gd name="connsiteX3" fmla="*/ 9971 w 10015"/>
                    <a:gd name="connsiteY3" fmla="*/ 33 h 10006"/>
                    <a:gd name="connsiteX4" fmla="*/ 10002 w 10015"/>
                    <a:gd name="connsiteY4" fmla="*/ 63 h 10006"/>
                    <a:gd name="connsiteX5" fmla="*/ 10015 w 10015"/>
                    <a:gd name="connsiteY5" fmla="*/ 105 h 10006"/>
                    <a:gd name="connsiteX6" fmla="*/ 10015 w 10015"/>
                    <a:gd name="connsiteY6" fmla="*/ 9892 h 10006"/>
                    <a:gd name="connsiteX7" fmla="*/ 9799 w 10015"/>
                    <a:gd name="connsiteY7" fmla="*/ 10006 h 10006"/>
                    <a:gd name="connsiteX8" fmla="*/ 172 w 10015"/>
                    <a:gd name="connsiteY8" fmla="*/ 10000 h 10006"/>
                    <a:gd name="connsiteX9" fmla="*/ 15 w 10015"/>
                    <a:gd name="connsiteY9" fmla="*/ 9892 h 10006"/>
                    <a:gd name="connsiteX10" fmla="*/ 0 w 10015"/>
                    <a:gd name="connsiteY10" fmla="*/ 115 h 10006"/>
                    <a:gd name="connsiteX11" fmla="*/ 24 w 10015"/>
                    <a:gd name="connsiteY11" fmla="*/ 63 h 10006"/>
                    <a:gd name="connsiteX12" fmla="*/ 63 w 10015"/>
                    <a:gd name="connsiteY12" fmla="*/ 33 h 10006"/>
                    <a:gd name="connsiteX13" fmla="*/ 107 w 10015"/>
                    <a:gd name="connsiteY13" fmla="*/ 6 h 10006"/>
                    <a:gd name="connsiteX14" fmla="*/ 172 w 10015"/>
                    <a:gd name="connsiteY14" fmla="*/ 0 h 10006"/>
                    <a:gd name="connsiteX0" fmla="*/ 172 w 10015"/>
                    <a:gd name="connsiteY0" fmla="*/ 0 h 10006"/>
                    <a:gd name="connsiteX1" fmla="*/ 9858 w 10015"/>
                    <a:gd name="connsiteY1" fmla="*/ 0 h 10006"/>
                    <a:gd name="connsiteX2" fmla="*/ 9919 w 10015"/>
                    <a:gd name="connsiteY2" fmla="*/ 6 h 10006"/>
                    <a:gd name="connsiteX3" fmla="*/ 9971 w 10015"/>
                    <a:gd name="connsiteY3" fmla="*/ 33 h 10006"/>
                    <a:gd name="connsiteX4" fmla="*/ 10002 w 10015"/>
                    <a:gd name="connsiteY4" fmla="*/ 63 h 10006"/>
                    <a:gd name="connsiteX5" fmla="*/ 10015 w 10015"/>
                    <a:gd name="connsiteY5" fmla="*/ 105 h 10006"/>
                    <a:gd name="connsiteX6" fmla="*/ 10015 w 10015"/>
                    <a:gd name="connsiteY6" fmla="*/ 9892 h 10006"/>
                    <a:gd name="connsiteX7" fmla="*/ 9799 w 10015"/>
                    <a:gd name="connsiteY7" fmla="*/ 10006 h 10006"/>
                    <a:gd name="connsiteX8" fmla="*/ 172 w 10015"/>
                    <a:gd name="connsiteY8" fmla="*/ 10000 h 10006"/>
                    <a:gd name="connsiteX9" fmla="*/ 15 w 10015"/>
                    <a:gd name="connsiteY9" fmla="*/ 9892 h 10006"/>
                    <a:gd name="connsiteX10" fmla="*/ 0 w 10015"/>
                    <a:gd name="connsiteY10" fmla="*/ 115 h 10006"/>
                    <a:gd name="connsiteX11" fmla="*/ 24 w 10015"/>
                    <a:gd name="connsiteY11" fmla="*/ 63 h 10006"/>
                    <a:gd name="connsiteX12" fmla="*/ 107 w 10015"/>
                    <a:gd name="connsiteY12" fmla="*/ 6 h 10006"/>
                    <a:gd name="connsiteX13" fmla="*/ 172 w 10015"/>
                    <a:gd name="connsiteY13" fmla="*/ 0 h 10006"/>
                    <a:gd name="connsiteX0" fmla="*/ 172 w 10015"/>
                    <a:gd name="connsiteY0" fmla="*/ 0 h 10006"/>
                    <a:gd name="connsiteX1" fmla="*/ 9858 w 10015"/>
                    <a:gd name="connsiteY1" fmla="*/ 0 h 10006"/>
                    <a:gd name="connsiteX2" fmla="*/ 9919 w 10015"/>
                    <a:gd name="connsiteY2" fmla="*/ 6 h 10006"/>
                    <a:gd name="connsiteX3" fmla="*/ 9971 w 10015"/>
                    <a:gd name="connsiteY3" fmla="*/ 33 h 10006"/>
                    <a:gd name="connsiteX4" fmla="*/ 10002 w 10015"/>
                    <a:gd name="connsiteY4" fmla="*/ 63 h 10006"/>
                    <a:gd name="connsiteX5" fmla="*/ 10015 w 10015"/>
                    <a:gd name="connsiteY5" fmla="*/ 105 h 10006"/>
                    <a:gd name="connsiteX6" fmla="*/ 10015 w 10015"/>
                    <a:gd name="connsiteY6" fmla="*/ 9892 h 10006"/>
                    <a:gd name="connsiteX7" fmla="*/ 9799 w 10015"/>
                    <a:gd name="connsiteY7" fmla="*/ 10006 h 10006"/>
                    <a:gd name="connsiteX8" fmla="*/ 172 w 10015"/>
                    <a:gd name="connsiteY8" fmla="*/ 10000 h 10006"/>
                    <a:gd name="connsiteX9" fmla="*/ 15 w 10015"/>
                    <a:gd name="connsiteY9" fmla="*/ 9892 h 10006"/>
                    <a:gd name="connsiteX10" fmla="*/ 0 w 10015"/>
                    <a:gd name="connsiteY10" fmla="*/ 115 h 10006"/>
                    <a:gd name="connsiteX11" fmla="*/ 24 w 10015"/>
                    <a:gd name="connsiteY11" fmla="*/ 63 h 10006"/>
                    <a:gd name="connsiteX12" fmla="*/ 172 w 10015"/>
                    <a:gd name="connsiteY12" fmla="*/ 0 h 10006"/>
                    <a:gd name="connsiteX0" fmla="*/ 771 w 10614"/>
                    <a:gd name="connsiteY0" fmla="*/ 644 h 10650"/>
                    <a:gd name="connsiteX1" fmla="*/ 10457 w 10614"/>
                    <a:gd name="connsiteY1" fmla="*/ 644 h 10650"/>
                    <a:gd name="connsiteX2" fmla="*/ 10518 w 10614"/>
                    <a:gd name="connsiteY2" fmla="*/ 650 h 10650"/>
                    <a:gd name="connsiteX3" fmla="*/ 10570 w 10614"/>
                    <a:gd name="connsiteY3" fmla="*/ 677 h 10650"/>
                    <a:gd name="connsiteX4" fmla="*/ 10601 w 10614"/>
                    <a:gd name="connsiteY4" fmla="*/ 707 h 10650"/>
                    <a:gd name="connsiteX5" fmla="*/ 10614 w 10614"/>
                    <a:gd name="connsiteY5" fmla="*/ 749 h 10650"/>
                    <a:gd name="connsiteX6" fmla="*/ 10614 w 10614"/>
                    <a:gd name="connsiteY6" fmla="*/ 10536 h 10650"/>
                    <a:gd name="connsiteX7" fmla="*/ 10398 w 10614"/>
                    <a:gd name="connsiteY7" fmla="*/ 10650 h 10650"/>
                    <a:gd name="connsiteX8" fmla="*/ 771 w 10614"/>
                    <a:gd name="connsiteY8" fmla="*/ 10644 h 10650"/>
                    <a:gd name="connsiteX9" fmla="*/ 614 w 10614"/>
                    <a:gd name="connsiteY9" fmla="*/ 10536 h 10650"/>
                    <a:gd name="connsiteX10" fmla="*/ 599 w 10614"/>
                    <a:gd name="connsiteY10" fmla="*/ 759 h 10650"/>
                    <a:gd name="connsiteX11" fmla="*/ 771 w 10614"/>
                    <a:gd name="connsiteY11" fmla="*/ 644 h 10650"/>
                    <a:gd name="connsiteX0" fmla="*/ 799 w 10642"/>
                    <a:gd name="connsiteY0" fmla="*/ 0 h 10006"/>
                    <a:gd name="connsiteX1" fmla="*/ 10485 w 10642"/>
                    <a:gd name="connsiteY1" fmla="*/ 0 h 10006"/>
                    <a:gd name="connsiteX2" fmla="*/ 10546 w 10642"/>
                    <a:gd name="connsiteY2" fmla="*/ 6 h 10006"/>
                    <a:gd name="connsiteX3" fmla="*/ 10598 w 10642"/>
                    <a:gd name="connsiteY3" fmla="*/ 33 h 10006"/>
                    <a:gd name="connsiteX4" fmla="*/ 10629 w 10642"/>
                    <a:gd name="connsiteY4" fmla="*/ 63 h 10006"/>
                    <a:gd name="connsiteX5" fmla="*/ 10642 w 10642"/>
                    <a:gd name="connsiteY5" fmla="*/ 105 h 10006"/>
                    <a:gd name="connsiteX6" fmla="*/ 10642 w 10642"/>
                    <a:gd name="connsiteY6" fmla="*/ 9892 h 10006"/>
                    <a:gd name="connsiteX7" fmla="*/ 10426 w 10642"/>
                    <a:gd name="connsiteY7" fmla="*/ 10006 h 10006"/>
                    <a:gd name="connsiteX8" fmla="*/ 799 w 10642"/>
                    <a:gd name="connsiteY8" fmla="*/ 10000 h 10006"/>
                    <a:gd name="connsiteX9" fmla="*/ 642 w 10642"/>
                    <a:gd name="connsiteY9" fmla="*/ 9892 h 10006"/>
                    <a:gd name="connsiteX10" fmla="*/ 627 w 10642"/>
                    <a:gd name="connsiteY10" fmla="*/ 115 h 10006"/>
                    <a:gd name="connsiteX11" fmla="*/ 799 w 10642"/>
                    <a:gd name="connsiteY11" fmla="*/ 0 h 10006"/>
                    <a:gd name="connsiteX0" fmla="*/ 206 w 10049"/>
                    <a:gd name="connsiteY0" fmla="*/ 4 h 10010"/>
                    <a:gd name="connsiteX1" fmla="*/ 9892 w 10049"/>
                    <a:gd name="connsiteY1" fmla="*/ 4 h 10010"/>
                    <a:gd name="connsiteX2" fmla="*/ 9953 w 10049"/>
                    <a:gd name="connsiteY2" fmla="*/ 10 h 10010"/>
                    <a:gd name="connsiteX3" fmla="*/ 10005 w 10049"/>
                    <a:gd name="connsiteY3" fmla="*/ 37 h 10010"/>
                    <a:gd name="connsiteX4" fmla="*/ 10036 w 10049"/>
                    <a:gd name="connsiteY4" fmla="*/ 67 h 10010"/>
                    <a:gd name="connsiteX5" fmla="*/ 10049 w 10049"/>
                    <a:gd name="connsiteY5" fmla="*/ 109 h 10010"/>
                    <a:gd name="connsiteX6" fmla="*/ 10049 w 10049"/>
                    <a:gd name="connsiteY6" fmla="*/ 9896 h 10010"/>
                    <a:gd name="connsiteX7" fmla="*/ 9833 w 10049"/>
                    <a:gd name="connsiteY7" fmla="*/ 10010 h 10010"/>
                    <a:gd name="connsiteX8" fmla="*/ 206 w 10049"/>
                    <a:gd name="connsiteY8" fmla="*/ 10004 h 10010"/>
                    <a:gd name="connsiteX9" fmla="*/ 49 w 10049"/>
                    <a:gd name="connsiteY9" fmla="*/ 9896 h 10010"/>
                    <a:gd name="connsiteX10" fmla="*/ 34 w 10049"/>
                    <a:gd name="connsiteY10" fmla="*/ 119 h 10010"/>
                    <a:gd name="connsiteX11" fmla="*/ 206 w 10049"/>
                    <a:gd name="connsiteY11" fmla="*/ 4 h 10010"/>
                    <a:gd name="connsiteX0" fmla="*/ 172 w 10015"/>
                    <a:gd name="connsiteY0" fmla="*/ 5 h 10011"/>
                    <a:gd name="connsiteX1" fmla="*/ 9858 w 10015"/>
                    <a:gd name="connsiteY1" fmla="*/ 5 h 10011"/>
                    <a:gd name="connsiteX2" fmla="*/ 9919 w 10015"/>
                    <a:gd name="connsiteY2" fmla="*/ 11 h 10011"/>
                    <a:gd name="connsiteX3" fmla="*/ 9971 w 10015"/>
                    <a:gd name="connsiteY3" fmla="*/ 38 h 10011"/>
                    <a:gd name="connsiteX4" fmla="*/ 10002 w 10015"/>
                    <a:gd name="connsiteY4" fmla="*/ 68 h 10011"/>
                    <a:gd name="connsiteX5" fmla="*/ 10015 w 10015"/>
                    <a:gd name="connsiteY5" fmla="*/ 110 h 10011"/>
                    <a:gd name="connsiteX6" fmla="*/ 10015 w 10015"/>
                    <a:gd name="connsiteY6" fmla="*/ 9897 h 10011"/>
                    <a:gd name="connsiteX7" fmla="*/ 9799 w 10015"/>
                    <a:gd name="connsiteY7" fmla="*/ 10011 h 10011"/>
                    <a:gd name="connsiteX8" fmla="*/ 172 w 10015"/>
                    <a:gd name="connsiteY8" fmla="*/ 10005 h 10011"/>
                    <a:gd name="connsiteX9" fmla="*/ 15 w 10015"/>
                    <a:gd name="connsiteY9" fmla="*/ 9897 h 10011"/>
                    <a:gd name="connsiteX10" fmla="*/ 0 w 10015"/>
                    <a:gd name="connsiteY10" fmla="*/ 120 h 10011"/>
                    <a:gd name="connsiteX11" fmla="*/ 172 w 10015"/>
                    <a:gd name="connsiteY11" fmla="*/ 5 h 10011"/>
                    <a:gd name="connsiteX0" fmla="*/ 174 w 10017"/>
                    <a:gd name="connsiteY0" fmla="*/ 5 h 10011"/>
                    <a:gd name="connsiteX1" fmla="*/ 9860 w 10017"/>
                    <a:gd name="connsiteY1" fmla="*/ 5 h 10011"/>
                    <a:gd name="connsiteX2" fmla="*/ 9921 w 10017"/>
                    <a:gd name="connsiteY2" fmla="*/ 11 h 10011"/>
                    <a:gd name="connsiteX3" fmla="*/ 9973 w 10017"/>
                    <a:gd name="connsiteY3" fmla="*/ 38 h 10011"/>
                    <a:gd name="connsiteX4" fmla="*/ 10004 w 10017"/>
                    <a:gd name="connsiteY4" fmla="*/ 68 h 10011"/>
                    <a:gd name="connsiteX5" fmla="*/ 10017 w 10017"/>
                    <a:gd name="connsiteY5" fmla="*/ 110 h 10011"/>
                    <a:gd name="connsiteX6" fmla="*/ 10017 w 10017"/>
                    <a:gd name="connsiteY6" fmla="*/ 9897 h 10011"/>
                    <a:gd name="connsiteX7" fmla="*/ 9801 w 10017"/>
                    <a:gd name="connsiteY7" fmla="*/ 10011 h 10011"/>
                    <a:gd name="connsiteX8" fmla="*/ 174 w 10017"/>
                    <a:gd name="connsiteY8" fmla="*/ 10005 h 10011"/>
                    <a:gd name="connsiteX9" fmla="*/ 17 w 10017"/>
                    <a:gd name="connsiteY9" fmla="*/ 9897 h 10011"/>
                    <a:gd name="connsiteX10" fmla="*/ 2 w 10017"/>
                    <a:gd name="connsiteY10" fmla="*/ 120 h 10011"/>
                    <a:gd name="connsiteX11" fmla="*/ 174 w 10017"/>
                    <a:gd name="connsiteY11" fmla="*/ 5 h 10011"/>
                    <a:gd name="connsiteX0" fmla="*/ 174 w 10017"/>
                    <a:gd name="connsiteY0" fmla="*/ 5 h 10011"/>
                    <a:gd name="connsiteX1" fmla="*/ 9860 w 10017"/>
                    <a:gd name="connsiteY1" fmla="*/ 5 h 10011"/>
                    <a:gd name="connsiteX2" fmla="*/ 9921 w 10017"/>
                    <a:gd name="connsiteY2" fmla="*/ 11 h 10011"/>
                    <a:gd name="connsiteX3" fmla="*/ 9973 w 10017"/>
                    <a:gd name="connsiteY3" fmla="*/ 38 h 10011"/>
                    <a:gd name="connsiteX4" fmla="*/ 10004 w 10017"/>
                    <a:gd name="connsiteY4" fmla="*/ 68 h 10011"/>
                    <a:gd name="connsiteX5" fmla="*/ 10017 w 10017"/>
                    <a:gd name="connsiteY5" fmla="*/ 110 h 10011"/>
                    <a:gd name="connsiteX6" fmla="*/ 10017 w 10017"/>
                    <a:gd name="connsiteY6" fmla="*/ 9897 h 10011"/>
                    <a:gd name="connsiteX7" fmla="*/ 9801 w 10017"/>
                    <a:gd name="connsiteY7" fmla="*/ 10011 h 10011"/>
                    <a:gd name="connsiteX8" fmla="*/ 174 w 10017"/>
                    <a:gd name="connsiteY8" fmla="*/ 10005 h 10011"/>
                    <a:gd name="connsiteX9" fmla="*/ 17 w 10017"/>
                    <a:gd name="connsiteY9" fmla="*/ 9897 h 10011"/>
                    <a:gd name="connsiteX10" fmla="*/ 2 w 10017"/>
                    <a:gd name="connsiteY10" fmla="*/ 125 h 10011"/>
                    <a:gd name="connsiteX11" fmla="*/ 174 w 10017"/>
                    <a:gd name="connsiteY11" fmla="*/ 5 h 10011"/>
                    <a:gd name="connsiteX0" fmla="*/ 175 w 10018"/>
                    <a:gd name="connsiteY0" fmla="*/ 2 h 10008"/>
                    <a:gd name="connsiteX1" fmla="*/ 9861 w 10018"/>
                    <a:gd name="connsiteY1" fmla="*/ 2 h 10008"/>
                    <a:gd name="connsiteX2" fmla="*/ 9922 w 10018"/>
                    <a:gd name="connsiteY2" fmla="*/ 8 h 10008"/>
                    <a:gd name="connsiteX3" fmla="*/ 9974 w 10018"/>
                    <a:gd name="connsiteY3" fmla="*/ 35 h 10008"/>
                    <a:gd name="connsiteX4" fmla="*/ 10005 w 10018"/>
                    <a:gd name="connsiteY4" fmla="*/ 65 h 10008"/>
                    <a:gd name="connsiteX5" fmla="*/ 10018 w 10018"/>
                    <a:gd name="connsiteY5" fmla="*/ 107 h 10008"/>
                    <a:gd name="connsiteX6" fmla="*/ 10018 w 10018"/>
                    <a:gd name="connsiteY6" fmla="*/ 9894 h 10008"/>
                    <a:gd name="connsiteX7" fmla="*/ 9802 w 10018"/>
                    <a:gd name="connsiteY7" fmla="*/ 10008 h 10008"/>
                    <a:gd name="connsiteX8" fmla="*/ 175 w 10018"/>
                    <a:gd name="connsiteY8" fmla="*/ 10002 h 10008"/>
                    <a:gd name="connsiteX9" fmla="*/ 18 w 10018"/>
                    <a:gd name="connsiteY9" fmla="*/ 9894 h 10008"/>
                    <a:gd name="connsiteX10" fmla="*/ 3 w 10018"/>
                    <a:gd name="connsiteY10" fmla="*/ 122 h 10008"/>
                    <a:gd name="connsiteX11" fmla="*/ 175 w 10018"/>
                    <a:gd name="connsiteY11" fmla="*/ 2 h 10008"/>
                    <a:gd name="connsiteX0" fmla="*/ 175 w 10018"/>
                    <a:gd name="connsiteY0" fmla="*/ 2 h 10008"/>
                    <a:gd name="connsiteX1" fmla="*/ 9861 w 10018"/>
                    <a:gd name="connsiteY1" fmla="*/ 2 h 10008"/>
                    <a:gd name="connsiteX2" fmla="*/ 9922 w 10018"/>
                    <a:gd name="connsiteY2" fmla="*/ 8 h 10008"/>
                    <a:gd name="connsiteX3" fmla="*/ 9974 w 10018"/>
                    <a:gd name="connsiteY3" fmla="*/ 35 h 10008"/>
                    <a:gd name="connsiteX4" fmla="*/ 10005 w 10018"/>
                    <a:gd name="connsiteY4" fmla="*/ 65 h 10008"/>
                    <a:gd name="connsiteX5" fmla="*/ 10018 w 10018"/>
                    <a:gd name="connsiteY5" fmla="*/ 107 h 10008"/>
                    <a:gd name="connsiteX6" fmla="*/ 10018 w 10018"/>
                    <a:gd name="connsiteY6" fmla="*/ 9894 h 10008"/>
                    <a:gd name="connsiteX7" fmla="*/ 9802 w 10018"/>
                    <a:gd name="connsiteY7" fmla="*/ 10008 h 10008"/>
                    <a:gd name="connsiteX8" fmla="*/ 175 w 10018"/>
                    <a:gd name="connsiteY8" fmla="*/ 10002 h 10008"/>
                    <a:gd name="connsiteX9" fmla="*/ 18 w 10018"/>
                    <a:gd name="connsiteY9" fmla="*/ 9894 h 10008"/>
                    <a:gd name="connsiteX10" fmla="*/ 3 w 10018"/>
                    <a:gd name="connsiteY10" fmla="*/ 122 h 10008"/>
                    <a:gd name="connsiteX11" fmla="*/ 175 w 10018"/>
                    <a:gd name="connsiteY11" fmla="*/ 2 h 10008"/>
                    <a:gd name="connsiteX0" fmla="*/ 220 w 10063"/>
                    <a:gd name="connsiteY0" fmla="*/ 2 h 10008"/>
                    <a:gd name="connsiteX1" fmla="*/ 9906 w 10063"/>
                    <a:gd name="connsiteY1" fmla="*/ 2 h 10008"/>
                    <a:gd name="connsiteX2" fmla="*/ 9967 w 10063"/>
                    <a:gd name="connsiteY2" fmla="*/ 8 h 10008"/>
                    <a:gd name="connsiteX3" fmla="*/ 10019 w 10063"/>
                    <a:gd name="connsiteY3" fmla="*/ 35 h 10008"/>
                    <a:gd name="connsiteX4" fmla="*/ 10050 w 10063"/>
                    <a:gd name="connsiteY4" fmla="*/ 65 h 10008"/>
                    <a:gd name="connsiteX5" fmla="*/ 10063 w 10063"/>
                    <a:gd name="connsiteY5" fmla="*/ 107 h 10008"/>
                    <a:gd name="connsiteX6" fmla="*/ 10063 w 10063"/>
                    <a:gd name="connsiteY6" fmla="*/ 9894 h 10008"/>
                    <a:gd name="connsiteX7" fmla="*/ 9847 w 10063"/>
                    <a:gd name="connsiteY7" fmla="*/ 10008 h 10008"/>
                    <a:gd name="connsiteX8" fmla="*/ 220 w 10063"/>
                    <a:gd name="connsiteY8" fmla="*/ 10002 h 10008"/>
                    <a:gd name="connsiteX9" fmla="*/ 2 w 10063"/>
                    <a:gd name="connsiteY9" fmla="*/ 9836 h 10008"/>
                    <a:gd name="connsiteX10" fmla="*/ 48 w 10063"/>
                    <a:gd name="connsiteY10" fmla="*/ 122 h 10008"/>
                    <a:gd name="connsiteX11" fmla="*/ 220 w 10063"/>
                    <a:gd name="connsiteY11" fmla="*/ 2 h 10008"/>
                    <a:gd name="connsiteX0" fmla="*/ 176 w 10019"/>
                    <a:gd name="connsiteY0" fmla="*/ 2 h 10008"/>
                    <a:gd name="connsiteX1" fmla="*/ 9862 w 10019"/>
                    <a:gd name="connsiteY1" fmla="*/ 2 h 10008"/>
                    <a:gd name="connsiteX2" fmla="*/ 9923 w 10019"/>
                    <a:gd name="connsiteY2" fmla="*/ 8 h 10008"/>
                    <a:gd name="connsiteX3" fmla="*/ 9975 w 10019"/>
                    <a:gd name="connsiteY3" fmla="*/ 35 h 10008"/>
                    <a:gd name="connsiteX4" fmla="*/ 10006 w 10019"/>
                    <a:gd name="connsiteY4" fmla="*/ 65 h 10008"/>
                    <a:gd name="connsiteX5" fmla="*/ 10019 w 10019"/>
                    <a:gd name="connsiteY5" fmla="*/ 107 h 10008"/>
                    <a:gd name="connsiteX6" fmla="*/ 10019 w 10019"/>
                    <a:gd name="connsiteY6" fmla="*/ 9894 h 10008"/>
                    <a:gd name="connsiteX7" fmla="*/ 9803 w 10019"/>
                    <a:gd name="connsiteY7" fmla="*/ 10008 h 10008"/>
                    <a:gd name="connsiteX8" fmla="*/ 176 w 10019"/>
                    <a:gd name="connsiteY8" fmla="*/ 10002 h 10008"/>
                    <a:gd name="connsiteX9" fmla="*/ 4 w 10019"/>
                    <a:gd name="connsiteY9" fmla="*/ 9826 h 10008"/>
                    <a:gd name="connsiteX10" fmla="*/ 4 w 10019"/>
                    <a:gd name="connsiteY10" fmla="*/ 122 h 10008"/>
                    <a:gd name="connsiteX11" fmla="*/ 176 w 10019"/>
                    <a:gd name="connsiteY11" fmla="*/ 2 h 10008"/>
                    <a:gd name="connsiteX0" fmla="*/ 176 w 10019"/>
                    <a:gd name="connsiteY0" fmla="*/ 2 h 10008"/>
                    <a:gd name="connsiteX1" fmla="*/ 9862 w 10019"/>
                    <a:gd name="connsiteY1" fmla="*/ 2 h 10008"/>
                    <a:gd name="connsiteX2" fmla="*/ 9923 w 10019"/>
                    <a:gd name="connsiteY2" fmla="*/ 8 h 10008"/>
                    <a:gd name="connsiteX3" fmla="*/ 9975 w 10019"/>
                    <a:gd name="connsiteY3" fmla="*/ 35 h 10008"/>
                    <a:gd name="connsiteX4" fmla="*/ 10006 w 10019"/>
                    <a:gd name="connsiteY4" fmla="*/ 65 h 10008"/>
                    <a:gd name="connsiteX5" fmla="*/ 10019 w 10019"/>
                    <a:gd name="connsiteY5" fmla="*/ 107 h 10008"/>
                    <a:gd name="connsiteX6" fmla="*/ 10019 w 10019"/>
                    <a:gd name="connsiteY6" fmla="*/ 9894 h 10008"/>
                    <a:gd name="connsiteX7" fmla="*/ 9803 w 10019"/>
                    <a:gd name="connsiteY7" fmla="*/ 10008 h 10008"/>
                    <a:gd name="connsiteX8" fmla="*/ 176 w 10019"/>
                    <a:gd name="connsiteY8" fmla="*/ 10002 h 10008"/>
                    <a:gd name="connsiteX9" fmla="*/ 4 w 10019"/>
                    <a:gd name="connsiteY9" fmla="*/ 9826 h 10008"/>
                    <a:gd name="connsiteX10" fmla="*/ 4 w 10019"/>
                    <a:gd name="connsiteY10" fmla="*/ 122 h 10008"/>
                    <a:gd name="connsiteX11" fmla="*/ 176 w 10019"/>
                    <a:gd name="connsiteY11" fmla="*/ 2 h 10008"/>
                    <a:gd name="connsiteX0" fmla="*/ 176 w 10019"/>
                    <a:gd name="connsiteY0" fmla="*/ 2 h 10008"/>
                    <a:gd name="connsiteX1" fmla="*/ 9862 w 10019"/>
                    <a:gd name="connsiteY1" fmla="*/ 2 h 10008"/>
                    <a:gd name="connsiteX2" fmla="*/ 9923 w 10019"/>
                    <a:gd name="connsiteY2" fmla="*/ 8 h 10008"/>
                    <a:gd name="connsiteX3" fmla="*/ 9975 w 10019"/>
                    <a:gd name="connsiteY3" fmla="*/ 35 h 10008"/>
                    <a:gd name="connsiteX4" fmla="*/ 10006 w 10019"/>
                    <a:gd name="connsiteY4" fmla="*/ 65 h 10008"/>
                    <a:gd name="connsiteX5" fmla="*/ 10019 w 10019"/>
                    <a:gd name="connsiteY5" fmla="*/ 107 h 10008"/>
                    <a:gd name="connsiteX6" fmla="*/ 10019 w 10019"/>
                    <a:gd name="connsiteY6" fmla="*/ 9894 h 10008"/>
                    <a:gd name="connsiteX7" fmla="*/ 9803 w 10019"/>
                    <a:gd name="connsiteY7" fmla="*/ 10008 h 10008"/>
                    <a:gd name="connsiteX8" fmla="*/ 176 w 10019"/>
                    <a:gd name="connsiteY8" fmla="*/ 10002 h 10008"/>
                    <a:gd name="connsiteX9" fmla="*/ 4 w 10019"/>
                    <a:gd name="connsiteY9" fmla="*/ 9826 h 10008"/>
                    <a:gd name="connsiteX10" fmla="*/ 4 w 10019"/>
                    <a:gd name="connsiteY10" fmla="*/ 122 h 10008"/>
                    <a:gd name="connsiteX11" fmla="*/ 176 w 10019"/>
                    <a:gd name="connsiteY11" fmla="*/ 2 h 10008"/>
                    <a:gd name="connsiteX0" fmla="*/ 176 w 10019"/>
                    <a:gd name="connsiteY0" fmla="*/ 2 h 10008"/>
                    <a:gd name="connsiteX1" fmla="*/ 9862 w 10019"/>
                    <a:gd name="connsiteY1" fmla="*/ 2 h 10008"/>
                    <a:gd name="connsiteX2" fmla="*/ 9923 w 10019"/>
                    <a:gd name="connsiteY2" fmla="*/ 8 h 10008"/>
                    <a:gd name="connsiteX3" fmla="*/ 9975 w 10019"/>
                    <a:gd name="connsiteY3" fmla="*/ 35 h 10008"/>
                    <a:gd name="connsiteX4" fmla="*/ 10006 w 10019"/>
                    <a:gd name="connsiteY4" fmla="*/ 65 h 10008"/>
                    <a:gd name="connsiteX5" fmla="*/ 10019 w 10019"/>
                    <a:gd name="connsiteY5" fmla="*/ 107 h 10008"/>
                    <a:gd name="connsiteX6" fmla="*/ 10019 w 10019"/>
                    <a:gd name="connsiteY6" fmla="*/ 9894 h 10008"/>
                    <a:gd name="connsiteX7" fmla="*/ 9803 w 10019"/>
                    <a:gd name="connsiteY7" fmla="*/ 10008 h 10008"/>
                    <a:gd name="connsiteX8" fmla="*/ 176 w 10019"/>
                    <a:gd name="connsiteY8" fmla="*/ 10002 h 10008"/>
                    <a:gd name="connsiteX9" fmla="*/ 4 w 10019"/>
                    <a:gd name="connsiteY9" fmla="*/ 9826 h 10008"/>
                    <a:gd name="connsiteX10" fmla="*/ 4 w 10019"/>
                    <a:gd name="connsiteY10" fmla="*/ 122 h 10008"/>
                    <a:gd name="connsiteX11" fmla="*/ 176 w 10019"/>
                    <a:gd name="connsiteY11" fmla="*/ 2 h 1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019" h="10008">
                      <a:moveTo>
                        <a:pt x="176" y="2"/>
                      </a:moveTo>
                      <a:lnTo>
                        <a:pt x="9862" y="2"/>
                      </a:lnTo>
                      <a:lnTo>
                        <a:pt x="9923" y="8"/>
                      </a:lnTo>
                      <a:cubicBezTo>
                        <a:pt x="9940" y="17"/>
                        <a:pt x="9958" y="26"/>
                        <a:pt x="9975" y="35"/>
                      </a:cubicBezTo>
                      <a:cubicBezTo>
                        <a:pt x="9985" y="45"/>
                        <a:pt x="9996" y="55"/>
                        <a:pt x="10006" y="65"/>
                      </a:cubicBezTo>
                      <a:cubicBezTo>
                        <a:pt x="10010" y="79"/>
                        <a:pt x="10015" y="93"/>
                        <a:pt x="10019" y="107"/>
                      </a:cubicBezTo>
                      <a:lnTo>
                        <a:pt x="10019" y="9894"/>
                      </a:lnTo>
                      <a:cubicBezTo>
                        <a:pt x="10010" y="10036"/>
                        <a:pt x="9823" y="10002"/>
                        <a:pt x="9803" y="10008"/>
                      </a:cubicBezTo>
                      <a:lnTo>
                        <a:pt x="176" y="10002"/>
                      </a:lnTo>
                      <a:cubicBezTo>
                        <a:pt x="84" y="9987"/>
                        <a:pt x="-13" y="10001"/>
                        <a:pt x="4" y="9826"/>
                      </a:cubicBezTo>
                      <a:cubicBezTo>
                        <a:pt x="-1" y="6569"/>
                        <a:pt x="9" y="3379"/>
                        <a:pt x="4" y="122"/>
                      </a:cubicBezTo>
                      <a:cubicBezTo>
                        <a:pt x="-7" y="120"/>
                        <a:pt x="4" y="-15"/>
                        <a:pt x="176" y="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A9573">
                        <a:lumMod val="60000"/>
                        <a:lumOff val="40000"/>
                      </a:srgbClr>
                    </a:gs>
                    <a:gs pos="48000">
                      <a:srgbClr val="BA9573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2577"/>
                <p:cNvSpPr>
                  <a:spLocks/>
                </p:cNvSpPr>
                <p:nvPr/>
              </p:nvSpPr>
              <p:spPr bwMode="auto">
                <a:xfrm>
                  <a:off x="2697129" y="1385025"/>
                  <a:ext cx="674405" cy="702104"/>
                </a:xfrm>
                <a:custGeom>
                  <a:avLst/>
                  <a:gdLst>
                    <a:gd name="T0" fmla="*/ 46 w 496"/>
                    <a:gd name="T1" fmla="*/ 0 h 515"/>
                    <a:gd name="T2" fmla="*/ 496 w 496"/>
                    <a:gd name="T3" fmla="*/ 0 h 515"/>
                    <a:gd name="T4" fmla="*/ 479 w 496"/>
                    <a:gd name="T5" fmla="*/ 51 h 515"/>
                    <a:gd name="T6" fmla="*/ 457 w 496"/>
                    <a:gd name="T7" fmla="*/ 99 h 515"/>
                    <a:gd name="T8" fmla="*/ 433 w 496"/>
                    <a:gd name="T9" fmla="*/ 143 h 515"/>
                    <a:gd name="T10" fmla="*/ 404 w 496"/>
                    <a:gd name="T11" fmla="*/ 186 h 515"/>
                    <a:gd name="T12" fmla="*/ 371 w 496"/>
                    <a:gd name="T13" fmla="*/ 226 h 515"/>
                    <a:gd name="T14" fmla="*/ 336 w 496"/>
                    <a:gd name="T15" fmla="*/ 262 h 515"/>
                    <a:gd name="T16" fmla="*/ 298 w 496"/>
                    <a:gd name="T17" fmla="*/ 299 h 515"/>
                    <a:gd name="T18" fmla="*/ 258 w 496"/>
                    <a:gd name="T19" fmla="*/ 332 h 515"/>
                    <a:gd name="T20" fmla="*/ 217 w 496"/>
                    <a:gd name="T21" fmla="*/ 365 h 515"/>
                    <a:gd name="T22" fmla="*/ 174 w 496"/>
                    <a:gd name="T23" fmla="*/ 396 h 515"/>
                    <a:gd name="T24" fmla="*/ 131 w 496"/>
                    <a:gd name="T25" fmla="*/ 426 h 515"/>
                    <a:gd name="T26" fmla="*/ 87 w 496"/>
                    <a:gd name="T27" fmla="*/ 456 h 515"/>
                    <a:gd name="T28" fmla="*/ 44 w 496"/>
                    <a:gd name="T29" fmla="*/ 486 h 515"/>
                    <a:gd name="T30" fmla="*/ 0 w 496"/>
                    <a:gd name="T31" fmla="*/ 515 h 515"/>
                    <a:gd name="T32" fmla="*/ 0 w 496"/>
                    <a:gd name="T33" fmla="*/ 45 h 515"/>
                    <a:gd name="T34" fmla="*/ 2 w 496"/>
                    <a:gd name="T35" fmla="*/ 31 h 515"/>
                    <a:gd name="T36" fmla="*/ 9 w 496"/>
                    <a:gd name="T37" fmla="*/ 19 h 515"/>
                    <a:gd name="T38" fmla="*/ 19 w 496"/>
                    <a:gd name="T39" fmla="*/ 9 h 515"/>
                    <a:gd name="T40" fmla="*/ 31 w 496"/>
                    <a:gd name="T41" fmla="*/ 2 h 515"/>
                    <a:gd name="T42" fmla="*/ 46 w 496"/>
                    <a:gd name="T43" fmla="*/ 0 h 515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8730 w 10000"/>
                    <a:gd name="connsiteY3" fmla="*/ 2777 h 10000"/>
                    <a:gd name="connsiteX4" fmla="*/ 8145 w 10000"/>
                    <a:gd name="connsiteY4" fmla="*/ 3612 h 10000"/>
                    <a:gd name="connsiteX5" fmla="*/ 7480 w 10000"/>
                    <a:gd name="connsiteY5" fmla="*/ 4388 h 10000"/>
                    <a:gd name="connsiteX6" fmla="*/ 6774 w 10000"/>
                    <a:gd name="connsiteY6" fmla="*/ 5087 h 10000"/>
                    <a:gd name="connsiteX7" fmla="*/ 6008 w 10000"/>
                    <a:gd name="connsiteY7" fmla="*/ 5806 h 10000"/>
                    <a:gd name="connsiteX8" fmla="*/ 5202 w 10000"/>
                    <a:gd name="connsiteY8" fmla="*/ 6447 h 10000"/>
                    <a:gd name="connsiteX9" fmla="*/ 4375 w 10000"/>
                    <a:gd name="connsiteY9" fmla="*/ 7087 h 10000"/>
                    <a:gd name="connsiteX10" fmla="*/ 3508 w 10000"/>
                    <a:gd name="connsiteY10" fmla="*/ 7689 h 10000"/>
                    <a:gd name="connsiteX11" fmla="*/ 2641 w 10000"/>
                    <a:gd name="connsiteY11" fmla="*/ 8272 h 10000"/>
                    <a:gd name="connsiteX12" fmla="*/ 1754 w 10000"/>
                    <a:gd name="connsiteY12" fmla="*/ 8854 h 10000"/>
                    <a:gd name="connsiteX13" fmla="*/ 887 w 10000"/>
                    <a:gd name="connsiteY13" fmla="*/ 9437 h 10000"/>
                    <a:gd name="connsiteX14" fmla="*/ 0 w 10000"/>
                    <a:gd name="connsiteY14" fmla="*/ 10000 h 10000"/>
                    <a:gd name="connsiteX15" fmla="*/ 0 w 10000"/>
                    <a:gd name="connsiteY15" fmla="*/ 874 h 10000"/>
                    <a:gd name="connsiteX16" fmla="*/ 40 w 10000"/>
                    <a:gd name="connsiteY16" fmla="*/ 602 h 10000"/>
                    <a:gd name="connsiteX17" fmla="*/ 181 w 10000"/>
                    <a:gd name="connsiteY17" fmla="*/ 369 h 10000"/>
                    <a:gd name="connsiteX18" fmla="*/ 383 w 10000"/>
                    <a:gd name="connsiteY18" fmla="*/ 175 h 10000"/>
                    <a:gd name="connsiteX19" fmla="*/ 625 w 10000"/>
                    <a:gd name="connsiteY19" fmla="*/ 39 h 10000"/>
                    <a:gd name="connsiteX20" fmla="*/ 927 w 10000"/>
                    <a:gd name="connsiteY20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8145 w 10000"/>
                    <a:gd name="connsiteY3" fmla="*/ 3612 h 10000"/>
                    <a:gd name="connsiteX4" fmla="*/ 7480 w 10000"/>
                    <a:gd name="connsiteY4" fmla="*/ 4388 h 10000"/>
                    <a:gd name="connsiteX5" fmla="*/ 6774 w 10000"/>
                    <a:gd name="connsiteY5" fmla="*/ 5087 h 10000"/>
                    <a:gd name="connsiteX6" fmla="*/ 6008 w 10000"/>
                    <a:gd name="connsiteY6" fmla="*/ 5806 h 10000"/>
                    <a:gd name="connsiteX7" fmla="*/ 5202 w 10000"/>
                    <a:gd name="connsiteY7" fmla="*/ 6447 h 10000"/>
                    <a:gd name="connsiteX8" fmla="*/ 4375 w 10000"/>
                    <a:gd name="connsiteY8" fmla="*/ 7087 h 10000"/>
                    <a:gd name="connsiteX9" fmla="*/ 3508 w 10000"/>
                    <a:gd name="connsiteY9" fmla="*/ 7689 h 10000"/>
                    <a:gd name="connsiteX10" fmla="*/ 2641 w 10000"/>
                    <a:gd name="connsiteY10" fmla="*/ 8272 h 10000"/>
                    <a:gd name="connsiteX11" fmla="*/ 1754 w 10000"/>
                    <a:gd name="connsiteY11" fmla="*/ 8854 h 10000"/>
                    <a:gd name="connsiteX12" fmla="*/ 887 w 10000"/>
                    <a:gd name="connsiteY12" fmla="*/ 9437 h 10000"/>
                    <a:gd name="connsiteX13" fmla="*/ 0 w 10000"/>
                    <a:gd name="connsiteY13" fmla="*/ 10000 h 10000"/>
                    <a:gd name="connsiteX14" fmla="*/ 0 w 10000"/>
                    <a:gd name="connsiteY14" fmla="*/ 874 h 10000"/>
                    <a:gd name="connsiteX15" fmla="*/ 40 w 10000"/>
                    <a:gd name="connsiteY15" fmla="*/ 602 h 10000"/>
                    <a:gd name="connsiteX16" fmla="*/ 181 w 10000"/>
                    <a:gd name="connsiteY16" fmla="*/ 369 h 10000"/>
                    <a:gd name="connsiteX17" fmla="*/ 383 w 10000"/>
                    <a:gd name="connsiteY17" fmla="*/ 175 h 10000"/>
                    <a:gd name="connsiteX18" fmla="*/ 625 w 10000"/>
                    <a:gd name="connsiteY18" fmla="*/ 39 h 10000"/>
                    <a:gd name="connsiteX19" fmla="*/ 927 w 10000"/>
                    <a:gd name="connsiteY19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7480 w 10000"/>
                    <a:gd name="connsiteY3" fmla="*/ 4388 h 10000"/>
                    <a:gd name="connsiteX4" fmla="*/ 6774 w 10000"/>
                    <a:gd name="connsiteY4" fmla="*/ 5087 h 10000"/>
                    <a:gd name="connsiteX5" fmla="*/ 6008 w 10000"/>
                    <a:gd name="connsiteY5" fmla="*/ 5806 h 10000"/>
                    <a:gd name="connsiteX6" fmla="*/ 5202 w 10000"/>
                    <a:gd name="connsiteY6" fmla="*/ 6447 h 10000"/>
                    <a:gd name="connsiteX7" fmla="*/ 4375 w 10000"/>
                    <a:gd name="connsiteY7" fmla="*/ 7087 h 10000"/>
                    <a:gd name="connsiteX8" fmla="*/ 3508 w 10000"/>
                    <a:gd name="connsiteY8" fmla="*/ 7689 h 10000"/>
                    <a:gd name="connsiteX9" fmla="*/ 2641 w 10000"/>
                    <a:gd name="connsiteY9" fmla="*/ 8272 h 10000"/>
                    <a:gd name="connsiteX10" fmla="*/ 1754 w 10000"/>
                    <a:gd name="connsiteY10" fmla="*/ 8854 h 10000"/>
                    <a:gd name="connsiteX11" fmla="*/ 887 w 10000"/>
                    <a:gd name="connsiteY11" fmla="*/ 9437 h 10000"/>
                    <a:gd name="connsiteX12" fmla="*/ 0 w 10000"/>
                    <a:gd name="connsiteY12" fmla="*/ 10000 h 10000"/>
                    <a:gd name="connsiteX13" fmla="*/ 0 w 10000"/>
                    <a:gd name="connsiteY13" fmla="*/ 874 h 10000"/>
                    <a:gd name="connsiteX14" fmla="*/ 40 w 10000"/>
                    <a:gd name="connsiteY14" fmla="*/ 602 h 10000"/>
                    <a:gd name="connsiteX15" fmla="*/ 181 w 10000"/>
                    <a:gd name="connsiteY15" fmla="*/ 369 h 10000"/>
                    <a:gd name="connsiteX16" fmla="*/ 383 w 10000"/>
                    <a:gd name="connsiteY16" fmla="*/ 175 h 10000"/>
                    <a:gd name="connsiteX17" fmla="*/ 625 w 10000"/>
                    <a:gd name="connsiteY17" fmla="*/ 39 h 10000"/>
                    <a:gd name="connsiteX18" fmla="*/ 927 w 10000"/>
                    <a:gd name="connsiteY18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6774 w 10000"/>
                    <a:gd name="connsiteY3" fmla="*/ 5087 h 10000"/>
                    <a:gd name="connsiteX4" fmla="*/ 6008 w 10000"/>
                    <a:gd name="connsiteY4" fmla="*/ 5806 h 10000"/>
                    <a:gd name="connsiteX5" fmla="*/ 5202 w 10000"/>
                    <a:gd name="connsiteY5" fmla="*/ 6447 h 10000"/>
                    <a:gd name="connsiteX6" fmla="*/ 4375 w 10000"/>
                    <a:gd name="connsiteY6" fmla="*/ 7087 h 10000"/>
                    <a:gd name="connsiteX7" fmla="*/ 3508 w 10000"/>
                    <a:gd name="connsiteY7" fmla="*/ 7689 h 10000"/>
                    <a:gd name="connsiteX8" fmla="*/ 2641 w 10000"/>
                    <a:gd name="connsiteY8" fmla="*/ 8272 h 10000"/>
                    <a:gd name="connsiteX9" fmla="*/ 1754 w 10000"/>
                    <a:gd name="connsiteY9" fmla="*/ 8854 h 10000"/>
                    <a:gd name="connsiteX10" fmla="*/ 887 w 10000"/>
                    <a:gd name="connsiteY10" fmla="*/ 9437 h 10000"/>
                    <a:gd name="connsiteX11" fmla="*/ 0 w 10000"/>
                    <a:gd name="connsiteY11" fmla="*/ 10000 h 10000"/>
                    <a:gd name="connsiteX12" fmla="*/ 0 w 10000"/>
                    <a:gd name="connsiteY12" fmla="*/ 874 h 10000"/>
                    <a:gd name="connsiteX13" fmla="*/ 40 w 10000"/>
                    <a:gd name="connsiteY13" fmla="*/ 602 h 10000"/>
                    <a:gd name="connsiteX14" fmla="*/ 181 w 10000"/>
                    <a:gd name="connsiteY14" fmla="*/ 369 h 10000"/>
                    <a:gd name="connsiteX15" fmla="*/ 383 w 10000"/>
                    <a:gd name="connsiteY15" fmla="*/ 175 h 10000"/>
                    <a:gd name="connsiteX16" fmla="*/ 625 w 10000"/>
                    <a:gd name="connsiteY16" fmla="*/ 39 h 10000"/>
                    <a:gd name="connsiteX17" fmla="*/ 927 w 10000"/>
                    <a:gd name="connsiteY17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6008 w 10000"/>
                    <a:gd name="connsiteY3" fmla="*/ 5806 h 10000"/>
                    <a:gd name="connsiteX4" fmla="*/ 5202 w 10000"/>
                    <a:gd name="connsiteY4" fmla="*/ 6447 h 10000"/>
                    <a:gd name="connsiteX5" fmla="*/ 4375 w 10000"/>
                    <a:gd name="connsiteY5" fmla="*/ 7087 h 10000"/>
                    <a:gd name="connsiteX6" fmla="*/ 3508 w 10000"/>
                    <a:gd name="connsiteY6" fmla="*/ 7689 h 10000"/>
                    <a:gd name="connsiteX7" fmla="*/ 2641 w 10000"/>
                    <a:gd name="connsiteY7" fmla="*/ 8272 h 10000"/>
                    <a:gd name="connsiteX8" fmla="*/ 1754 w 10000"/>
                    <a:gd name="connsiteY8" fmla="*/ 8854 h 10000"/>
                    <a:gd name="connsiteX9" fmla="*/ 887 w 10000"/>
                    <a:gd name="connsiteY9" fmla="*/ 9437 h 10000"/>
                    <a:gd name="connsiteX10" fmla="*/ 0 w 10000"/>
                    <a:gd name="connsiteY10" fmla="*/ 10000 h 10000"/>
                    <a:gd name="connsiteX11" fmla="*/ 0 w 10000"/>
                    <a:gd name="connsiteY11" fmla="*/ 874 h 10000"/>
                    <a:gd name="connsiteX12" fmla="*/ 40 w 10000"/>
                    <a:gd name="connsiteY12" fmla="*/ 602 h 10000"/>
                    <a:gd name="connsiteX13" fmla="*/ 181 w 10000"/>
                    <a:gd name="connsiteY13" fmla="*/ 369 h 10000"/>
                    <a:gd name="connsiteX14" fmla="*/ 383 w 10000"/>
                    <a:gd name="connsiteY14" fmla="*/ 175 h 10000"/>
                    <a:gd name="connsiteX15" fmla="*/ 625 w 10000"/>
                    <a:gd name="connsiteY15" fmla="*/ 39 h 10000"/>
                    <a:gd name="connsiteX16" fmla="*/ 927 w 10000"/>
                    <a:gd name="connsiteY16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5202 w 10000"/>
                    <a:gd name="connsiteY3" fmla="*/ 6447 h 10000"/>
                    <a:gd name="connsiteX4" fmla="*/ 4375 w 10000"/>
                    <a:gd name="connsiteY4" fmla="*/ 7087 h 10000"/>
                    <a:gd name="connsiteX5" fmla="*/ 3508 w 10000"/>
                    <a:gd name="connsiteY5" fmla="*/ 7689 h 10000"/>
                    <a:gd name="connsiteX6" fmla="*/ 2641 w 10000"/>
                    <a:gd name="connsiteY6" fmla="*/ 8272 h 10000"/>
                    <a:gd name="connsiteX7" fmla="*/ 1754 w 10000"/>
                    <a:gd name="connsiteY7" fmla="*/ 8854 h 10000"/>
                    <a:gd name="connsiteX8" fmla="*/ 887 w 10000"/>
                    <a:gd name="connsiteY8" fmla="*/ 9437 h 10000"/>
                    <a:gd name="connsiteX9" fmla="*/ 0 w 10000"/>
                    <a:gd name="connsiteY9" fmla="*/ 10000 h 10000"/>
                    <a:gd name="connsiteX10" fmla="*/ 0 w 10000"/>
                    <a:gd name="connsiteY10" fmla="*/ 874 h 10000"/>
                    <a:gd name="connsiteX11" fmla="*/ 40 w 10000"/>
                    <a:gd name="connsiteY11" fmla="*/ 602 h 10000"/>
                    <a:gd name="connsiteX12" fmla="*/ 181 w 10000"/>
                    <a:gd name="connsiteY12" fmla="*/ 369 h 10000"/>
                    <a:gd name="connsiteX13" fmla="*/ 383 w 10000"/>
                    <a:gd name="connsiteY13" fmla="*/ 175 h 10000"/>
                    <a:gd name="connsiteX14" fmla="*/ 625 w 10000"/>
                    <a:gd name="connsiteY14" fmla="*/ 39 h 10000"/>
                    <a:gd name="connsiteX15" fmla="*/ 927 w 10000"/>
                    <a:gd name="connsiteY15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4375 w 10000"/>
                    <a:gd name="connsiteY3" fmla="*/ 7087 h 10000"/>
                    <a:gd name="connsiteX4" fmla="*/ 3508 w 10000"/>
                    <a:gd name="connsiteY4" fmla="*/ 7689 h 10000"/>
                    <a:gd name="connsiteX5" fmla="*/ 2641 w 10000"/>
                    <a:gd name="connsiteY5" fmla="*/ 8272 h 10000"/>
                    <a:gd name="connsiteX6" fmla="*/ 1754 w 10000"/>
                    <a:gd name="connsiteY6" fmla="*/ 8854 h 10000"/>
                    <a:gd name="connsiteX7" fmla="*/ 887 w 10000"/>
                    <a:gd name="connsiteY7" fmla="*/ 9437 h 10000"/>
                    <a:gd name="connsiteX8" fmla="*/ 0 w 10000"/>
                    <a:gd name="connsiteY8" fmla="*/ 10000 h 10000"/>
                    <a:gd name="connsiteX9" fmla="*/ 0 w 10000"/>
                    <a:gd name="connsiteY9" fmla="*/ 874 h 10000"/>
                    <a:gd name="connsiteX10" fmla="*/ 40 w 10000"/>
                    <a:gd name="connsiteY10" fmla="*/ 602 h 10000"/>
                    <a:gd name="connsiteX11" fmla="*/ 181 w 10000"/>
                    <a:gd name="connsiteY11" fmla="*/ 369 h 10000"/>
                    <a:gd name="connsiteX12" fmla="*/ 383 w 10000"/>
                    <a:gd name="connsiteY12" fmla="*/ 175 h 10000"/>
                    <a:gd name="connsiteX13" fmla="*/ 625 w 10000"/>
                    <a:gd name="connsiteY13" fmla="*/ 39 h 10000"/>
                    <a:gd name="connsiteX14" fmla="*/ 927 w 10000"/>
                    <a:gd name="connsiteY14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3508 w 10000"/>
                    <a:gd name="connsiteY3" fmla="*/ 7689 h 10000"/>
                    <a:gd name="connsiteX4" fmla="*/ 2641 w 10000"/>
                    <a:gd name="connsiteY4" fmla="*/ 8272 h 10000"/>
                    <a:gd name="connsiteX5" fmla="*/ 1754 w 10000"/>
                    <a:gd name="connsiteY5" fmla="*/ 8854 h 10000"/>
                    <a:gd name="connsiteX6" fmla="*/ 887 w 10000"/>
                    <a:gd name="connsiteY6" fmla="*/ 9437 h 10000"/>
                    <a:gd name="connsiteX7" fmla="*/ 0 w 10000"/>
                    <a:gd name="connsiteY7" fmla="*/ 10000 h 10000"/>
                    <a:gd name="connsiteX8" fmla="*/ 0 w 10000"/>
                    <a:gd name="connsiteY8" fmla="*/ 874 h 10000"/>
                    <a:gd name="connsiteX9" fmla="*/ 40 w 10000"/>
                    <a:gd name="connsiteY9" fmla="*/ 602 h 10000"/>
                    <a:gd name="connsiteX10" fmla="*/ 181 w 10000"/>
                    <a:gd name="connsiteY10" fmla="*/ 369 h 10000"/>
                    <a:gd name="connsiteX11" fmla="*/ 383 w 10000"/>
                    <a:gd name="connsiteY11" fmla="*/ 175 h 10000"/>
                    <a:gd name="connsiteX12" fmla="*/ 625 w 10000"/>
                    <a:gd name="connsiteY12" fmla="*/ 39 h 10000"/>
                    <a:gd name="connsiteX13" fmla="*/ 927 w 10000"/>
                    <a:gd name="connsiteY13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2641 w 10000"/>
                    <a:gd name="connsiteY3" fmla="*/ 8272 h 10000"/>
                    <a:gd name="connsiteX4" fmla="*/ 1754 w 10000"/>
                    <a:gd name="connsiteY4" fmla="*/ 8854 h 10000"/>
                    <a:gd name="connsiteX5" fmla="*/ 887 w 10000"/>
                    <a:gd name="connsiteY5" fmla="*/ 9437 h 10000"/>
                    <a:gd name="connsiteX6" fmla="*/ 0 w 10000"/>
                    <a:gd name="connsiteY6" fmla="*/ 10000 h 10000"/>
                    <a:gd name="connsiteX7" fmla="*/ 0 w 10000"/>
                    <a:gd name="connsiteY7" fmla="*/ 874 h 10000"/>
                    <a:gd name="connsiteX8" fmla="*/ 40 w 10000"/>
                    <a:gd name="connsiteY8" fmla="*/ 602 h 10000"/>
                    <a:gd name="connsiteX9" fmla="*/ 181 w 10000"/>
                    <a:gd name="connsiteY9" fmla="*/ 369 h 10000"/>
                    <a:gd name="connsiteX10" fmla="*/ 383 w 10000"/>
                    <a:gd name="connsiteY10" fmla="*/ 175 h 10000"/>
                    <a:gd name="connsiteX11" fmla="*/ 625 w 10000"/>
                    <a:gd name="connsiteY11" fmla="*/ 39 h 10000"/>
                    <a:gd name="connsiteX12" fmla="*/ 927 w 10000"/>
                    <a:gd name="connsiteY12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1754 w 10000"/>
                    <a:gd name="connsiteY3" fmla="*/ 8854 h 10000"/>
                    <a:gd name="connsiteX4" fmla="*/ 887 w 10000"/>
                    <a:gd name="connsiteY4" fmla="*/ 9437 h 10000"/>
                    <a:gd name="connsiteX5" fmla="*/ 0 w 10000"/>
                    <a:gd name="connsiteY5" fmla="*/ 10000 h 10000"/>
                    <a:gd name="connsiteX6" fmla="*/ 0 w 10000"/>
                    <a:gd name="connsiteY6" fmla="*/ 874 h 10000"/>
                    <a:gd name="connsiteX7" fmla="*/ 40 w 10000"/>
                    <a:gd name="connsiteY7" fmla="*/ 602 h 10000"/>
                    <a:gd name="connsiteX8" fmla="*/ 181 w 10000"/>
                    <a:gd name="connsiteY8" fmla="*/ 369 h 10000"/>
                    <a:gd name="connsiteX9" fmla="*/ 383 w 10000"/>
                    <a:gd name="connsiteY9" fmla="*/ 175 h 10000"/>
                    <a:gd name="connsiteX10" fmla="*/ 625 w 10000"/>
                    <a:gd name="connsiteY10" fmla="*/ 39 h 10000"/>
                    <a:gd name="connsiteX11" fmla="*/ 927 w 10000"/>
                    <a:gd name="connsiteY11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887 w 10000"/>
                    <a:gd name="connsiteY3" fmla="*/ 9437 h 10000"/>
                    <a:gd name="connsiteX4" fmla="*/ 0 w 10000"/>
                    <a:gd name="connsiteY4" fmla="*/ 10000 h 10000"/>
                    <a:gd name="connsiteX5" fmla="*/ 0 w 10000"/>
                    <a:gd name="connsiteY5" fmla="*/ 874 h 10000"/>
                    <a:gd name="connsiteX6" fmla="*/ 40 w 10000"/>
                    <a:gd name="connsiteY6" fmla="*/ 602 h 10000"/>
                    <a:gd name="connsiteX7" fmla="*/ 181 w 10000"/>
                    <a:gd name="connsiteY7" fmla="*/ 369 h 10000"/>
                    <a:gd name="connsiteX8" fmla="*/ 383 w 10000"/>
                    <a:gd name="connsiteY8" fmla="*/ 175 h 10000"/>
                    <a:gd name="connsiteX9" fmla="*/ 625 w 10000"/>
                    <a:gd name="connsiteY9" fmla="*/ 39 h 10000"/>
                    <a:gd name="connsiteX10" fmla="*/ 927 w 10000"/>
                    <a:gd name="connsiteY10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0 w 10000"/>
                    <a:gd name="connsiteY3" fmla="*/ 10000 h 10000"/>
                    <a:gd name="connsiteX4" fmla="*/ 0 w 10000"/>
                    <a:gd name="connsiteY4" fmla="*/ 874 h 10000"/>
                    <a:gd name="connsiteX5" fmla="*/ 40 w 10000"/>
                    <a:gd name="connsiteY5" fmla="*/ 602 h 10000"/>
                    <a:gd name="connsiteX6" fmla="*/ 181 w 10000"/>
                    <a:gd name="connsiteY6" fmla="*/ 369 h 10000"/>
                    <a:gd name="connsiteX7" fmla="*/ 383 w 10000"/>
                    <a:gd name="connsiteY7" fmla="*/ 175 h 10000"/>
                    <a:gd name="connsiteX8" fmla="*/ 625 w 10000"/>
                    <a:gd name="connsiteY8" fmla="*/ 39 h 10000"/>
                    <a:gd name="connsiteX9" fmla="*/ 927 w 10000"/>
                    <a:gd name="connsiteY9" fmla="*/ 0 h 10000"/>
                    <a:gd name="connsiteX0" fmla="*/ 927 w 10000"/>
                    <a:gd name="connsiteY0" fmla="*/ 0 h 10037"/>
                    <a:gd name="connsiteX1" fmla="*/ 10000 w 10000"/>
                    <a:gd name="connsiteY1" fmla="*/ 0 h 10037"/>
                    <a:gd name="connsiteX2" fmla="*/ 9657 w 10000"/>
                    <a:gd name="connsiteY2" fmla="*/ 990 h 10037"/>
                    <a:gd name="connsiteX3" fmla="*/ 116 w 10000"/>
                    <a:gd name="connsiteY3" fmla="*/ 10037 h 10037"/>
                    <a:gd name="connsiteX4" fmla="*/ 0 w 10000"/>
                    <a:gd name="connsiteY4" fmla="*/ 874 h 10037"/>
                    <a:gd name="connsiteX5" fmla="*/ 40 w 10000"/>
                    <a:gd name="connsiteY5" fmla="*/ 602 h 10037"/>
                    <a:gd name="connsiteX6" fmla="*/ 181 w 10000"/>
                    <a:gd name="connsiteY6" fmla="*/ 369 h 10037"/>
                    <a:gd name="connsiteX7" fmla="*/ 383 w 10000"/>
                    <a:gd name="connsiteY7" fmla="*/ 175 h 10037"/>
                    <a:gd name="connsiteX8" fmla="*/ 625 w 10000"/>
                    <a:gd name="connsiteY8" fmla="*/ 39 h 10037"/>
                    <a:gd name="connsiteX9" fmla="*/ 927 w 10000"/>
                    <a:gd name="connsiteY9" fmla="*/ 0 h 10037"/>
                    <a:gd name="connsiteX0" fmla="*/ 927 w 10000"/>
                    <a:gd name="connsiteY0" fmla="*/ 0 h 10037"/>
                    <a:gd name="connsiteX1" fmla="*/ 10000 w 10000"/>
                    <a:gd name="connsiteY1" fmla="*/ 0 h 10037"/>
                    <a:gd name="connsiteX2" fmla="*/ 9657 w 10000"/>
                    <a:gd name="connsiteY2" fmla="*/ 990 h 10037"/>
                    <a:gd name="connsiteX3" fmla="*/ 116 w 10000"/>
                    <a:gd name="connsiteY3" fmla="*/ 10037 h 10037"/>
                    <a:gd name="connsiteX4" fmla="*/ 0 w 10000"/>
                    <a:gd name="connsiteY4" fmla="*/ 874 h 10037"/>
                    <a:gd name="connsiteX5" fmla="*/ 40 w 10000"/>
                    <a:gd name="connsiteY5" fmla="*/ 602 h 10037"/>
                    <a:gd name="connsiteX6" fmla="*/ 383 w 10000"/>
                    <a:gd name="connsiteY6" fmla="*/ 175 h 10037"/>
                    <a:gd name="connsiteX7" fmla="*/ 625 w 10000"/>
                    <a:gd name="connsiteY7" fmla="*/ 39 h 10037"/>
                    <a:gd name="connsiteX8" fmla="*/ 927 w 10000"/>
                    <a:gd name="connsiteY8" fmla="*/ 0 h 10037"/>
                    <a:gd name="connsiteX0" fmla="*/ 927 w 10000"/>
                    <a:gd name="connsiteY0" fmla="*/ 0 h 10037"/>
                    <a:gd name="connsiteX1" fmla="*/ 10000 w 10000"/>
                    <a:gd name="connsiteY1" fmla="*/ 0 h 10037"/>
                    <a:gd name="connsiteX2" fmla="*/ 9657 w 10000"/>
                    <a:gd name="connsiteY2" fmla="*/ 990 h 10037"/>
                    <a:gd name="connsiteX3" fmla="*/ 116 w 10000"/>
                    <a:gd name="connsiteY3" fmla="*/ 10037 h 10037"/>
                    <a:gd name="connsiteX4" fmla="*/ 0 w 10000"/>
                    <a:gd name="connsiteY4" fmla="*/ 874 h 10037"/>
                    <a:gd name="connsiteX5" fmla="*/ 40 w 10000"/>
                    <a:gd name="connsiteY5" fmla="*/ 602 h 10037"/>
                    <a:gd name="connsiteX6" fmla="*/ 383 w 10000"/>
                    <a:gd name="connsiteY6" fmla="*/ 175 h 10037"/>
                    <a:gd name="connsiteX7" fmla="*/ 927 w 10000"/>
                    <a:gd name="connsiteY7" fmla="*/ 0 h 10037"/>
                    <a:gd name="connsiteX0" fmla="*/ 927 w 10000"/>
                    <a:gd name="connsiteY0" fmla="*/ 0 h 10037"/>
                    <a:gd name="connsiteX1" fmla="*/ 10000 w 10000"/>
                    <a:gd name="connsiteY1" fmla="*/ 0 h 10037"/>
                    <a:gd name="connsiteX2" fmla="*/ 9657 w 10000"/>
                    <a:gd name="connsiteY2" fmla="*/ 990 h 10037"/>
                    <a:gd name="connsiteX3" fmla="*/ 116 w 10000"/>
                    <a:gd name="connsiteY3" fmla="*/ 10037 h 10037"/>
                    <a:gd name="connsiteX4" fmla="*/ 0 w 10000"/>
                    <a:gd name="connsiteY4" fmla="*/ 874 h 10037"/>
                    <a:gd name="connsiteX5" fmla="*/ 40 w 10000"/>
                    <a:gd name="connsiteY5" fmla="*/ 602 h 10037"/>
                    <a:gd name="connsiteX6" fmla="*/ 927 w 10000"/>
                    <a:gd name="connsiteY6" fmla="*/ 0 h 10037"/>
                    <a:gd name="connsiteX0" fmla="*/ 1038 w 10111"/>
                    <a:gd name="connsiteY0" fmla="*/ 135 h 10172"/>
                    <a:gd name="connsiteX1" fmla="*/ 10111 w 10111"/>
                    <a:gd name="connsiteY1" fmla="*/ 135 h 10172"/>
                    <a:gd name="connsiteX2" fmla="*/ 9768 w 10111"/>
                    <a:gd name="connsiteY2" fmla="*/ 1125 h 10172"/>
                    <a:gd name="connsiteX3" fmla="*/ 227 w 10111"/>
                    <a:gd name="connsiteY3" fmla="*/ 10172 h 10172"/>
                    <a:gd name="connsiteX4" fmla="*/ 111 w 10111"/>
                    <a:gd name="connsiteY4" fmla="*/ 1009 h 10172"/>
                    <a:gd name="connsiteX5" fmla="*/ 1038 w 10111"/>
                    <a:gd name="connsiteY5" fmla="*/ 135 h 10172"/>
                    <a:gd name="connsiteX0" fmla="*/ 965 w 10038"/>
                    <a:gd name="connsiteY0" fmla="*/ 135 h 10172"/>
                    <a:gd name="connsiteX1" fmla="*/ 10038 w 10038"/>
                    <a:gd name="connsiteY1" fmla="*/ 135 h 10172"/>
                    <a:gd name="connsiteX2" fmla="*/ 9695 w 10038"/>
                    <a:gd name="connsiteY2" fmla="*/ 1125 h 10172"/>
                    <a:gd name="connsiteX3" fmla="*/ 154 w 10038"/>
                    <a:gd name="connsiteY3" fmla="*/ 10172 h 10172"/>
                    <a:gd name="connsiteX4" fmla="*/ 193 w 10038"/>
                    <a:gd name="connsiteY4" fmla="*/ 1009 h 10172"/>
                    <a:gd name="connsiteX5" fmla="*/ 965 w 10038"/>
                    <a:gd name="connsiteY5" fmla="*/ 135 h 10172"/>
                    <a:gd name="connsiteX0" fmla="*/ 965 w 10038"/>
                    <a:gd name="connsiteY0" fmla="*/ 135 h 10172"/>
                    <a:gd name="connsiteX1" fmla="*/ 10038 w 10038"/>
                    <a:gd name="connsiteY1" fmla="*/ 135 h 10172"/>
                    <a:gd name="connsiteX2" fmla="*/ 9695 w 10038"/>
                    <a:gd name="connsiteY2" fmla="*/ 1125 h 10172"/>
                    <a:gd name="connsiteX3" fmla="*/ 154 w 10038"/>
                    <a:gd name="connsiteY3" fmla="*/ 10172 h 10172"/>
                    <a:gd name="connsiteX4" fmla="*/ 193 w 10038"/>
                    <a:gd name="connsiteY4" fmla="*/ 1009 h 10172"/>
                    <a:gd name="connsiteX5" fmla="*/ 965 w 10038"/>
                    <a:gd name="connsiteY5" fmla="*/ 135 h 10172"/>
                    <a:gd name="connsiteX0" fmla="*/ 877 w 9950"/>
                    <a:gd name="connsiteY0" fmla="*/ 0 h 10037"/>
                    <a:gd name="connsiteX1" fmla="*/ 9950 w 9950"/>
                    <a:gd name="connsiteY1" fmla="*/ 0 h 10037"/>
                    <a:gd name="connsiteX2" fmla="*/ 9607 w 9950"/>
                    <a:gd name="connsiteY2" fmla="*/ 990 h 10037"/>
                    <a:gd name="connsiteX3" fmla="*/ 66 w 9950"/>
                    <a:gd name="connsiteY3" fmla="*/ 10037 h 10037"/>
                    <a:gd name="connsiteX4" fmla="*/ 105 w 9950"/>
                    <a:gd name="connsiteY4" fmla="*/ 874 h 10037"/>
                    <a:gd name="connsiteX5" fmla="*/ 877 w 9950"/>
                    <a:gd name="connsiteY5" fmla="*/ 0 h 10037"/>
                    <a:gd name="connsiteX0" fmla="*/ 824 w 9943"/>
                    <a:gd name="connsiteY0" fmla="*/ 0 h 10000"/>
                    <a:gd name="connsiteX1" fmla="*/ 9943 w 9943"/>
                    <a:gd name="connsiteY1" fmla="*/ 0 h 10000"/>
                    <a:gd name="connsiteX2" fmla="*/ 9598 w 9943"/>
                    <a:gd name="connsiteY2" fmla="*/ 986 h 10000"/>
                    <a:gd name="connsiteX3" fmla="*/ 9 w 9943"/>
                    <a:gd name="connsiteY3" fmla="*/ 10000 h 10000"/>
                    <a:gd name="connsiteX4" fmla="*/ 49 w 9943"/>
                    <a:gd name="connsiteY4" fmla="*/ 871 h 10000"/>
                    <a:gd name="connsiteX5" fmla="*/ 824 w 9943"/>
                    <a:gd name="connsiteY5" fmla="*/ 0 h 10000"/>
                    <a:gd name="connsiteX0" fmla="*/ 828 w 9999"/>
                    <a:gd name="connsiteY0" fmla="*/ 0 h 10000"/>
                    <a:gd name="connsiteX1" fmla="*/ 9999 w 9999"/>
                    <a:gd name="connsiteY1" fmla="*/ 0 h 10000"/>
                    <a:gd name="connsiteX2" fmla="*/ 9652 w 9999"/>
                    <a:gd name="connsiteY2" fmla="*/ 986 h 10000"/>
                    <a:gd name="connsiteX3" fmla="*/ 8 w 9999"/>
                    <a:gd name="connsiteY3" fmla="*/ 10000 h 10000"/>
                    <a:gd name="connsiteX4" fmla="*/ 48 w 9999"/>
                    <a:gd name="connsiteY4" fmla="*/ 871 h 10000"/>
                    <a:gd name="connsiteX5" fmla="*/ 828 w 9999"/>
                    <a:gd name="connsiteY5" fmla="*/ 0 h 10000"/>
                    <a:gd name="connsiteX0" fmla="*/ 935 w 10000"/>
                    <a:gd name="connsiteY0" fmla="*/ 67 h 10000"/>
                    <a:gd name="connsiteX1" fmla="*/ 10000 w 10000"/>
                    <a:gd name="connsiteY1" fmla="*/ 0 h 10000"/>
                    <a:gd name="connsiteX2" fmla="*/ 9653 w 10000"/>
                    <a:gd name="connsiteY2" fmla="*/ 986 h 10000"/>
                    <a:gd name="connsiteX3" fmla="*/ 8 w 10000"/>
                    <a:gd name="connsiteY3" fmla="*/ 10000 h 10000"/>
                    <a:gd name="connsiteX4" fmla="*/ 48 w 10000"/>
                    <a:gd name="connsiteY4" fmla="*/ 871 h 10000"/>
                    <a:gd name="connsiteX5" fmla="*/ 935 w 10000"/>
                    <a:gd name="connsiteY5" fmla="*/ 67 h 10000"/>
                    <a:gd name="connsiteX0" fmla="*/ 935 w 10000"/>
                    <a:gd name="connsiteY0" fmla="*/ 67 h 10000"/>
                    <a:gd name="connsiteX1" fmla="*/ 10000 w 10000"/>
                    <a:gd name="connsiteY1" fmla="*/ 0 h 10000"/>
                    <a:gd name="connsiteX2" fmla="*/ 9653 w 10000"/>
                    <a:gd name="connsiteY2" fmla="*/ 986 h 10000"/>
                    <a:gd name="connsiteX3" fmla="*/ 8 w 10000"/>
                    <a:gd name="connsiteY3" fmla="*/ 10000 h 10000"/>
                    <a:gd name="connsiteX4" fmla="*/ 48 w 10000"/>
                    <a:gd name="connsiteY4" fmla="*/ 871 h 10000"/>
                    <a:gd name="connsiteX5" fmla="*/ 935 w 10000"/>
                    <a:gd name="connsiteY5" fmla="*/ 67 h 10000"/>
                    <a:gd name="connsiteX0" fmla="*/ 935 w 10071"/>
                    <a:gd name="connsiteY0" fmla="*/ 0 h 9933"/>
                    <a:gd name="connsiteX1" fmla="*/ 10071 w 10071"/>
                    <a:gd name="connsiteY1" fmla="*/ 0 h 9933"/>
                    <a:gd name="connsiteX2" fmla="*/ 9653 w 10071"/>
                    <a:gd name="connsiteY2" fmla="*/ 919 h 9933"/>
                    <a:gd name="connsiteX3" fmla="*/ 8 w 10071"/>
                    <a:gd name="connsiteY3" fmla="*/ 9933 h 9933"/>
                    <a:gd name="connsiteX4" fmla="*/ 48 w 10071"/>
                    <a:gd name="connsiteY4" fmla="*/ 804 h 9933"/>
                    <a:gd name="connsiteX5" fmla="*/ 935 w 10071"/>
                    <a:gd name="connsiteY5" fmla="*/ 0 h 9933"/>
                    <a:gd name="connsiteX0" fmla="*/ 928 w 10000"/>
                    <a:gd name="connsiteY0" fmla="*/ 0 h 10000"/>
                    <a:gd name="connsiteX1" fmla="*/ 10000 w 10000"/>
                    <a:gd name="connsiteY1" fmla="*/ 0 h 10000"/>
                    <a:gd name="connsiteX2" fmla="*/ 9726 w 10000"/>
                    <a:gd name="connsiteY2" fmla="*/ 823 h 10000"/>
                    <a:gd name="connsiteX3" fmla="*/ 8 w 10000"/>
                    <a:gd name="connsiteY3" fmla="*/ 10000 h 10000"/>
                    <a:gd name="connsiteX4" fmla="*/ 48 w 10000"/>
                    <a:gd name="connsiteY4" fmla="*/ 809 h 10000"/>
                    <a:gd name="connsiteX5" fmla="*/ 928 w 10000"/>
                    <a:gd name="connsiteY5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00" h="10000">
                      <a:moveTo>
                        <a:pt x="928" y="0"/>
                      </a:moveTo>
                      <a:lnTo>
                        <a:pt x="10000" y="0"/>
                      </a:lnTo>
                      <a:lnTo>
                        <a:pt x="9726" y="823"/>
                      </a:lnTo>
                      <a:lnTo>
                        <a:pt x="8" y="10000"/>
                      </a:lnTo>
                      <a:cubicBezTo>
                        <a:pt x="-31" y="6936"/>
                        <a:pt x="87" y="3873"/>
                        <a:pt x="48" y="809"/>
                      </a:cubicBezTo>
                      <a:cubicBezTo>
                        <a:pt x="456" y="1220"/>
                        <a:pt x="-397" y="220"/>
                        <a:pt x="928" y="0"/>
                      </a:cubicBezTo>
                      <a:close/>
                    </a:path>
                  </a:pathLst>
                </a:custGeom>
                <a:solidFill>
                  <a:srgbClr val="BA9573">
                    <a:lumMod val="75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 51"/>
                <p:cNvSpPr>
                  <a:spLocks/>
                </p:cNvSpPr>
                <p:nvPr/>
              </p:nvSpPr>
              <p:spPr bwMode="auto">
                <a:xfrm>
                  <a:off x="2855241" y="1528455"/>
                  <a:ext cx="2871274" cy="4049231"/>
                </a:xfrm>
                <a:custGeom>
                  <a:avLst/>
                  <a:gdLst>
                    <a:gd name="connsiteX0" fmla="*/ 24455 w 2897473"/>
                    <a:gd name="connsiteY0" fmla="*/ 0 h 4064314"/>
                    <a:gd name="connsiteX1" fmla="*/ 503886 w 2897473"/>
                    <a:gd name="connsiteY1" fmla="*/ 16319 h 4064314"/>
                    <a:gd name="connsiteX2" fmla="*/ 2897473 w 2897473"/>
                    <a:gd name="connsiteY2" fmla="*/ 16319 h 4064314"/>
                    <a:gd name="connsiteX3" fmla="*/ 2897473 w 2897473"/>
                    <a:gd name="connsiteY3" fmla="*/ 3514300 h 4064314"/>
                    <a:gd name="connsiteX4" fmla="*/ 2894746 w 2897473"/>
                    <a:gd name="connsiteY4" fmla="*/ 3559338 h 4064314"/>
                    <a:gd name="connsiteX5" fmla="*/ 2887929 w 2897473"/>
                    <a:gd name="connsiteY5" fmla="*/ 3596188 h 4064314"/>
                    <a:gd name="connsiteX6" fmla="*/ 2875657 w 2897473"/>
                    <a:gd name="connsiteY6" fmla="*/ 3630308 h 4064314"/>
                    <a:gd name="connsiteX7" fmla="*/ 2862022 w 2897473"/>
                    <a:gd name="connsiteY7" fmla="*/ 3658969 h 4064314"/>
                    <a:gd name="connsiteX8" fmla="*/ 2840206 w 2897473"/>
                    <a:gd name="connsiteY8" fmla="*/ 3682170 h 4064314"/>
                    <a:gd name="connsiteX9" fmla="*/ 2814300 w 2897473"/>
                    <a:gd name="connsiteY9" fmla="*/ 3701277 h 4064314"/>
                    <a:gd name="connsiteX10" fmla="*/ 2782939 w 2897473"/>
                    <a:gd name="connsiteY10" fmla="*/ 3713561 h 4064314"/>
                    <a:gd name="connsiteX11" fmla="*/ 1784858 w 2897473"/>
                    <a:gd name="connsiteY11" fmla="*/ 4064314 h 4064314"/>
                    <a:gd name="connsiteX12" fmla="*/ 36851 w 2897473"/>
                    <a:gd name="connsiteY12" fmla="*/ 4064314 h 4064314"/>
                    <a:gd name="connsiteX13" fmla="*/ 36851 w 2897473"/>
                    <a:gd name="connsiteY13" fmla="*/ 407429 h 4064314"/>
                    <a:gd name="connsiteX14" fmla="*/ 35451 w 2897473"/>
                    <a:gd name="connsiteY14" fmla="*/ 361397 h 4064314"/>
                    <a:gd name="connsiteX15" fmla="*/ 0 w 2897473"/>
                    <a:gd name="connsiteY15" fmla="*/ 377352 h 4064314"/>
                    <a:gd name="connsiteX16" fmla="*/ 0 w 2897473"/>
                    <a:gd name="connsiteY16" fmla="*/ 33423 h 4064314"/>
                    <a:gd name="connsiteX17" fmla="*/ 25472 w 2897473"/>
                    <a:gd name="connsiteY17" fmla="*/ 33423 h 4064314"/>
                    <a:gd name="connsiteX0" fmla="*/ 25472 w 2897473"/>
                    <a:gd name="connsiteY0" fmla="*/ 17104 h 4047995"/>
                    <a:gd name="connsiteX1" fmla="*/ 503886 w 2897473"/>
                    <a:gd name="connsiteY1" fmla="*/ 0 h 4047995"/>
                    <a:gd name="connsiteX2" fmla="*/ 2897473 w 2897473"/>
                    <a:gd name="connsiteY2" fmla="*/ 0 h 4047995"/>
                    <a:gd name="connsiteX3" fmla="*/ 2897473 w 2897473"/>
                    <a:gd name="connsiteY3" fmla="*/ 3497981 h 4047995"/>
                    <a:gd name="connsiteX4" fmla="*/ 2894746 w 2897473"/>
                    <a:gd name="connsiteY4" fmla="*/ 3543019 h 4047995"/>
                    <a:gd name="connsiteX5" fmla="*/ 2887929 w 2897473"/>
                    <a:gd name="connsiteY5" fmla="*/ 3579869 h 4047995"/>
                    <a:gd name="connsiteX6" fmla="*/ 2875657 w 2897473"/>
                    <a:gd name="connsiteY6" fmla="*/ 3613989 h 4047995"/>
                    <a:gd name="connsiteX7" fmla="*/ 2862022 w 2897473"/>
                    <a:gd name="connsiteY7" fmla="*/ 3642650 h 4047995"/>
                    <a:gd name="connsiteX8" fmla="*/ 2840206 w 2897473"/>
                    <a:gd name="connsiteY8" fmla="*/ 3665851 h 4047995"/>
                    <a:gd name="connsiteX9" fmla="*/ 2814300 w 2897473"/>
                    <a:gd name="connsiteY9" fmla="*/ 3684958 h 4047995"/>
                    <a:gd name="connsiteX10" fmla="*/ 2782939 w 2897473"/>
                    <a:gd name="connsiteY10" fmla="*/ 3697242 h 4047995"/>
                    <a:gd name="connsiteX11" fmla="*/ 1784858 w 2897473"/>
                    <a:gd name="connsiteY11" fmla="*/ 4047995 h 4047995"/>
                    <a:gd name="connsiteX12" fmla="*/ 36851 w 2897473"/>
                    <a:gd name="connsiteY12" fmla="*/ 4047995 h 4047995"/>
                    <a:gd name="connsiteX13" fmla="*/ 36851 w 2897473"/>
                    <a:gd name="connsiteY13" fmla="*/ 391110 h 4047995"/>
                    <a:gd name="connsiteX14" fmla="*/ 35451 w 2897473"/>
                    <a:gd name="connsiteY14" fmla="*/ 345078 h 4047995"/>
                    <a:gd name="connsiteX15" fmla="*/ 0 w 2897473"/>
                    <a:gd name="connsiteY15" fmla="*/ 361033 h 4047995"/>
                    <a:gd name="connsiteX16" fmla="*/ 0 w 2897473"/>
                    <a:gd name="connsiteY16" fmla="*/ 17104 h 4047995"/>
                    <a:gd name="connsiteX17" fmla="*/ 25472 w 2897473"/>
                    <a:gd name="connsiteY17" fmla="*/ 17104 h 4047995"/>
                    <a:gd name="connsiteX0" fmla="*/ 0 w 2897473"/>
                    <a:gd name="connsiteY0" fmla="*/ 17104 h 4047995"/>
                    <a:gd name="connsiteX1" fmla="*/ 503886 w 2897473"/>
                    <a:gd name="connsiteY1" fmla="*/ 0 h 4047995"/>
                    <a:gd name="connsiteX2" fmla="*/ 2897473 w 2897473"/>
                    <a:gd name="connsiteY2" fmla="*/ 0 h 4047995"/>
                    <a:gd name="connsiteX3" fmla="*/ 2897473 w 2897473"/>
                    <a:gd name="connsiteY3" fmla="*/ 3497981 h 4047995"/>
                    <a:gd name="connsiteX4" fmla="*/ 2894746 w 2897473"/>
                    <a:gd name="connsiteY4" fmla="*/ 3543019 h 4047995"/>
                    <a:gd name="connsiteX5" fmla="*/ 2887929 w 2897473"/>
                    <a:gd name="connsiteY5" fmla="*/ 3579869 h 4047995"/>
                    <a:gd name="connsiteX6" fmla="*/ 2875657 w 2897473"/>
                    <a:gd name="connsiteY6" fmla="*/ 3613989 h 4047995"/>
                    <a:gd name="connsiteX7" fmla="*/ 2862022 w 2897473"/>
                    <a:gd name="connsiteY7" fmla="*/ 3642650 h 4047995"/>
                    <a:gd name="connsiteX8" fmla="*/ 2840206 w 2897473"/>
                    <a:gd name="connsiteY8" fmla="*/ 3665851 h 4047995"/>
                    <a:gd name="connsiteX9" fmla="*/ 2814300 w 2897473"/>
                    <a:gd name="connsiteY9" fmla="*/ 3684958 h 4047995"/>
                    <a:gd name="connsiteX10" fmla="*/ 2782939 w 2897473"/>
                    <a:gd name="connsiteY10" fmla="*/ 3697242 h 4047995"/>
                    <a:gd name="connsiteX11" fmla="*/ 1784858 w 2897473"/>
                    <a:gd name="connsiteY11" fmla="*/ 4047995 h 4047995"/>
                    <a:gd name="connsiteX12" fmla="*/ 36851 w 2897473"/>
                    <a:gd name="connsiteY12" fmla="*/ 4047995 h 4047995"/>
                    <a:gd name="connsiteX13" fmla="*/ 36851 w 2897473"/>
                    <a:gd name="connsiteY13" fmla="*/ 391110 h 4047995"/>
                    <a:gd name="connsiteX14" fmla="*/ 35451 w 2897473"/>
                    <a:gd name="connsiteY14" fmla="*/ 345078 h 4047995"/>
                    <a:gd name="connsiteX15" fmla="*/ 0 w 2897473"/>
                    <a:gd name="connsiteY15" fmla="*/ 361033 h 4047995"/>
                    <a:gd name="connsiteX16" fmla="*/ 0 w 2897473"/>
                    <a:gd name="connsiteY16" fmla="*/ 17104 h 4047995"/>
                    <a:gd name="connsiteX0" fmla="*/ 31440 w 2897473"/>
                    <a:gd name="connsiteY0" fmla="*/ 1383 h 4047995"/>
                    <a:gd name="connsiteX1" fmla="*/ 503886 w 2897473"/>
                    <a:gd name="connsiteY1" fmla="*/ 0 h 4047995"/>
                    <a:gd name="connsiteX2" fmla="*/ 2897473 w 2897473"/>
                    <a:gd name="connsiteY2" fmla="*/ 0 h 4047995"/>
                    <a:gd name="connsiteX3" fmla="*/ 2897473 w 2897473"/>
                    <a:gd name="connsiteY3" fmla="*/ 3497981 h 4047995"/>
                    <a:gd name="connsiteX4" fmla="*/ 2894746 w 2897473"/>
                    <a:gd name="connsiteY4" fmla="*/ 3543019 h 4047995"/>
                    <a:gd name="connsiteX5" fmla="*/ 2887929 w 2897473"/>
                    <a:gd name="connsiteY5" fmla="*/ 3579869 h 4047995"/>
                    <a:gd name="connsiteX6" fmla="*/ 2875657 w 2897473"/>
                    <a:gd name="connsiteY6" fmla="*/ 3613989 h 4047995"/>
                    <a:gd name="connsiteX7" fmla="*/ 2862022 w 2897473"/>
                    <a:gd name="connsiteY7" fmla="*/ 3642650 h 4047995"/>
                    <a:gd name="connsiteX8" fmla="*/ 2840206 w 2897473"/>
                    <a:gd name="connsiteY8" fmla="*/ 3665851 h 4047995"/>
                    <a:gd name="connsiteX9" fmla="*/ 2814300 w 2897473"/>
                    <a:gd name="connsiteY9" fmla="*/ 3684958 h 4047995"/>
                    <a:gd name="connsiteX10" fmla="*/ 2782939 w 2897473"/>
                    <a:gd name="connsiteY10" fmla="*/ 3697242 h 4047995"/>
                    <a:gd name="connsiteX11" fmla="*/ 1784858 w 2897473"/>
                    <a:gd name="connsiteY11" fmla="*/ 4047995 h 4047995"/>
                    <a:gd name="connsiteX12" fmla="*/ 36851 w 2897473"/>
                    <a:gd name="connsiteY12" fmla="*/ 4047995 h 4047995"/>
                    <a:gd name="connsiteX13" fmla="*/ 36851 w 2897473"/>
                    <a:gd name="connsiteY13" fmla="*/ 391110 h 4047995"/>
                    <a:gd name="connsiteX14" fmla="*/ 35451 w 2897473"/>
                    <a:gd name="connsiteY14" fmla="*/ 345078 h 4047995"/>
                    <a:gd name="connsiteX15" fmla="*/ 0 w 2897473"/>
                    <a:gd name="connsiteY15" fmla="*/ 361033 h 4047995"/>
                    <a:gd name="connsiteX16" fmla="*/ 31440 w 2897473"/>
                    <a:gd name="connsiteY16" fmla="*/ 1383 h 4047995"/>
                    <a:gd name="connsiteX0" fmla="*/ 0 w 2866033"/>
                    <a:gd name="connsiteY0" fmla="*/ 1383 h 4047995"/>
                    <a:gd name="connsiteX1" fmla="*/ 472446 w 2866033"/>
                    <a:gd name="connsiteY1" fmla="*/ 0 h 4047995"/>
                    <a:gd name="connsiteX2" fmla="*/ 2866033 w 2866033"/>
                    <a:gd name="connsiteY2" fmla="*/ 0 h 4047995"/>
                    <a:gd name="connsiteX3" fmla="*/ 2866033 w 2866033"/>
                    <a:gd name="connsiteY3" fmla="*/ 3497981 h 4047995"/>
                    <a:gd name="connsiteX4" fmla="*/ 2863306 w 2866033"/>
                    <a:gd name="connsiteY4" fmla="*/ 3543019 h 4047995"/>
                    <a:gd name="connsiteX5" fmla="*/ 2856489 w 2866033"/>
                    <a:gd name="connsiteY5" fmla="*/ 3579869 h 4047995"/>
                    <a:gd name="connsiteX6" fmla="*/ 2844217 w 2866033"/>
                    <a:gd name="connsiteY6" fmla="*/ 3613989 h 4047995"/>
                    <a:gd name="connsiteX7" fmla="*/ 2830582 w 2866033"/>
                    <a:gd name="connsiteY7" fmla="*/ 3642650 h 4047995"/>
                    <a:gd name="connsiteX8" fmla="*/ 2808766 w 2866033"/>
                    <a:gd name="connsiteY8" fmla="*/ 3665851 h 4047995"/>
                    <a:gd name="connsiteX9" fmla="*/ 2782860 w 2866033"/>
                    <a:gd name="connsiteY9" fmla="*/ 3684958 h 4047995"/>
                    <a:gd name="connsiteX10" fmla="*/ 2751499 w 2866033"/>
                    <a:gd name="connsiteY10" fmla="*/ 3697242 h 4047995"/>
                    <a:gd name="connsiteX11" fmla="*/ 1753418 w 2866033"/>
                    <a:gd name="connsiteY11" fmla="*/ 4047995 h 4047995"/>
                    <a:gd name="connsiteX12" fmla="*/ 5411 w 2866033"/>
                    <a:gd name="connsiteY12" fmla="*/ 4047995 h 4047995"/>
                    <a:gd name="connsiteX13" fmla="*/ 5411 w 2866033"/>
                    <a:gd name="connsiteY13" fmla="*/ 391110 h 4047995"/>
                    <a:gd name="connsiteX14" fmla="*/ 4011 w 2866033"/>
                    <a:gd name="connsiteY14" fmla="*/ 345078 h 4047995"/>
                    <a:gd name="connsiteX15" fmla="*/ 0 w 2866033"/>
                    <a:gd name="connsiteY15" fmla="*/ 1383 h 4047995"/>
                    <a:gd name="connsiteX0" fmla="*/ 0 w 2879134"/>
                    <a:gd name="connsiteY0" fmla="*/ 6624 h 4047995"/>
                    <a:gd name="connsiteX1" fmla="*/ 485547 w 2879134"/>
                    <a:gd name="connsiteY1" fmla="*/ 0 h 4047995"/>
                    <a:gd name="connsiteX2" fmla="*/ 2879134 w 2879134"/>
                    <a:gd name="connsiteY2" fmla="*/ 0 h 4047995"/>
                    <a:gd name="connsiteX3" fmla="*/ 2879134 w 2879134"/>
                    <a:gd name="connsiteY3" fmla="*/ 3497981 h 4047995"/>
                    <a:gd name="connsiteX4" fmla="*/ 2876407 w 2879134"/>
                    <a:gd name="connsiteY4" fmla="*/ 3543019 h 4047995"/>
                    <a:gd name="connsiteX5" fmla="*/ 2869590 w 2879134"/>
                    <a:gd name="connsiteY5" fmla="*/ 3579869 h 4047995"/>
                    <a:gd name="connsiteX6" fmla="*/ 2857318 w 2879134"/>
                    <a:gd name="connsiteY6" fmla="*/ 3613989 h 4047995"/>
                    <a:gd name="connsiteX7" fmla="*/ 2843683 w 2879134"/>
                    <a:gd name="connsiteY7" fmla="*/ 3642650 h 4047995"/>
                    <a:gd name="connsiteX8" fmla="*/ 2821867 w 2879134"/>
                    <a:gd name="connsiteY8" fmla="*/ 3665851 h 4047995"/>
                    <a:gd name="connsiteX9" fmla="*/ 2795961 w 2879134"/>
                    <a:gd name="connsiteY9" fmla="*/ 3684958 h 4047995"/>
                    <a:gd name="connsiteX10" fmla="*/ 2764600 w 2879134"/>
                    <a:gd name="connsiteY10" fmla="*/ 3697242 h 4047995"/>
                    <a:gd name="connsiteX11" fmla="*/ 1766519 w 2879134"/>
                    <a:gd name="connsiteY11" fmla="*/ 4047995 h 4047995"/>
                    <a:gd name="connsiteX12" fmla="*/ 18512 w 2879134"/>
                    <a:gd name="connsiteY12" fmla="*/ 4047995 h 4047995"/>
                    <a:gd name="connsiteX13" fmla="*/ 18512 w 2879134"/>
                    <a:gd name="connsiteY13" fmla="*/ 391110 h 4047995"/>
                    <a:gd name="connsiteX14" fmla="*/ 17112 w 2879134"/>
                    <a:gd name="connsiteY14" fmla="*/ 345078 h 4047995"/>
                    <a:gd name="connsiteX15" fmla="*/ 0 w 2879134"/>
                    <a:gd name="connsiteY15" fmla="*/ 6624 h 4047995"/>
                    <a:gd name="connsiteX0" fmla="*/ 6469 w 2862022"/>
                    <a:gd name="connsiteY0" fmla="*/ 4004 h 4047995"/>
                    <a:gd name="connsiteX1" fmla="*/ 468435 w 2862022"/>
                    <a:gd name="connsiteY1" fmla="*/ 0 h 4047995"/>
                    <a:gd name="connsiteX2" fmla="*/ 2862022 w 2862022"/>
                    <a:gd name="connsiteY2" fmla="*/ 0 h 4047995"/>
                    <a:gd name="connsiteX3" fmla="*/ 2862022 w 2862022"/>
                    <a:gd name="connsiteY3" fmla="*/ 3497981 h 4047995"/>
                    <a:gd name="connsiteX4" fmla="*/ 2859295 w 2862022"/>
                    <a:gd name="connsiteY4" fmla="*/ 3543019 h 4047995"/>
                    <a:gd name="connsiteX5" fmla="*/ 2852478 w 2862022"/>
                    <a:gd name="connsiteY5" fmla="*/ 3579869 h 4047995"/>
                    <a:gd name="connsiteX6" fmla="*/ 2840206 w 2862022"/>
                    <a:gd name="connsiteY6" fmla="*/ 3613989 h 4047995"/>
                    <a:gd name="connsiteX7" fmla="*/ 2826571 w 2862022"/>
                    <a:gd name="connsiteY7" fmla="*/ 3642650 h 4047995"/>
                    <a:gd name="connsiteX8" fmla="*/ 2804755 w 2862022"/>
                    <a:gd name="connsiteY8" fmla="*/ 3665851 h 4047995"/>
                    <a:gd name="connsiteX9" fmla="*/ 2778849 w 2862022"/>
                    <a:gd name="connsiteY9" fmla="*/ 3684958 h 4047995"/>
                    <a:gd name="connsiteX10" fmla="*/ 2747488 w 2862022"/>
                    <a:gd name="connsiteY10" fmla="*/ 3697242 h 4047995"/>
                    <a:gd name="connsiteX11" fmla="*/ 1749407 w 2862022"/>
                    <a:gd name="connsiteY11" fmla="*/ 4047995 h 4047995"/>
                    <a:gd name="connsiteX12" fmla="*/ 1400 w 2862022"/>
                    <a:gd name="connsiteY12" fmla="*/ 4047995 h 4047995"/>
                    <a:gd name="connsiteX13" fmla="*/ 1400 w 2862022"/>
                    <a:gd name="connsiteY13" fmla="*/ 391110 h 4047995"/>
                    <a:gd name="connsiteX14" fmla="*/ 0 w 2862022"/>
                    <a:gd name="connsiteY14" fmla="*/ 345078 h 4047995"/>
                    <a:gd name="connsiteX15" fmla="*/ 6469 w 2862022"/>
                    <a:gd name="connsiteY15" fmla="*/ 4004 h 4047995"/>
                    <a:gd name="connsiteX0" fmla="*/ 6469 w 2862022"/>
                    <a:gd name="connsiteY0" fmla="*/ 4004 h 4047995"/>
                    <a:gd name="connsiteX1" fmla="*/ 468435 w 2862022"/>
                    <a:gd name="connsiteY1" fmla="*/ 0 h 4047995"/>
                    <a:gd name="connsiteX2" fmla="*/ 2862022 w 2862022"/>
                    <a:gd name="connsiteY2" fmla="*/ 0 h 4047995"/>
                    <a:gd name="connsiteX3" fmla="*/ 2862022 w 2862022"/>
                    <a:gd name="connsiteY3" fmla="*/ 3497981 h 4047995"/>
                    <a:gd name="connsiteX4" fmla="*/ 2859295 w 2862022"/>
                    <a:gd name="connsiteY4" fmla="*/ 3543019 h 4047995"/>
                    <a:gd name="connsiteX5" fmla="*/ 2852478 w 2862022"/>
                    <a:gd name="connsiteY5" fmla="*/ 3579869 h 4047995"/>
                    <a:gd name="connsiteX6" fmla="*/ 2840206 w 2862022"/>
                    <a:gd name="connsiteY6" fmla="*/ 3613989 h 4047995"/>
                    <a:gd name="connsiteX7" fmla="*/ 2826571 w 2862022"/>
                    <a:gd name="connsiteY7" fmla="*/ 3642650 h 4047995"/>
                    <a:gd name="connsiteX8" fmla="*/ 2804755 w 2862022"/>
                    <a:gd name="connsiteY8" fmla="*/ 3665851 h 4047995"/>
                    <a:gd name="connsiteX9" fmla="*/ 2778849 w 2862022"/>
                    <a:gd name="connsiteY9" fmla="*/ 3684958 h 4047995"/>
                    <a:gd name="connsiteX10" fmla="*/ 2747488 w 2862022"/>
                    <a:gd name="connsiteY10" fmla="*/ 3697242 h 4047995"/>
                    <a:gd name="connsiteX11" fmla="*/ 1749407 w 2862022"/>
                    <a:gd name="connsiteY11" fmla="*/ 4047995 h 4047995"/>
                    <a:gd name="connsiteX12" fmla="*/ 1400 w 2862022"/>
                    <a:gd name="connsiteY12" fmla="*/ 4047995 h 4047995"/>
                    <a:gd name="connsiteX13" fmla="*/ 1400 w 2862022"/>
                    <a:gd name="connsiteY13" fmla="*/ 391110 h 4047995"/>
                    <a:gd name="connsiteX14" fmla="*/ 0 w 2862022"/>
                    <a:gd name="connsiteY14" fmla="*/ 345078 h 4047995"/>
                    <a:gd name="connsiteX15" fmla="*/ 6469 w 2862022"/>
                    <a:gd name="connsiteY15" fmla="*/ 4004 h 4047995"/>
                    <a:gd name="connsiteX0" fmla="*/ 0 w 2871274"/>
                    <a:gd name="connsiteY0" fmla="*/ 9244 h 4047995"/>
                    <a:gd name="connsiteX1" fmla="*/ 477687 w 2871274"/>
                    <a:gd name="connsiteY1" fmla="*/ 0 h 4047995"/>
                    <a:gd name="connsiteX2" fmla="*/ 2871274 w 2871274"/>
                    <a:gd name="connsiteY2" fmla="*/ 0 h 4047995"/>
                    <a:gd name="connsiteX3" fmla="*/ 2871274 w 2871274"/>
                    <a:gd name="connsiteY3" fmla="*/ 3497981 h 4047995"/>
                    <a:gd name="connsiteX4" fmla="*/ 2868547 w 2871274"/>
                    <a:gd name="connsiteY4" fmla="*/ 3543019 h 4047995"/>
                    <a:gd name="connsiteX5" fmla="*/ 2861730 w 2871274"/>
                    <a:gd name="connsiteY5" fmla="*/ 3579869 h 4047995"/>
                    <a:gd name="connsiteX6" fmla="*/ 2849458 w 2871274"/>
                    <a:gd name="connsiteY6" fmla="*/ 3613989 h 4047995"/>
                    <a:gd name="connsiteX7" fmla="*/ 2835823 w 2871274"/>
                    <a:gd name="connsiteY7" fmla="*/ 3642650 h 4047995"/>
                    <a:gd name="connsiteX8" fmla="*/ 2814007 w 2871274"/>
                    <a:gd name="connsiteY8" fmla="*/ 3665851 h 4047995"/>
                    <a:gd name="connsiteX9" fmla="*/ 2788101 w 2871274"/>
                    <a:gd name="connsiteY9" fmla="*/ 3684958 h 4047995"/>
                    <a:gd name="connsiteX10" fmla="*/ 2756740 w 2871274"/>
                    <a:gd name="connsiteY10" fmla="*/ 3697242 h 4047995"/>
                    <a:gd name="connsiteX11" fmla="*/ 1758659 w 2871274"/>
                    <a:gd name="connsiteY11" fmla="*/ 4047995 h 4047995"/>
                    <a:gd name="connsiteX12" fmla="*/ 10652 w 2871274"/>
                    <a:gd name="connsiteY12" fmla="*/ 4047995 h 4047995"/>
                    <a:gd name="connsiteX13" fmla="*/ 10652 w 2871274"/>
                    <a:gd name="connsiteY13" fmla="*/ 391110 h 4047995"/>
                    <a:gd name="connsiteX14" fmla="*/ 9252 w 2871274"/>
                    <a:gd name="connsiteY14" fmla="*/ 345078 h 4047995"/>
                    <a:gd name="connsiteX15" fmla="*/ 0 w 2871274"/>
                    <a:gd name="connsiteY15" fmla="*/ 9244 h 4047995"/>
                    <a:gd name="connsiteX0" fmla="*/ 0 w 2871274"/>
                    <a:gd name="connsiteY0" fmla="*/ 0 h 4049231"/>
                    <a:gd name="connsiteX1" fmla="*/ 477687 w 2871274"/>
                    <a:gd name="connsiteY1" fmla="*/ 1236 h 4049231"/>
                    <a:gd name="connsiteX2" fmla="*/ 2871274 w 2871274"/>
                    <a:gd name="connsiteY2" fmla="*/ 1236 h 4049231"/>
                    <a:gd name="connsiteX3" fmla="*/ 2871274 w 2871274"/>
                    <a:gd name="connsiteY3" fmla="*/ 3499217 h 4049231"/>
                    <a:gd name="connsiteX4" fmla="*/ 2868547 w 2871274"/>
                    <a:gd name="connsiteY4" fmla="*/ 3544255 h 4049231"/>
                    <a:gd name="connsiteX5" fmla="*/ 2861730 w 2871274"/>
                    <a:gd name="connsiteY5" fmla="*/ 3581105 h 4049231"/>
                    <a:gd name="connsiteX6" fmla="*/ 2849458 w 2871274"/>
                    <a:gd name="connsiteY6" fmla="*/ 3615225 h 4049231"/>
                    <a:gd name="connsiteX7" fmla="*/ 2835823 w 2871274"/>
                    <a:gd name="connsiteY7" fmla="*/ 3643886 h 4049231"/>
                    <a:gd name="connsiteX8" fmla="*/ 2814007 w 2871274"/>
                    <a:gd name="connsiteY8" fmla="*/ 3667087 h 4049231"/>
                    <a:gd name="connsiteX9" fmla="*/ 2788101 w 2871274"/>
                    <a:gd name="connsiteY9" fmla="*/ 3686194 h 4049231"/>
                    <a:gd name="connsiteX10" fmla="*/ 2756740 w 2871274"/>
                    <a:gd name="connsiteY10" fmla="*/ 3698478 h 4049231"/>
                    <a:gd name="connsiteX11" fmla="*/ 1758659 w 2871274"/>
                    <a:gd name="connsiteY11" fmla="*/ 4049231 h 4049231"/>
                    <a:gd name="connsiteX12" fmla="*/ 10652 w 2871274"/>
                    <a:gd name="connsiteY12" fmla="*/ 4049231 h 4049231"/>
                    <a:gd name="connsiteX13" fmla="*/ 10652 w 2871274"/>
                    <a:gd name="connsiteY13" fmla="*/ 392346 h 4049231"/>
                    <a:gd name="connsiteX14" fmla="*/ 9252 w 2871274"/>
                    <a:gd name="connsiteY14" fmla="*/ 346314 h 4049231"/>
                    <a:gd name="connsiteX15" fmla="*/ 0 w 2871274"/>
                    <a:gd name="connsiteY15" fmla="*/ 0 h 4049231"/>
                    <a:gd name="connsiteX0" fmla="*/ 32382 w 2903656"/>
                    <a:gd name="connsiteY0" fmla="*/ 32775 h 4082006"/>
                    <a:gd name="connsiteX1" fmla="*/ 510069 w 2903656"/>
                    <a:gd name="connsiteY1" fmla="*/ 34011 h 4082006"/>
                    <a:gd name="connsiteX2" fmla="*/ 2903656 w 2903656"/>
                    <a:gd name="connsiteY2" fmla="*/ 34011 h 4082006"/>
                    <a:gd name="connsiteX3" fmla="*/ 2903656 w 2903656"/>
                    <a:gd name="connsiteY3" fmla="*/ 3531992 h 4082006"/>
                    <a:gd name="connsiteX4" fmla="*/ 2900929 w 2903656"/>
                    <a:gd name="connsiteY4" fmla="*/ 3577030 h 4082006"/>
                    <a:gd name="connsiteX5" fmla="*/ 2894112 w 2903656"/>
                    <a:gd name="connsiteY5" fmla="*/ 3613880 h 4082006"/>
                    <a:gd name="connsiteX6" fmla="*/ 2881840 w 2903656"/>
                    <a:gd name="connsiteY6" fmla="*/ 3648000 h 4082006"/>
                    <a:gd name="connsiteX7" fmla="*/ 2868205 w 2903656"/>
                    <a:gd name="connsiteY7" fmla="*/ 3676661 h 4082006"/>
                    <a:gd name="connsiteX8" fmla="*/ 2846389 w 2903656"/>
                    <a:gd name="connsiteY8" fmla="*/ 3699862 h 4082006"/>
                    <a:gd name="connsiteX9" fmla="*/ 2820483 w 2903656"/>
                    <a:gd name="connsiteY9" fmla="*/ 3718969 h 4082006"/>
                    <a:gd name="connsiteX10" fmla="*/ 2789122 w 2903656"/>
                    <a:gd name="connsiteY10" fmla="*/ 3731253 h 4082006"/>
                    <a:gd name="connsiteX11" fmla="*/ 1791041 w 2903656"/>
                    <a:gd name="connsiteY11" fmla="*/ 4082006 h 4082006"/>
                    <a:gd name="connsiteX12" fmla="*/ 43034 w 2903656"/>
                    <a:gd name="connsiteY12" fmla="*/ 4082006 h 4082006"/>
                    <a:gd name="connsiteX13" fmla="*/ 43034 w 2903656"/>
                    <a:gd name="connsiteY13" fmla="*/ 425121 h 4082006"/>
                    <a:gd name="connsiteX14" fmla="*/ 32382 w 2903656"/>
                    <a:gd name="connsiteY14" fmla="*/ 32775 h 4082006"/>
                    <a:gd name="connsiteX0" fmla="*/ 29948 w 2901222"/>
                    <a:gd name="connsiteY0" fmla="*/ 0 h 4049231"/>
                    <a:gd name="connsiteX1" fmla="*/ 507635 w 2901222"/>
                    <a:gd name="connsiteY1" fmla="*/ 1236 h 4049231"/>
                    <a:gd name="connsiteX2" fmla="*/ 2901222 w 2901222"/>
                    <a:gd name="connsiteY2" fmla="*/ 1236 h 4049231"/>
                    <a:gd name="connsiteX3" fmla="*/ 2901222 w 2901222"/>
                    <a:gd name="connsiteY3" fmla="*/ 3499217 h 4049231"/>
                    <a:gd name="connsiteX4" fmla="*/ 2898495 w 2901222"/>
                    <a:gd name="connsiteY4" fmla="*/ 3544255 h 4049231"/>
                    <a:gd name="connsiteX5" fmla="*/ 2891678 w 2901222"/>
                    <a:gd name="connsiteY5" fmla="*/ 3581105 h 4049231"/>
                    <a:gd name="connsiteX6" fmla="*/ 2879406 w 2901222"/>
                    <a:gd name="connsiteY6" fmla="*/ 3615225 h 4049231"/>
                    <a:gd name="connsiteX7" fmla="*/ 2865771 w 2901222"/>
                    <a:gd name="connsiteY7" fmla="*/ 3643886 h 4049231"/>
                    <a:gd name="connsiteX8" fmla="*/ 2843955 w 2901222"/>
                    <a:gd name="connsiteY8" fmla="*/ 3667087 h 4049231"/>
                    <a:gd name="connsiteX9" fmla="*/ 2818049 w 2901222"/>
                    <a:gd name="connsiteY9" fmla="*/ 3686194 h 4049231"/>
                    <a:gd name="connsiteX10" fmla="*/ 2786688 w 2901222"/>
                    <a:gd name="connsiteY10" fmla="*/ 3698478 h 4049231"/>
                    <a:gd name="connsiteX11" fmla="*/ 1788607 w 2901222"/>
                    <a:gd name="connsiteY11" fmla="*/ 4049231 h 4049231"/>
                    <a:gd name="connsiteX12" fmla="*/ 40600 w 2901222"/>
                    <a:gd name="connsiteY12" fmla="*/ 4049231 h 4049231"/>
                    <a:gd name="connsiteX13" fmla="*/ 40600 w 2901222"/>
                    <a:gd name="connsiteY13" fmla="*/ 392346 h 4049231"/>
                    <a:gd name="connsiteX14" fmla="*/ 29948 w 2901222"/>
                    <a:gd name="connsiteY14" fmla="*/ 0 h 4049231"/>
                    <a:gd name="connsiteX0" fmla="*/ 6577 w 2877851"/>
                    <a:gd name="connsiteY0" fmla="*/ 0 h 4049231"/>
                    <a:gd name="connsiteX1" fmla="*/ 484264 w 2877851"/>
                    <a:gd name="connsiteY1" fmla="*/ 1236 h 4049231"/>
                    <a:gd name="connsiteX2" fmla="*/ 2877851 w 2877851"/>
                    <a:gd name="connsiteY2" fmla="*/ 1236 h 4049231"/>
                    <a:gd name="connsiteX3" fmla="*/ 2877851 w 2877851"/>
                    <a:gd name="connsiteY3" fmla="*/ 3499217 h 4049231"/>
                    <a:gd name="connsiteX4" fmla="*/ 2875124 w 2877851"/>
                    <a:gd name="connsiteY4" fmla="*/ 3544255 h 4049231"/>
                    <a:gd name="connsiteX5" fmla="*/ 2868307 w 2877851"/>
                    <a:gd name="connsiteY5" fmla="*/ 3581105 h 4049231"/>
                    <a:gd name="connsiteX6" fmla="*/ 2856035 w 2877851"/>
                    <a:gd name="connsiteY6" fmla="*/ 3615225 h 4049231"/>
                    <a:gd name="connsiteX7" fmla="*/ 2842400 w 2877851"/>
                    <a:gd name="connsiteY7" fmla="*/ 3643886 h 4049231"/>
                    <a:gd name="connsiteX8" fmla="*/ 2820584 w 2877851"/>
                    <a:gd name="connsiteY8" fmla="*/ 3667087 h 4049231"/>
                    <a:gd name="connsiteX9" fmla="*/ 2794678 w 2877851"/>
                    <a:gd name="connsiteY9" fmla="*/ 3686194 h 4049231"/>
                    <a:gd name="connsiteX10" fmla="*/ 2763317 w 2877851"/>
                    <a:gd name="connsiteY10" fmla="*/ 3698478 h 4049231"/>
                    <a:gd name="connsiteX11" fmla="*/ 1765236 w 2877851"/>
                    <a:gd name="connsiteY11" fmla="*/ 4049231 h 4049231"/>
                    <a:gd name="connsiteX12" fmla="*/ 17229 w 2877851"/>
                    <a:gd name="connsiteY12" fmla="*/ 4049231 h 4049231"/>
                    <a:gd name="connsiteX13" fmla="*/ 17229 w 2877851"/>
                    <a:gd name="connsiteY13" fmla="*/ 392346 h 4049231"/>
                    <a:gd name="connsiteX14" fmla="*/ 6577 w 2877851"/>
                    <a:gd name="connsiteY14" fmla="*/ 0 h 4049231"/>
                    <a:gd name="connsiteX0" fmla="*/ 8644 w 2879918"/>
                    <a:gd name="connsiteY0" fmla="*/ 0 h 4049231"/>
                    <a:gd name="connsiteX1" fmla="*/ 486331 w 2879918"/>
                    <a:gd name="connsiteY1" fmla="*/ 1236 h 4049231"/>
                    <a:gd name="connsiteX2" fmla="*/ 2879918 w 2879918"/>
                    <a:gd name="connsiteY2" fmla="*/ 1236 h 4049231"/>
                    <a:gd name="connsiteX3" fmla="*/ 2879918 w 2879918"/>
                    <a:gd name="connsiteY3" fmla="*/ 3499217 h 4049231"/>
                    <a:gd name="connsiteX4" fmla="*/ 2877191 w 2879918"/>
                    <a:gd name="connsiteY4" fmla="*/ 3544255 h 4049231"/>
                    <a:gd name="connsiteX5" fmla="*/ 2870374 w 2879918"/>
                    <a:gd name="connsiteY5" fmla="*/ 3581105 h 4049231"/>
                    <a:gd name="connsiteX6" fmla="*/ 2858102 w 2879918"/>
                    <a:gd name="connsiteY6" fmla="*/ 3615225 h 4049231"/>
                    <a:gd name="connsiteX7" fmla="*/ 2844467 w 2879918"/>
                    <a:gd name="connsiteY7" fmla="*/ 3643886 h 4049231"/>
                    <a:gd name="connsiteX8" fmla="*/ 2822651 w 2879918"/>
                    <a:gd name="connsiteY8" fmla="*/ 3667087 h 4049231"/>
                    <a:gd name="connsiteX9" fmla="*/ 2796745 w 2879918"/>
                    <a:gd name="connsiteY9" fmla="*/ 3686194 h 4049231"/>
                    <a:gd name="connsiteX10" fmla="*/ 2765384 w 2879918"/>
                    <a:gd name="connsiteY10" fmla="*/ 3698478 h 4049231"/>
                    <a:gd name="connsiteX11" fmla="*/ 1767303 w 2879918"/>
                    <a:gd name="connsiteY11" fmla="*/ 4049231 h 4049231"/>
                    <a:gd name="connsiteX12" fmla="*/ 19296 w 2879918"/>
                    <a:gd name="connsiteY12" fmla="*/ 4049231 h 4049231"/>
                    <a:gd name="connsiteX13" fmla="*/ 19296 w 2879918"/>
                    <a:gd name="connsiteY13" fmla="*/ 392346 h 4049231"/>
                    <a:gd name="connsiteX14" fmla="*/ 8644 w 2879918"/>
                    <a:gd name="connsiteY14" fmla="*/ 0 h 4049231"/>
                    <a:gd name="connsiteX0" fmla="*/ 9585 w 2880859"/>
                    <a:gd name="connsiteY0" fmla="*/ 0 h 4049231"/>
                    <a:gd name="connsiteX1" fmla="*/ 487272 w 2880859"/>
                    <a:gd name="connsiteY1" fmla="*/ 1236 h 4049231"/>
                    <a:gd name="connsiteX2" fmla="*/ 2880859 w 2880859"/>
                    <a:gd name="connsiteY2" fmla="*/ 1236 h 4049231"/>
                    <a:gd name="connsiteX3" fmla="*/ 2880859 w 2880859"/>
                    <a:gd name="connsiteY3" fmla="*/ 3499217 h 4049231"/>
                    <a:gd name="connsiteX4" fmla="*/ 2878132 w 2880859"/>
                    <a:gd name="connsiteY4" fmla="*/ 3544255 h 4049231"/>
                    <a:gd name="connsiteX5" fmla="*/ 2871315 w 2880859"/>
                    <a:gd name="connsiteY5" fmla="*/ 3581105 h 4049231"/>
                    <a:gd name="connsiteX6" fmla="*/ 2859043 w 2880859"/>
                    <a:gd name="connsiteY6" fmla="*/ 3615225 h 4049231"/>
                    <a:gd name="connsiteX7" fmla="*/ 2845408 w 2880859"/>
                    <a:gd name="connsiteY7" fmla="*/ 3643886 h 4049231"/>
                    <a:gd name="connsiteX8" fmla="*/ 2823592 w 2880859"/>
                    <a:gd name="connsiteY8" fmla="*/ 3667087 h 4049231"/>
                    <a:gd name="connsiteX9" fmla="*/ 2797686 w 2880859"/>
                    <a:gd name="connsiteY9" fmla="*/ 3686194 h 4049231"/>
                    <a:gd name="connsiteX10" fmla="*/ 2766325 w 2880859"/>
                    <a:gd name="connsiteY10" fmla="*/ 3698478 h 4049231"/>
                    <a:gd name="connsiteX11" fmla="*/ 1768244 w 2880859"/>
                    <a:gd name="connsiteY11" fmla="*/ 4049231 h 4049231"/>
                    <a:gd name="connsiteX12" fmla="*/ 20237 w 2880859"/>
                    <a:gd name="connsiteY12" fmla="*/ 4049231 h 4049231"/>
                    <a:gd name="connsiteX13" fmla="*/ 20237 w 2880859"/>
                    <a:gd name="connsiteY13" fmla="*/ 392346 h 4049231"/>
                    <a:gd name="connsiteX14" fmla="*/ 9585 w 2880859"/>
                    <a:gd name="connsiteY14" fmla="*/ 0 h 4049231"/>
                    <a:gd name="connsiteX0" fmla="*/ 0 w 2871274"/>
                    <a:gd name="connsiteY0" fmla="*/ 0 h 4049231"/>
                    <a:gd name="connsiteX1" fmla="*/ 477687 w 2871274"/>
                    <a:gd name="connsiteY1" fmla="*/ 1236 h 4049231"/>
                    <a:gd name="connsiteX2" fmla="*/ 2871274 w 2871274"/>
                    <a:gd name="connsiteY2" fmla="*/ 1236 h 4049231"/>
                    <a:gd name="connsiteX3" fmla="*/ 2871274 w 2871274"/>
                    <a:gd name="connsiteY3" fmla="*/ 3499217 h 4049231"/>
                    <a:gd name="connsiteX4" fmla="*/ 2868547 w 2871274"/>
                    <a:gd name="connsiteY4" fmla="*/ 3544255 h 4049231"/>
                    <a:gd name="connsiteX5" fmla="*/ 2861730 w 2871274"/>
                    <a:gd name="connsiteY5" fmla="*/ 3581105 h 4049231"/>
                    <a:gd name="connsiteX6" fmla="*/ 2849458 w 2871274"/>
                    <a:gd name="connsiteY6" fmla="*/ 3615225 h 4049231"/>
                    <a:gd name="connsiteX7" fmla="*/ 2835823 w 2871274"/>
                    <a:gd name="connsiteY7" fmla="*/ 3643886 h 4049231"/>
                    <a:gd name="connsiteX8" fmla="*/ 2814007 w 2871274"/>
                    <a:gd name="connsiteY8" fmla="*/ 3667087 h 4049231"/>
                    <a:gd name="connsiteX9" fmla="*/ 2788101 w 2871274"/>
                    <a:gd name="connsiteY9" fmla="*/ 3686194 h 4049231"/>
                    <a:gd name="connsiteX10" fmla="*/ 2756740 w 2871274"/>
                    <a:gd name="connsiteY10" fmla="*/ 3698478 h 4049231"/>
                    <a:gd name="connsiteX11" fmla="*/ 1758659 w 2871274"/>
                    <a:gd name="connsiteY11" fmla="*/ 4049231 h 4049231"/>
                    <a:gd name="connsiteX12" fmla="*/ 10652 w 2871274"/>
                    <a:gd name="connsiteY12" fmla="*/ 4049231 h 4049231"/>
                    <a:gd name="connsiteX13" fmla="*/ 10652 w 2871274"/>
                    <a:gd name="connsiteY13" fmla="*/ 392346 h 4049231"/>
                    <a:gd name="connsiteX14" fmla="*/ 0 w 2871274"/>
                    <a:gd name="connsiteY14" fmla="*/ 0 h 4049231"/>
                    <a:gd name="connsiteX0" fmla="*/ 1581 w 2872855"/>
                    <a:gd name="connsiteY0" fmla="*/ 0 h 4049231"/>
                    <a:gd name="connsiteX1" fmla="*/ 479268 w 2872855"/>
                    <a:gd name="connsiteY1" fmla="*/ 1236 h 4049231"/>
                    <a:gd name="connsiteX2" fmla="*/ 2872855 w 2872855"/>
                    <a:gd name="connsiteY2" fmla="*/ 1236 h 4049231"/>
                    <a:gd name="connsiteX3" fmla="*/ 2872855 w 2872855"/>
                    <a:gd name="connsiteY3" fmla="*/ 3499217 h 4049231"/>
                    <a:gd name="connsiteX4" fmla="*/ 2870128 w 2872855"/>
                    <a:gd name="connsiteY4" fmla="*/ 3544255 h 4049231"/>
                    <a:gd name="connsiteX5" fmla="*/ 2863311 w 2872855"/>
                    <a:gd name="connsiteY5" fmla="*/ 3581105 h 4049231"/>
                    <a:gd name="connsiteX6" fmla="*/ 2851039 w 2872855"/>
                    <a:gd name="connsiteY6" fmla="*/ 3615225 h 4049231"/>
                    <a:gd name="connsiteX7" fmla="*/ 2837404 w 2872855"/>
                    <a:gd name="connsiteY7" fmla="*/ 3643886 h 4049231"/>
                    <a:gd name="connsiteX8" fmla="*/ 2815588 w 2872855"/>
                    <a:gd name="connsiteY8" fmla="*/ 3667087 h 4049231"/>
                    <a:gd name="connsiteX9" fmla="*/ 2789682 w 2872855"/>
                    <a:gd name="connsiteY9" fmla="*/ 3686194 h 4049231"/>
                    <a:gd name="connsiteX10" fmla="*/ 2758321 w 2872855"/>
                    <a:gd name="connsiteY10" fmla="*/ 3698478 h 4049231"/>
                    <a:gd name="connsiteX11" fmla="*/ 1760240 w 2872855"/>
                    <a:gd name="connsiteY11" fmla="*/ 4049231 h 4049231"/>
                    <a:gd name="connsiteX12" fmla="*/ 12233 w 2872855"/>
                    <a:gd name="connsiteY12" fmla="*/ 4049231 h 4049231"/>
                    <a:gd name="connsiteX13" fmla="*/ 12233 w 2872855"/>
                    <a:gd name="connsiteY13" fmla="*/ 392346 h 4049231"/>
                    <a:gd name="connsiteX14" fmla="*/ 1581 w 2872855"/>
                    <a:gd name="connsiteY14" fmla="*/ 0 h 4049231"/>
                    <a:gd name="connsiteX0" fmla="*/ 1581 w 2872855"/>
                    <a:gd name="connsiteY0" fmla="*/ 0 h 4049231"/>
                    <a:gd name="connsiteX1" fmla="*/ 479268 w 2872855"/>
                    <a:gd name="connsiteY1" fmla="*/ 1236 h 4049231"/>
                    <a:gd name="connsiteX2" fmla="*/ 2872855 w 2872855"/>
                    <a:gd name="connsiteY2" fmla="*/ 1236 h 4049231"/>
                    <a:gd name="connsiteX3" fmla="*/ 2872855 w 2872855"/>
                    <a:gd name="connsiteY3" fmla="*/ 3499217 h 4049231"/>
                    <a:gd name="connsiteX4" fmla="*/ 2870128 w 2872855"/>
                    <a:gd name="connsiteY4" fmla="*/ 3544255 h 4049231"/>
                    <a:gd name="connsiteX5" fmla="*/ 2863311 w 2872855"/>
                    <a:gd name="connsiteY5" fmla="*/ 3581105 h 4049231"/>
                    <a:gd name="connsiteX6" fmla="*/ 2851039 w 2872855"/>
                    <a:gd name="connsiteY6" fmla="*/ 3615225 h 4049231"/>
                    <a:gd name="connsiteX7" fmla="*/ 2837404 w 2872855"/>
                    <a:gd name="connsiteY7" fmla="*/ 3643886 h 4049231"/>
                    <a:gd name="connsiteX8" fmla="*/ 2815588 w 2872855"/>
                    <a:gd name="connsiteY8" fmla="*/ 3667087 h 4049231"/>
                    <a:gd name="connsiteX9" fmla="*/ 2789682 w 2872855"/>
                    <a:gd name="connsiteY9" fmla="*/ 3686194 h 4049231"/>
                    <a:gd name="connsiteX10" fmla="*/ 2758321 w 2872855"/>
                    <a:gd name="connsiteY10" fmla="*/ 3698478 h 4049231"/>
                    <a:gd name="connsiteX11" fmla="*/ 1760240 w 2872855"/>
                    <a:gd name="connsiteY11" fmla="*/ 4049231 h 4049231"/>
                    <a:gd name="connsiteX12" fmla="*/ 12233 w 2872855"/>
                    <a:gd name="connsiteY12" fmla="*/ 4049231 h 4049231"/>
                    <a:gd name="connsiteX13" fmla="*/ 12233 w 2872855"/>
                    <a:gd name="connsiteY13" fmla="*/ 392346 h 4049231"/>
                    <a:gd name="connsiteX14" fmla="*/ 1581 w 2872855"/>
                    <a:gd name="connsiteY14" fmla="*/ 0 h 4049231"/>
                    <a:gd name="connsiteX0" fmla="*/ 0 w 2871274"/>
                    <a:gd name="connsiteY0" fmla="*/ 0 h 4049231"/>
                    <a:gd name="connsiteX1" fmla="*/ 477687 w 2871274"/>
                    <a:gd name="connsiteY1" fmla="*/ 1236 h 4049231"/>
                    <a:gd name="connsiteX2" fmla="*/ 2871274 w 2871274"/>
                    <a:gd name="connsiteY2" fmla="*/ 1236 h 4049231"/>
                    <a:gd name="connsiteX3" fmla="*/ 2871274 w 2871274"/>
                    <a:gd name="connsiteY3" fmla="*/ 3499217 h 4049231"/>
                    <a:gd name="connsiteX4" fmla="*/ 2868547 w 2871274"/>
                    <a:gd name="connsiteY4" fmla="*/ 3544255 h 4049231"/>
                    <a:gd name="connsiteX5" fmla="*/ 2861730 w 2871274"/>
                    <a:gd name="connsiteY5" fmla="*/ 3581105 h 4049231"/>
                    <a:gd name="connsiteX6" fmla="*/ 2849458 w 2871274"/>
                    <a:gd name="connsiteY6" fmla="*/ 3615225 h 4049231"/>
                    <a:gd name="connsiteX7" fmla="*/ 2835823 w 2871274"/>
                    <a:gd name="connsiteY7" fmla="*/ 3643886 h 4049231"/>
                    <a:gd name="connsiteX8" fmla="*/ 2814007 w 2871274"/>
                    <a:gd name="connsiteY8" fmla="*/ 3667087 h 4049231"/>
                    <a:gd name="connsiteX9" fmla="*/ 2788101 w 2871274"/>
                    <a:gd name="connsiteY9" fmla="*/ 3686194 h 4049231"/>
                    <a:gd name="connsiteX10" fmla="*/ 2756740 w 2871274"/>
                    <a:gd name="connsiteY10" fmla="*/ 3698478 h 4049231"/>
                    <a:gd name="connsiteX11" fmla="*/ 1758659 w 2871274"/>
                    <a:gd name="connsiteY11" fmla="*/ 4049231 h 4049231"/>
                    <a:gd name="connsiteX12" fmla="*/ 10652 w 2871274"/>
                    <a:gd name="connsiteY12" fmla="*/ 4049231 h 4049231"/>
                    <a:gd name="connsiteX13" fmla="*/ 0 w 2871274"/>
                    <a:gd name="connsiteY13" fmla="*/ 0 h 4049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71274" h="4049231">
                      <a:moveTo>
                        <a:pt x="0" y="0"/>
                      </a:moveTo>
                      <a:lnTo>
                        <a:pt x="477687" y="1236"/>
                      </a:lnTo>
                      <a:lnTo>
                        <a:pt x="2871274" y="1236"/>
                      </a:lnTo>
                      <a:lnTo>
                        <a:pt x="2871274" y="3499217"/>
                      </a:lnTo>
                      <a:lnTo>
                        <a:pt x="2868547" y="3544255"/>
                      </a:lnTo>
                      <a:lnTo>
                        <a:pt x="2861730" y="3581105"/>
                      </a:lnTo>
                      <a:lnTo>
                        <a:pt x="2849458" y="3615225"/>
                      </a:lnTo>
                      <a:lnTo>
                        <a:pt x="2835823" y="3643886"/>
                      </a:lnTo>
                      <a:lnTo>
                        <a:pt x="2814007" y="3667087"/>
                      </a:lnTo>
                      <a:lnTo>
                        <a:pt x="2788101" y="3686194"/>
                      </a:lnTo>
                      <a:lnTo>
                        <a:pt x="2756740" y="3698478"/>
                      </a:lnTo>
                      <a:lnTo>
                        <a:pt x="1758659" y="4049231"/>
                      </a:lnTo>
                      <a:lnTo>
                        <a:pt x="10652" y="4049231"/>
                      </a:lnTo>
                      <a:cubicBezTo>
                        <a:pt x="7101" y="2699487"/>
                        <a:pt x="3551" y="134974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25"/>
                <p:cNvSpPr>
                  <a:spLocks noEditPoints="1"/>
                </p:cNvSpPr>
                <p:nvPr/>
              </p:nvSpPr>
              <p:spPr bwMode="auto">
                <a:xfrm>
                  <a:off x="3285998" y="1378259"/>
                  <a:ext cx="1563068" cy="314450"/>
                </a:xfrm>
                <a:custGeom>
                  <a:avLst/>
                  <a:gdLst>
                    <a:gd name="T0" fmla="*/ 98 w 3480"/>
                    <a:gd name="T1" fmla="*/ 26 h 885"/>
                    <a:gd name="T2" fmla="*/ 60 w 3480"/>
                    <a:gd name="T3" fmla="*/ 44 h 885"/>
                    <a:gd name="T4" fmla="*/ 34 w 3480"/>
                    <a:gd name="T5" fmla="*/ 76 h 885"/>
                    <a:gd name="T6" fmla="*/ 24 w 3480"/>
                    <a:gd name="T7" fmla="*/ 118 h 885"/>
                    <a:gd name="T8" fmla="*/ 26 w 3480"/>
                    <a:gd name="T9" fmla="*/ 787 h 885"/>
                    <a:gd name="T10" fmla="*/ 46 w 3480"/>
                    <a:gd name="T11" fmla="*/ 825 h 885"/>
                    <a:gd name="T12" fmla="*/ 78 w 3480"/>
                    <a:gd name="T13" fmla="*/ 851 h 885"/>
                    <a:gd name="T14" fmla="*/ 121 w 3480"/>
                    <a:gd name="T15" fmla="*/ 862 h 885"/>
                    <a:gd name="T16" fmla="*/ 3382 w 3480"/>
                    <a:gd name="T17" fmla="*/ 859 h 885"/>
                    <a:gd name="T18" fmla="*/ 3420 w 3480"/>
                    <a:gd name="T19" fmla="*/ 841 h 885"/>
                    <a:gd name="T20" fmla="*/ 3446 w 3480"/>
                    <a:gd name="T21" fmla="*/ 808 h 885"/>
                    <a:gd name="T22" fmla="*/ 3457 w 3480"/>
                    <a:gd name="T23" fmla="*/ 765 h 885"/>
                    <a:gd name="T24" fmla="*/ 3454 w 3480"/>
                    <a:gd name="T25" fmla="*/ 96 h 885"/>
                    <a:gd name="T26" fmla="*/ 3435 w 3480"/>
                    <a:gd name="T27" fmla="*/ 58 h 885"/>
                    <a:gd name="T28" fmla="*/ 3402 w 3480"/>
                    <a:gd name="T29" fmla="*/ 32 h 885"/>
                    <a:gd name="T30" fmla="*/ 3360 w 3480"/>
                    <a:gd name="T31" fmla="*/ 23 h 885"/>
                    <a:gd name="T32" fmla="*/ 121 w 3480"/>
                    <a:gd name="T33" fmla="*/ 0 h 885"/>
                    <a:gd name="T34" fmla="*/ 3387 w 3480"/>
                    <a:gd name="T35" fmla="*/ 3 h 885"/>
                    <a:gd name="T36" fmla="*/ 3435 w 3480"/>
                    <a:gd name="T37" fmla="*/ 26 h 885"/>
                    <a:gd name="T38" fmla="*/ 3469 w 3480"/>
                    <a:gd name="T39" fmla="*/ 66 h 885"/>
                    <a:gd name="T40" fmla="*/ 3480 w 3480"/>
                    <a:gd name="T41" fmla="*/ 118 h 885"/>
                    <a:gd name="T42" fmla="*/ 3477 w 3480"/>
                    <a:gd name="T43" fmla="*/ 794 h 885"/>
                    <a:gd name="T44" fmla="*/ 3454 w 3480"/>
                    <a:gd name="T45" fmla="*/ 841 h 885"/>
                    <a:gd name="T46" fmla="*/ 3413 w 3480"/>
                    <a:gd name="T47" fmla="*/ 873 h 885"/>
                    <a:gd name="T48" fmla="*/ 3360 w 3480"/>
                    <a:gd name="T49" fmla="*/ 885 h 885"/>
                    <a:gd name="T50" fmla="*/ 93 w 3480"/>
                    <a:gd name="T51" fmla="*/ 882 h 885"/>
                    <a:gd name="T52" fmla="*/ 46 w 3480"/>
                    <a:gd name="T53" fmla="*/ 859 h 885"/>
                    <a:gd name="T54" fmla="*/ 13 w 3480"/>
                    <a:gd name="T55" fmla="*/ 818 h 885"/>
                    <a:gd name="T56" fmla="*/ 0 w 3480"/>
                    <a:gd name="T57" fmla="*/ 765 h 885"/>
                    <a:gd name="T58" fmla="*/ 3 w 3480"/>
                    <a:gd name="T59" fmla="*/ 91 h 885"/>
                    <a:gd name="T60" fmla="*/ 26 w 3480"/>
                    <a:gd name="T61" fmla="*/ 44 h 885"/>
                    <a:gd name="T62" fmla="*/ 68 w 3480"/>
                    <a:gd name="T63" fmla="*/ 11 h 885"/>
                    <a:gd name="T64" fmla="*/ 121 w 3480"/>
                    <a:gd name="T65" fmla="*/ 0 h 8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480" h="885">
                      <a:moveTo>
                        <a:pt x="121" y="23"/>
                      </a:moveTo>
                      <a:lnTo>
                        <a:pt x="98" y="26"/>
                      </a:lnTo>
                      <a:lnTo>
                        <a:pt x="78" y="32"/>
                      </a:lnTo>
                      <a:lnTo>
                        <a:pt x="60" y="44"/>
                      </a:lnTo>
                      <a:lnTo>
                        <a:pt x="46" y="58"/>
                      </a:lnTo>
                      <a:lnTo>
                        <a:pt x="34" y="76"/>
                      </a:lnTo>
                      <a:lnTo>
                        <a:pt x="26" y="96"/>
                      </a:lnTo>
                      <a:lnTo>
                        <a:pt x="24" y="118"/>
                      </a:lnTo>
                      <a:lnTo>
                        <a:pt x="24" y="765"/>
                      </a:lnTo>
                      <a:lnTo>
                        <a:pt x="26" y="787"/>
                      </a:lnTo>
                      <a:lnTo>
                        <a:pt x="34" y="808"/>
                      </a:lnTo>
                      <a:lnTo>
                        <a:pt x="46" y="825"/>
                      </a:lnTo>
                      <a:lnTo>
                        <a:pt x="60" y="841"/>
                      </a:lnTo>
                      <a:lnTo>
                        <a:pt x="78" y="851"/>
                      </a:lnTo>
                      <a:lnTo>
                        <a:pt x="98" y="859"/>
                      </a:lnTo>
                      <a:lnTo>
                        <a:pt x="121" y="862"/>
                      </a:lnTo>
                      <a:lnTo>
                        <a:pt x="3360" y="862"/>
                      </a:lnTo>
                      <a:lnTo>
                        <a:pt x="3382" y="859"/>
                      </a:lnTo>
                      <a:lnTo>
                        <a:pt x="3402" y="851"/>
                      </a:lnTo>
                      <a:lnTo>
                        <a:pt x="3420" y="841"/>
                      </a:lnTo>
                      <a:lnTo>
                        <a:pt x="3435" y="825"/>
                      </a:lnTo>
                      <a:lnTo>
                        <a:pt x="3446" y="808"/>
                      </a:lnTo>
                      <a:lnTo>
                        <a:pt x="3454" y="787"/>
                      </a:lnTo>
                      <a:lnTo>
                        <a:pt x="3457" y="765"/>
                      </a:lnTo>
                      <a:lnTo>
                        <a:pt x="3457" y="118"/>
                      </a:lnTo>
                      <a:lnTo>
                        <a:pt x="3454" y="96"/>
                      </a:lnTo>
                      <a:lnTo>
                        <a:pt x="3446" y="76"/>
                      </a:lnTo>
                      <a:lnTo>
                        <a:pt x="3435" y="58"/>
                      </a:lnTo>
                      <a:lnTo>
                        <a:pt x="3420" y="44"/>
                      </a:lnTo>
                      <a:lnTo>
                        <a:pt x="3402" y="32"/>
                      </a:lnTo>
                      <a:lnTo>
                        <a:pt x="3382" y="26"/>
                      </a:lnTo>
                      <a:lnTo>
                        <a:pt x="3360" y="23"/>
                      </a:lnTo>
                      <a:lnTo>
                        <a:pt x="121" y="23"/>
                      </a:lnTo>
                      <a:close/>
                      <a:moveTo>
                        <a:pt x="121" y="0"/>
                      </a:moveTo>
                      <a:lnTo>
                        <a:pt x="3360" y="0"/>
                      </a:lnTo>
                      <a:lnTo>
                        <a:pt x="3387" y="3"/>
                      </a:lnTo>
                      <a:lnTo>
                        <a:pt x="3413" y="11"/>
                      </a:lnTo>
                      <a:lnTo>
                        <a:pt x="3435" y="26"/>
                      </a:lnTo>
                      <a:lnTo>
                        <a:pt x="3454" y="44"/>
                      </a:lnTo>
                      <a:lnTo>
                        <a:pt x="3469" y="66"/>
                      </a:lnTo>
                      <a:lnTo>
                        <a:pt x="3477" y="91"/>
                      </a:lnTo>
                      <a:lnTo>
                        <a:pt x="3480" y="118"/>
                      </a:lnTo>
                      <a:lnTo>
                        <a:pt x="3480" y="765"/>
                      </a:lnTo>
                      <a:lnTo>
                        <a:pt x="3477" y="794"/>
                      </a:lnTo>
                      <a:lnTo>
                        <a:pt x="3469" y="818"/>
                      </a:lnTo>
                      <a:lnTo>
                        <a:pt x="3454" y="841"/>
                      </a:lnTo>
                      <a:lnTo>
                        <a:pt x="3435" y="859"/>
                      </a:lnTo>
                      <a:lnTo>
                        <a:pt x="3413" y="873"/>
                      </a:lnTo>
                      <a:lnTo>
                        <a:pt x="3387" y="882"/>
                      </a:lnTo>
                      <a:lnTo>
                        <a:pt x="3360" y="885"/>
                      </a:lnTo>
                      <a:lnTo>
                        <a:pt x="121" y="885"/>
                      </a:lnTo>
                      <a:lnTo>
                        <a:pt x="93" y="882"/>
                      </a:lnTo>
                      <a:lnTo>
                        <a:pt x="68" y="873"/>
                      </a:lnTo>
                      <a:lnTo>
                        <a:pt x="46" y="859"/>
                      </a:lnTo>
                      <a:lnTo>
                        <a:pt x="26" y="841"/>
                      </a:lnTo>
                      <a:lnTo>
                        <a:pt x="13" y="818"/>
                      </a:lnTo>
                      <a:lnTo>
                        <a:pt x="3" y="794"/>
                      </a:lnTo>
                      <a:lnTo>
                        <a:pt x="0" y="765"/>
                      </a:lnTo>
                      <a:lnTo>
                        <a:pt x="0" y="118"/>
                      </a:lnTo>
                      <a:lnTo>
                        <a:pt x="3" y="91"/>
                      </a:lnTo>
                      <a:lnTo>
                        <a:pt x="13" y="66"/>
                      </a:lnTo>
                      <a:lnTo>
                        <a:pt x="26" y="44"/>
                      </a:lnTo>
                      <a:lnTo>
                        <a:pt x="46" y="26"/>
                      </a:lnTo>
                      <a:lnTo>
                        <a:pt x="68" y="11"/>
                      </a:lnTo>
                      <a:lnTo>
                        <a:pt x="93" y="3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 w="15875">
                  <a:solidFill>
                    <a:srgbClr val="FFFFFF">
                      <a:lumMod val="65000"/>
                    </a:srgbClr>
                  </a:solidFill>
                  <a:prstDash val="solid"/>
                  <a:round/>
                  <a:headEnd/>
                  <a:tailEnd/>
                </a:ln>
                <a:effectLst>
                  <a:innerShdw blurRad="63500">
                    <a:prstClr val="black">
                      <a:alpha val="71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 26"/>
                <p:cNvSpPr>
                  <a:spLocks/>
                </p:cNvSpPr>
                <p:nvPr/>
              </p:nvSpPr>
              <p:spPr bwMode="auto">
                <a:xfrm>
                  <a:off x="3328558" y="1325696"/>
                  <a:ext cx="1501280" cy="234745"/>
                </a:xfrm>
                <a:custGeom>
                  <a:avLst/>
                  <a:gdLst>
                    <a:gd name="T0" fmla="*/ 75 w 3303"/>
                    <a:gd name="T1" fmla="*/ 0 h 513"/>
                    <a:gd name="T2" fmla="*/ 3226 w 3303"/>
                    <a:gd name="T3" fmla="*/ 0 h 513"/>
                    <a:gd name="T4" fmla="*/ 3246 w 3303"/>
                    <a:gd name="T5" fmla="*/ 3 h 513"/>
                    <a:gd name="T6" fmla="*/ 3264 w 3303"/>
                    <a:gd name="T7" fmla="*/ 10 h 513"/>
                    <a:gd name="T8" fmla="*/ 3280 w 3303"/>
                    <a:gd name="T9" fmla="*/ 22 h 513"/>
                    <a:gd name="T10" fmla="*/ 3292 w 3303"/>
                    <a:gd name="T11" fmla="*/ 38 h 513"/>
                    <a:gd name="T12" fmla="*/ 3299 w 3303"/>
                    <a:gd name="T13" fmla="*/ 55 h 513"/>
                    <a:gd name="T14" fmla="*/ 3303 w 3303"/>
                    <a:gd name="T15" fmla="*/ 75 h 513"/>
                    <a:gd name="T16" fmla="*/ 3303 w 3303"/>
                    <a:gd name="T17" fmla="*/ 438 h 513"/>
                    <a:gd name="T18" fmla="*/ 3299 w 3303"/>
                    <a:gd name="T19" fmla="*/ 458 h 513"/>
                    <a:gd name="T20" fmla="*/ 3292 w 3303"/>
                    <a:gd name="T21" fmla="*/ 476 h 513"/>
                    <a:gd name="T22" fmla="*/ 3280 w 3303"/>
                    <a:gd name="T23" fmla="*/ 491 h 513"/>
                    <a:gd name="T24" fmla="*/ 3264 w 3303"/>
                    <a:gd name="T25" fmla="*/ 503 h 513"/>
                    <a:gd name="T26" fmla="*/ 3246 w 3303"/>
                    <a:gd name="T27" fmla="*/ 510 h 513"/>
                    <a:gd name="T28" fmla="*/ 3226 w 3303"/>
                    <a:gd name="T29" fmla="*/ 513 h 513"/>
                    <a:gd name="T30" fmla="*/ 75 w 3303"/>
                    <a:gd name="T31" fmla="*/ 513 h 513"/>
                    <a:gd name="T32" fmla="*/ 55 w 3303"/>
                    <a:gd name="T33" fmla="*/ 510 h 513"/>
                    <a:gd name="T34" fmla="*/ 37 w 3303"/>
                    <a:gd name="T35" fmla="*/ 503 h 513"/>
                    <a:gd name="T36" fmla="*/ 22 w 3303"/>
                    <a:gd name="T37" fmla="*/ 491 h 513"/>
                    <a:gd name="T38" fmla="*/ 9 w 3303"/>
                    <a:gd name="T39" fmla="*/ 476 h 513"/>
                    <a:gd name="T40" fmla="*/ 2 w 3303"/>
                    <a:gd name="T41" fmla="*/ 458 h 513"/>
                    <a:gd name="T42" fmla="*/ 0 w 3303"/>
                    <a:gd name="T43" fmla="*/ 438 h 513"/>
                    <a:gd name="T44" fmla="*/ 0 w 3303"/>
                    <a:gd name="T45" fmla="*/ 75 h 513"/>
                    <a:gd name="T46" fmla="*/ 2 w 3303"/>
                    <a:gd name="T47" fmla="*/ 55 h 513"/>
                    <a:gd name="T48" fmla="*/ 9 w 3303"/>
                    <a:gd name="T49" fmla="*/ 38 h 513"/>
                    <a:gd name="T50" fmla="*/ 22 w 3303"/>
                    <a:gd name="T51" fmla="*/ 22 h 513"/>
                    <a:gd name="T52" fmla="*/ 37 w 3303"/>
                    <a:gd name="T53" fmla="*/ 10 h 513"/>
                    <a:gd name="T54" fmla="*/ 55 w 3303"/>
                    <a:gd name="T55" fmla="*/ 3 h 513"/>
                    <a:gd name="T56" fmla="*/ 75 w 3303"/>
                    <a:gd name="T57" fmla="*/ 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303" h="513">
                      <a:moveTo>
                        <a:pt x="75" y="0"/>
                      </a:moveTo>
                      <a:lnTo>
                        <a:pt x="3226" y="0"/>
                      </a:lnTo>
                      <a:lnTo>
                        <a:pt x="3246" y="3"/>
                      </a:lnTo>
                      <a:lnTo>
                        <a:pt x="3264" y="10"/>
                      </a:lnTo>
                      <a:lnTo>
                        <a:pt x="3280" y="22"/>
                      </a:lnTo>
                      <a:lnTo>
                        <a:pt x="3292" y="38"/>
                      </a:lnTo>
                      <a:lnTo>
                        <a:pt x="3299" y="55"/>
                      </a:lnTo>
                      <a:lnTo>
                        <a:pt x="3303" y="75"/>
                      </a:lnTo>
                      <a:lnTo>
                        <a:pt x="3303" y="438"/>
                      </a:lnTo>
                      <a:lnTo>
                        <a:pt x="3299" y="458"/>
                      </a:lnTo>
                      <a:lnTo>
                        <a:pt x="3292" y="476"/>
                      </a:lnTo>
                      <a:lnTo>
                        <a:pt x="3280" y="491"/>
                      </a:lnTo>
                      <a:lnTo>
                        <a:pt x="3264" y="503"/>
                      </a:lnTo>
                      <a:lnTo>
                        <a:pt x="3246" y="510"/>
                      </a:lnTo>
                      <a:lnTo>
                        <a:pt x="3226" y="513"/>
                      </a:lnTo>
                      <a:lnTo>
                        <a:pt x="75" y="513"/>
                      </a:lnTo>
                      <a:lnTo>
                        <a:pt x="55" y="510"/>
                      </a:lnTo>
                      <a:lnTo>
                        <a:pt x="37" y="503"/>
                      </a:lnTo>
                      <a:lnTo>
                        <a:pt x="22" y="491"/>
                      </a:lnTo>
                      <a:lnTo>
                        <a:pt x="9" y="476"/>
                      </a:lnTo>
                      <a:lnTo>
                        <a:pt x="2" y="458"/>
                      </a:lnTo>
                      <a:lnTo>
                        <a:pt x="0" y="438"/>
                      </a:lnTo>
                      <a:lnTo>
                        <a:pt x="0" y="75"/>
                      </a:lnTo>
                      <a:lnTo>
                        <a:pt x="2" y="55"/>
                      </a:lnTo>
                      <a:lnTo>
                        <a:pt x="9" y="38"/>
                      </a:lnTo>
                      <a:lnTo>
                        <a:pt x="22" y="22"/>
                      </a:lnTo>
                      <a:lnTo>
                        <a:pt x="37" y="10"/>
                      </a:lnTo>
                      <a:lnTo>
                        <a:pt x="55" y="3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rgbClr val="FFFFFF">
                        <a:lumMod val="75000"/>
                      </a:srgbClr>
                    </a:gs>
                    <a:gs pos="65000">
                      <a:srgbClr val="FFFFFF">
                        <a:lumMod val="50000"/>
                      </a:srgbClr>
                    </a:gs>
                    <a:gs pos="0">
                      <a:srgbClr val="FFFFFF">
                        <a:lumMod val="85000"/>
                      </a:srgbClr>
                    </a:gs>
                    <a:gs pos="30000">
                      <a:srgbClr val="FFFFFF">
                        <a:lumMod val="95000"/>
                      </a:srgbClr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30"/>
                <p:cNvSpPr>
                  <a:spLocks/>
                </p:cNvSpPr>
                <p:nvPr/>
              </p:nvSpPr>
              <p:spPr bwMode="auto">
                <a:xfrm>
                  <a:off x="3332652" y="1325696"/>
                  <a:ext cx="401252" cy="234745"/>
                </a:xfrm>
                <a:custGeom>
                  <a:avLst/>
                  <a:gdLst>
                    <a:gd name="T0" fmla="*/ 75 w 882"/>
                    <a:gd name="T1" fmla="*/ 0 h 513"/>
                    <a:gd name="T2" fmla="*/ 882 w 882"/>
                    <a:gd name="T3" fmla="*/ 0 h 513"/>
                    <a:gd name="T4" fmla="*/ 882 w 882"/>
                    <a:gd name="T5" fmla="*/ 513 h 513"/>
                    <a:gd name="T6" fmla="*/ 75 w 882"/>
                    <a:gd name="T7" fmla="*/ 513 h 513"/>
                    <a:gd name="T8" fmla="*/ 55 w 882"/>
                    <a:gd name="T9" fmla="*/ 510 h 513"/>
                    <a:gd name="T10" fmla="*/ 37 w 882"/>
                    <a:gd name="T11" fmla="*/ 503 h 513"/>
                    <a:gd name="T12" fmla="*/ 22 w 882"/>
                    <a:gd name="T13" fmla="*/ 491 h 513"/>
                    <a:gd name="T14" fmla="*/ 9 w 882"/>
                    <a:gd name="T15" fmla="*/ 476 h 513"/>
                    <a:gd name="T16" fmla="*/ 2 w 882"/>
                    <a:gd name="T17" fmla="*/ 458 h 513"/>
                    <a:gd name="T18" fmla="*/ 0 w 882"/>
                    <a:gd name="T19" fmla="*/ 438 h 513"/>
                    <a:gd name="T20" fmla="*/ 0 w 882"/>
                    <a:gd name="T21" fmla="*/ 75 h 513"/>
                    <a:gd name="T22" fmla="*/ 2 w 882"/>
                    <a:gd name="T23" fmla="*/ 55 h 513"/>
                    <a:gd name="T24" fmla="*/ 9 w 882"/>
                    <a:gd name="T25" fmla="*/ 38 h 513"/>
                    <a:gd name="T26" fmla="*/ 22 w 882"/>
                    <a:gd name="T27" fmla="*/ 22 h 513"/>
                    <a:gd name="T28" fmla="*/ 37 w 882"/>
                    <a:gd name="T29" fmla="*/ 10 h 513"/>
                    <a:gd name="T30" fmla="*/ 55 w 882"/>
                    <a:gd name="T31" fmla="*/ 3 h 513"/>
                    <a:gd name="T32" fmla="*/ 75 w 882"/>
                    <a:gd name="T33" fmla="*/ 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82" h="513">
                      <a:moveTo>
                        <a:pt x="75" y="0"/>
                      </a:moveTo>
                      <a:lnTo>
                        <a:pt x="882" y="0"/>
                      </a:lnTo>
                      <a:lnTo>
                        <a:pt x="882" y="513"/>
                      </a:lnTo>
                      <a:lnTo>
                        <a:pt x="75" y="513"/>
                      </a:lnTo>
                      <a:lnTo>
                        <a:pt x="55" y="510"/>
                      </a:lnTo>
                      <a:lnTo>
                        <a:pt x="37" y="503"/>
                      </a:lnTo>
                      <a:lnTo>
                        <a:pt x="22" y="491"/>
                      </a:lnTo>
                      <a:lnTo>
                        <a:pt x="9" y="476"/>
                      </a:lnTo>
                      <a:lnTo>
                        <a:pt x="2" y="458"/>
                      </a:lnTo>
                      <a:lnTo>
                        <a:pt x="0" y="438"/>
                      </a:lnTo>
                      <a:lnTo>
                        <a:pt x="0" y="75"/>
                      </a:lnTo>
                      <a:lnTo>
                        <a:pt x="2" y="55"/>
                      </a:lnTo>
                      <a:lnTo>
                        <a:pt x="9" y="38"/>
                      </a:lnTo>
                      <a:lnTo>
                        <a:pt x="22" y="22"/>
                      </a:lnTo>
                      <a:lnTo>
                        <a:pt x="37" y="10"/>
                      </a:lnTo>
                      <a:lnTo>
                        <a:pt x="55" y="3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rgbClr val="FFFFFF">
                        <a:lumMod val="75000"/>
                      </a:srgbClr>
                    </a:gs>
                    <a:gs pos="65000">
                      <a:srgbClr val="FFFFFF">
                        <a:lumMod val="50000"/>
                      </a:srgbClr>
                    </a:gs>
                    <a:gs pos="9000">
                      <a:srgbClr val="FFFFFF">
                        <a:lumMod val="85000"/>
                      </a:srgbClr>
                    </a:gs>
                    <a:gs pos="35000">
                      <a:srgbClr val="FFFFFF">
                        <a:lumMod val="95000"/>
                      </a:srgbClr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 577"/>
                <p:cNvSpPr>
                  <a:spLocks/>
                </p:cNvSpPr>
                <p:nvPr/>
              </p:nvSpPr>
              <p:spPr bwMode="auto">
                <a:xfrm>
                  <a:off x="4619009" y="5057059"/>
                  <a:ext cx="1047988" cy="524214"/>
                </a:xfrm>
                <a:custGeom>
                  <a:avLst/>
                  <a:gdLst>
                    <a:gd name="connsiteX0" fmla="*/ 579438 w 579438"/>
                    <a:gd name="connsiteY0" fmla="*/ 109796 h 312738"/>
                    <a:gd name="connsiteX1" fmla="*/ 568356 w 579438"/>
                    <a:gd name="connsiteY1" fmla="*/ 113744 h 312738"/>
                    <a:gd name="connsiteX2" fmla="*/ 567974 w 579438"/>
                    <a:gd name="connsiteY2" fmla="*/ 113811 h 312738"/>
                    <a:gd name="connsiteX3" fmla="*/ 579438 w 579438"/>
                    <a:gd name="connsiteY3" fmla="*/ 109261 h 312738"/>
                    <a:gd name="connsiteX4" fmla="*/ 578622 w 579438"/>
                    <a:gd name="connsiteY4" fmla="*/ 109553 h 312738"/>
                    <a:gd name="connsiteX5" fmla="*/ 579438 w 579438"/>
                    <a:gd name="connsiteY5" fmla="*/ 109266 h 312738"/>
                    <a:gd name="connsiteX6" fmla="*/ 577602 w 579438"/>
                    <a:gd name="connsiteY6" fmla="*/ 109922 h 312738"/>
                    <a:gd name="connsiteX7" fmla="*/ 579438 w 579438"/>
                    <a:gd name="connsiteY7" fmla="*/ 109277 h 312738"/>
                    <a:gd name="connsiteX8" fmla="*/ 568356 w 579438"/>
                    <a:gd name="connsiteY8" fmla="*/ 113235 h 312738"/>
                    <a:gd name="connsiteX9" fmla="*/ 567971 w 579438"/>
                    <a:gd name="connsiteY9" fmla="*/ 113303 h 312738"/>
                    <a:gd name="connsiteX10" fmla="*/ 568034 w 579438"/>
                    <a:gd name="connsiteY10" fmla="*/ 113281 h 312738"/>
                    <a:gd name="connsiteX11" fmla="*/ 567973 w 579438"/>
                    <a:gd name="connsiteY11" fmla="*/ 113292 h 312738"/>
                    <a:gd name="connsiteX12" fmla="*/ 568002 w 579438"/>
                    <a:gd name="connsiteY12" fmla="*/ 113282 h 312738"/>
                    <a:gd name="connsiteX13" fmla="*/ 568001 w 579438"/>
                    <a:gd name="connsiteY13" fmla="*/ 113282 h 312738"/>
                    <a:gd name="connsiteX14" fmla="*/ 567973 w 579438"/>
                    <a:gd name="connsiteY14" fmla="*/ 113287 h 312738"/>
                    <a:gd name="connsiteX15" fmla="*/ 579438 w 579438"/>
                    <a:gd name="connsiteY15" fmla="*/ 108744 h 312738"/>
                    <a:gd name="connsiteX16" fmla="*/ 568356 w 579438"/>
                    <a:gd name="connsiteY16" fmla="*/ 112713 h 312738"/>
                    <a:gd name="connsiteX17" fmla="*/ 567971 w 579438"/>
                    <a:gd name="connsiteY17" fmla="*/ 112781 h 312738"/>
                    <a:gd name="connsiteX18" fmla="*/ 359924 w 579438"/>
                    <a:gd name="connsiteY18" fmla="*/ 0 h 312738"/>
                    <a:gd name="connsiteX19" fmla="*/ 359935 w 579438"/>
                    <a:gd name="connsiteY19" fmla="*/ 15 h 312738"/>
                    <a:gd name="connsiteX20" fmla="*/ 359953 w 579438"/>
                    <a:gd name="connsiteY20" fmla="*/ 0 h 312738"/>
                    <a:gd name="connsiteX21" fmla="*/ 359965 w 579438"/>
                    <a:gd name="connsiteY21" fmla="*/ 16 h 312738"/>
                    <a:gd name="connsiteX22" fmla="*/ 359984 w 579438"/>
                    <a:gd name="connsiteY22" fmla="*/ 0 h 312738"/>
                    <a:gd name="connsiteX23" fmla="*/ 359992 w 579438"/>
                    <a:gd name="connsiteY23" fmla="*/ 10 h 312738"/>
                    <a:gd name="connsiteX24" fmla="*/ 360003 w 579438"/>
                    <a:gd name="connsiteY24" fmla="*/ 0 h 312738"/>
                    <a:gd name="connsiteX25" fmla="*/ 360068 w 579438"/>
                    <a:gd name="connsiteY25" fmla="*/ 88 h 312738"/>
                    <a:gd name="connsiteX26" fmla="*/ 360170 w 579438"/>
                    <a:gd name="connsiteY26" fmla="*/ 0 h 312738"/>
                    <a:gd name="connsiteX27" fmla="*/ 360304 w 579438"/>
                    <a:gd name="connsiteY27" fmla="*/ 180 h 312738"/>
                    <a:gd name="connsiteX28" fmla="*/ 360513 w 579438"/>
                    <a:gd name="connsiteY28" fmla="*/ 0 h 312738"/>
                    <a:gd name="connsiteX29" fmla="*/ 360515 w 579438"/>
                    <a:gd name="connsiteY29" fmla="*/ 3 h 312738"/>
                    <a:gd name="connsiteX30" fmla="*/ 360520 w 579438"/>
                    <a:gd name="connsiteY30" fmla="*/ 0 h 312738"/>
                    <a:gd name="connsiteX31" fmla="*/ 360522 w 579438"/>
                    <a:gd name="connsiteY31" fmla="*/ 3 h 312738"/>
                    <a:gd name="connsiteX32" fmla="*/ 360526 w 579438"/>
                    <a:gd name="connsiteY32" fmla="*/ 0 h 312738"/>
                    <a:gd name="connsiteX33" fmla="*/ 360529 w 579438"/>
                    <a:gd name="connsiteY33" fmla="*/ 3 h 312738"/>
                    <a:gd name="connsiteX34" fmla="*/ 360533 w 579438"/>
                    <a:gd name="connsiteY34" fmla="*/ 0 h 312738"/>
                    <a:gd name="connsiteX35" fmla="*/ 360555 w 579438"/>
                    <a:gd name="connsiteY35" fmla="*/ 29 h 312738"/>
                    <a:gd name="connsiteX36" fmla="*/ 360588 w 579438"/>
                    <a:gd name="connsiteY36" fmla="*/ 0 h 312738"/>
                    <a:gd name="connsiteX37" fmla="*/ 360592 w 579438"/>
                    <a:gd name="connsiteY37" fmla="*/ 5 h 312738"/>
                    <a:gd name="connsiteX38" fmla="*/ 360599 w 579438"/>
                    <a:gd name="connsiteY38" fmla="*/ 0 h 312738"/>
                    <a:gd name="connsiteX39" fmla="*/ 360603 w 579438"/>
                    <a:gd name="connsiteY39" fmla="*/ 5 h 312738"/>
                    <a:gd name="connsiteX40" fmla="*/ 360609 w 579438"/>
                    <a:gd name="connsiteY40" fmla="*/ 0 h 312738"/>
                    <a:gd name="connsiteX41" fmla="*/ 360614 w 579438"/>
                    <a:gd name="connsiteY41" fmla="*/ 7 h 312738"/>
                    <a:gd name="connsiteX42" fmla="*/ 360622 w 579438"/>
                    <a:gd name="connsiteY42" fmla="*/ 0 h 312738"/>
                    <a:gd name="connsiteX43" fmla="*/ 360628 w 579438"/>
                    <a:gd name="connsiteY43" fmla="*/ 8 h 312738"/>
                    <a:gd name="connsiteX44" fmla="*/ 360637 w 579438"/>
                    <a:gd name="connsiteY44" fmla="*/ 0 h 312738"/>
                    <a:gd name="connsiteX45" fmla="*/ 360841 w 579438"/>
                    <a:gd name="connsiteY45" fmla="*/ 273 h 312738"/>
                    <a:gd name="connsiteX46" fmla="*/ 361156 w 579438"/>
                    <a:gd name="connsiteY46" fmla="*/ 0 h 312738"/>
                    <a:gd name="connsiteX47" fmla="*/ 369522 w 579438"/>
                    <a:gd name="connsiteY47" fmla="*/ 11233 h 312738"/>
                    <a:gd name="connsiteX48" fmla="*/ 369669 w 579438"/>
                    <a:gd name="connsiteY48" fmla="*/ 11113 h 312738"/>
                    <a:gd name="connsiteX49" fmla="*/ 373206 w 579438"/>
                    <a:gd name="connsiteY49" fmla="*/ 16179 h 312738"/>
                    <a:gd name="connsiteX50" fmla="*/ 381794 w 579438"/>
                    <a:gd name="connsiteY50" fmla="*/ 27711 h 312738"/>
                    <a:gd name="connsiteX51" fmla="*/ 402431 w 579438"/>
                    <a:gd name="connsiteY51" fmla="*/ 51463 h 312738"/>
                    <a:gd name="connsiteX52" fmla="*/ 423069 w 579438"/>
                    <a:gd name="connsiteY52" fmla="*/ 71257 h 312738"/>
                    <a:gd name="connsiteX53" fmla="*/ 427993 w 579438"/>
                    <a:gd name="connsiteY53" fmla="*/ 74847 h 312738"/>
                    <a:gd name="connsiteX54" fmla="*/ 428625 w 579438"/>
                    <a:gd name="connsiteY54" fmla="*/ 75241 h 312738"/>
                    <a:gd name="connsiteX55" fmla="*/ 428574 w 579438"/>
                    <a:gd name="connsiteY55" fmla="*/ 75270 h 312738"/>
                    <a:gd name="connsiteX56" fmla="*/ 443706 w 579438"/>
                    <a:gd name="connsiteY56" fmla="*/ 86300 h 312738"/>
                    <a:gd name="connsiteX57" fmla="*/ 465099 w 579438"/>
                    <a:gd name="connsiteY57" fmla="*/ 98155 h 312738"/>
                    <a:gd name="connsiteX58" fmla="*/ 465448 w 579438"/>
                    <a:gd name="connsiteY58" fmla="*/ 98303 h 312738"/>
                    <a:gd name="connsiteX59" fmla="*/ 482600 w 579438"/>
                    <a:gd name="connsiteY59" fmla="*/ 105302 h 312738"/>
                    <a:gd name="connsiteX60" fmla="*/ 482275 w 579438"/>
                    <a:gd name="connsiteY60" fmla="*/ 105441 h 312738"/>
                    <a:gd name="connsiteX61" fmla="*/ 484448 w 579438"/>
                    <a:gd name="connsiteY61" fmla="*/ 106363 h 312738"/>
                    <a:gd name="connsiteX62" fmla="*/ 491759 w 579438"/>
                    <a:gd name="connsiteY62" fmla="*/ 108501 h 312738"/>
                    <a:gd name="connsiteX63" fmla="*/ 495300 w 579438"/>
                    <a:gd name="connsiteY63" fmla="*/ 109261 h 312738"/>
                    <a:gd name="connsiteX64" fmla="*/ 494908 w 579438"/>
                    <a:gd name="connsiteY64" fmla="*/ 109422 h 312738"/>
                    <a:gd name="connsiteX65" fmla="*/ 503446 w 579438"/>
                    <a:gd name="connsiteY65" fmla="*/ 111919 h 312738"/>
                    <a:gd name="connsiteX66" fmla="*/ 521653 w 579438"/>
                    <a:gd name="connsiteY66" fmla="*/ 115094 h 312738"/>
                    <a:gd name="connsiteX67" fmla="*/ 532630 w 579438"/>
                    <a:gd name="connsiteY67" fmla="*/ 115595 h 312738"/>
                    <a:gd name="connsiteX68" fmla="*/ 534988 w 579438"/>
                    <a:gd name="connsiteY68" fmla="*/ 115595 h 312738"/>
                    <a:gd name="connsiteX69" fmla="*/ 534729 w 579438"/>
                    <a:gd name="connsiteY69" fmla="*/ 115690 h 312738"/>
                    <a:gd name="connsiteX70" fmla="*/ 539068 w 579438"/>
                    <a:gd name="connsiteY70" fmla="*/ 115888 h 312738"/>
                    <a:gd name="connsiteX71" fmla="*/ 554899 w 579438"/>
                    <a:gd name="connsiteY71" fmla="*/ 115094 h 312738"/>
                    <a:gd name="connsiteX72" fmla="*/ 567971 w 579438"/>
                    <a:gd name="connsiteY72" fmla="*/ 112781 h 312738"/>
                    <a:gd name="connsiteX73" fmla="*/ 565089 w 579438"/>
                    <a:gd name="connsiteY73" fmla="*/ 113796 h 312738"/>
                    <a:gd name="connsiteX74" fmla="*/ 567973 w 579438"/>
                    <a:gd name="connsiteY74" fmla="*/ 113287 h 312738"/>
                    <a:gd name="connsiteX75" fmla="*/ 567973 w 579438"/>
                    <a:gd name="connsiteY75" fmla="*/ 113287 h 312738"/>
                    <a:gd name="connsiteX76" fmla="*/ 567971 w 579438"/>
                    <a:gd name="connsiteY76" fmla="*/ 113288 h 312738"/>
                    <a:gd name="connsiteX77" fmla="*/ 567971 w 579438"/>
                    <a:gd name="connsiteY77" fmla="*/ 113288 h 312738"/>
                    <a:gd name="connsiteX78" fmla="*/ 567967 w 579438"/>
                    <a:gd name="connsiteY78" fmla="*/ 113289 h 312738"/>
                    <a:gd name="connsiteX79" fmla="*/ 567947 w 579438"/>
                    <a:gd name="connsiteY79" fmla="*/ 113296 h 312738"/>
                    <a:gd name="connsiteX80" fmla="*/ 567973 w 579438"/>
                    <a:gd name="connsiteY80" fmla="*/ 113292 h 312738"/>
                    <a:gd name="connsiteX81" fmla="*/ 567909 w 579438"/>
                    <a:gd name="connsiteY81" fmla="*/ 113314 h 312738"/>
                    <a:gd name="connsiteX82" fmla="*/ 567971 w 579438"/>
                    <a:gd name="connsiteY82" fmla="*/ 113303 h 312738"/>
                    <a:gd name="connsiteX83" fmla="*/ 565068 w 579438"/>
                    <a:gd name="connsiteY83" fmla="*/ 114323 h 312738"/>
                    <a:gd name="connsiteX84" fmla="*/ 567974 w 579438"/>
                    <a:gd name="connsiteY84" fmla="*/ 113811 h 312738"/>
                    <a:gd name="connsiteX85" fmla="*/ 0 w 579438"/>
                    <a:gd name="connsiteY85" fmla="*/ 312738 h 312738"/>
                    <a:gd name="connsiteX0" fmla="*/ 580823 w 580823"/>
                    <a:gd name="connsiteY0" fmla="*/ 109796 h 304428"/>
                    <a:gd name="connsiteX1" fmla="*/ 569741 w 580823"/>
                    <a:gd name="connsiteY1" fmla="*/ 113744 h 304428"/>
                    <a:gd name="connsiteX2" fmla="*/ 569359 w 580823"/>
                    <a:gd name="connsiteY2" fmla="*/ 113811 h 304428"/>
                    <a:gd name="connsiteX3" fmla="*/ 580823 w 580823"/>
                    <a:gd name="connsiteY3" fmla="*/ 109796 h 304428"/>
                    <a:gd name="connsiteX4" fmla="*/ 580823 w 580823"/>
                    <a:gd name="connsiteY4" fmla="*/ 109261 h 304428"/>
                    <a:gd name="connsiteX5" fmla="*/ 580007 w 580823"/>
                    <a:gd name="connsiteY5" fmla="*/ 109553 h 304428"/>
                    <a:gd name="connsiteX6" fmla="*/ 580823 w 580823"/>
                    <a:gd name="connsiteY6" fmla="*/ 109266 h 304428"/>
                    <a:gd name="connsiteX7" fmla="*/ 578987 w 580823"/>
                    <a:gd name="connsiteY7" fmla="*/ 109922 h 304428"/>
                    <a:gd name="connsiteX8" fmla="*/ 580823 w 580823"/>
                    <a:gd name="connsiteY8" fmla="*/ 109277 h 304428"/>
                    <a:gd name="connsiteX9" fmla="*/ 569741 w 580823"/>
                    <a:gd name="connsiteY9" fmla="*/ 113235 h 304428"/>
                    <a:gd name="connsiteX10" fmla="*/ 569356 w 580823"/>
                    <a:gd name="connsiteY10" fmla="*/ 113303 h 304428"/>
                    <a:gd name="connsiteX11" fmla="*/ 569419 w 580823"/>
                    <a:gd name="connsiteY11" fmla="*/ 113281 h 304428"/>
                    <a:gd name="connsiteX12" fmla="*/ 569358 w 580823"/>
                    <a:gd name="connsiteY12" fmla="*/ 113292 h 304428"/>
                    <a:gd name="connsiteX13" fmla="*/ 569387 w 580823"/>
                    <a:gd name="connsiteY13" fmla="*/ 113282 h 304428"/>
                    <a:gd name="connsiteX14" fmla="*/ 569386 w 580823"/>
                    <a:gd name="connsiteY14" fmla="*/ 113282 h 304428"/>
                    <a:gd name="connsiteX15" fmla="*/ 569358 w 580823"/>
                    <a:gd name="connsiteY15" fmla="*/ 113287 h 304428"/>
                    <a:gd name="connsiteX16" fmla="*/ 580823 w 580823"/>
                    <a:gd name="connsiteY16" fmla="*/ 109261 h 304428"/>
                    <a:gd name="connsiteX17" fmla="*/ 580823 w 580823"/>
                    <a:gd name="connsiteY17" fmla="*/ 108744 h 304428"/>
                    <a:gd name="connsiteX18" fmla="*/ 569741 w 580823"/>
                    <a:gd name="connsiteY18" fmla="*/ 112713 h 304428"/>
                    <a:gd name="connsiteX19" fmla="*/ 569356 w 580823"/>
                    <a:gd name="connsiteY19" fmla="*/ 112781 h 304428"/>
                    <a:gd name="connsiteX20" fmla="*/ 580823 w 580823"/>
                    <a:gd name="connsiteY20" fmla="*/ 108744 h 304428"/>
                    <a:gd name="connsiteX21" fmla="*/ 361309 w 580823"/>
                    <a:gd name="connsiteY21" fmla="*/ 0 h 304428"/>
                    <a:gd name="connsiteX22" fmla="*/ 361320 w 580823"/>
                    <a:gd name="connsiteY22" fmla="*/ 15 h 304428"/>
                    <a:gd name="connsiteX23" fmla="*/ 361338 w 580823"/>
                    <a:gd name="connsiteY23" fmla="*/ 0 h 304428"/>
                    <a:gd name="connsiteX24" fmla="*/ 361350 w 580823"/>
                    <a:gd name="connsiteY24" fmla="*/ 16 h 304428"/>
                    <a:gd name="connsiteX25" fmla="*/ 361369 w 580823"/>
                    <a:gd name="connsiteY25" fmla="*/ 0 h 304428"/>
                    <a:gd name="connsiteX26" fmla="*/ 361377 w 580823"/>
                    <a:gd name="connsiteY26" fmla="*/ 10 h 304428"/>
                    <a:gd name="connsiteX27" fmla="*/ 361388 w 580823"/>
                    <a:gd name="connsiteY27" fmla="*/ 0 h 304428"/>
                    <a:gd name="connsiteX28" fmla="*/ 361453 w 580823"/>
                    <a:gd name="connsiteY28" fmla="*/ 88 h 304428"/>
                    <a:gd name="connsiteX29" fmla="*/ 361555 w 580823"/>
                    <a:gd name="connsiteY29" fmla="*/ 0 h 304428"/>
                    <a:gd name="connsiteX30" fmla="*/ 361689 w 580823"/>
                    <a:gd name="connsiteY30" fmla="*/ 180 h 304428"/>
                    <a:gd name="connsiteX31" fmla="*/ 361898 w 580823"/>
                    <a:gd name="connsiteY31" fmla="*/ 0 h 304428"/>
                    <a:gd name="connsiteX32" fmla="*/ 361900 w 580823"/>
                    <a:gd name="connsiteY32" fmla="*/ 3 h 304428"/>
                    <a:gd name="connsiteX33" fmla="*/ 361905 w 580823"/>
                    <a:gd name="connsiteY33" fmla="*/ 0 h 304428"/>
                    <a:gd name="connsiteX34" fmla="*/ 361907 w 580823"/>
                    <a:gd name="connsiteY34" fmla="*/ 3 h 304428"/>
                    <a:gd name="connsiteX35" fmla="*/ 361911 w 580823"/>
                    <a:gd name="connsiteY35" fmla="*/ 0 h 304428"/>
                    <a:gd name="connsiteX36" fmla="*/ 361914 w 580823"/>
                    <a:gd name="connsiteY36" fmla="*/ 3 h 304428"/>
                    <a:gd name="connsiteX37" fmla="*/ 361918 w 580823"/>
                    <a:gd name="connsiteY37" fmla="*/ 0 h 304428"/>
                    <a:gd name="connsiteX38" fmla="*/ 361940 w 580823"/>
                    <a:gd name="connsiteY38" fmla="*/ 29 h 304428"/>
                    <a:gd name="connsiteX39" fmla="*/ 361973 w 580823"/>
                    <a:gd name="connsiteY39" fmla="*/ 0 h 304428"/>
                    <a:gd name="connsiteX40" fmla="*/ 361977 w 580823"/>
                    <a:gd name="connsiteY40" fmla="*/ 5 h 304428"/>
                    <a:gd name="connsiteX41" fmla="*/ 361984 w 580823"/>
                    <a:gd name="connsiteY41" fmla="*/ 0 h 304428"/>
                    <a:gd name="connsiteX42" fmla="*/ 361988 w 580823"/>
                    <a:gd name="connsiteY42" fmla="*/ 5 h 304428"/>
                    <a:gd name="connsiteX43" fmla="*/ 361994 w 580823"/>
                    <a:gd name="connsiteY43" fmla="*/ 0 h 304428"/>
                    <a:gd name="connsiteX44" fmla="*/ 361999 w 580823"/>
                    <a:gd name="connsiteY44" fmla="*/ 7 h 304428"/>
                    <a:gd name="connsiteX45" fmla="*/ 362007 w 580823"/>
                    <a:gd name="connsiteY45" fmla="*/ 0 h 304428"/>
                    <a:gd name="connsiteX46" fmla="*/ 362013 w 580823"/>
                    <a:gd name="connsiteY46" fmla="*/ 8 h 304428"/>
                    <a:gd name="connsiteX47" fmla="*/ 362022 w 580823"/>
                    <a:gd name="connsiteY47" fmla="*/ 0 h 304428"/>
                    <a:gd name="connsiteX48" fmla="*/ 362226 w 580823"/>
                    <a:gd name="connsiteY48" fmla="*/ 273 h 304428"/>
                    <a:gd name="connsiteX49" fmla="*/ 362541 w 580823"/>
                    <a:gd name="connsiteY49" fmla="*/ 0 h 304428"/>
                    <a:gd name="connsiteX50" fmla="*/ 370907 w 580823"/>
                    <a:gd name="connsiteY50" fmla="*/ 11233 h 304428"/>
                    <a:gd name="connsiteX51" fmla="*/ 371054 w 580823"/>
                    <a:gd name="connsiteY51" fmla="*/ 11113 h 304428"/>
                    <a:gd name="connsiteX52" fmla="*/ 374591 w 580823"/>
                    <a:gd name="connsiteY52" fmla="*/ 16179 h 304428"/>
                    <a:gd name="connsiteX53" fmla="*/ 383179 w 580823"/>
                    <a:gd name="connsiteY53" fmla="*/ 27711 h 304428"/>
                    <a:gd name="connsiteX54" fmla="*/ 403816 w 580823"/>
                    <a:gd name="connsiteY54" fmla="*/ 51463 h 304428"/>
                    <a:gd name="connsiteX55" fmla="*/ 424454 w 580823"/>
                    <a:gd name="connsiteY55" fmla="*/ 71257 h 304428"/>
                    <a:gd name="connsiteX56" fmla="*/ 429378 w 580823"/>
                    <a:gd name="connsiteY56" fmla="*/ 74847 h 304428"/>
                    <a:gd name="connsiteX57" fmla="*/ 430010 w 580823"/>
                    <a:gd name="connsiteY57" fmla="*/ 75241 h 304428"/>
                    <a:gd name="connsiteX58" fmla="*/ 429959 w 580823"/>
                    <a:gd name="connsiteY58" fmla="*/ 75270 h 304428"/>
                    <a:gd name="connsiteX59" fmla="*/ 445091 w 580823"/>
                    <a:gd name="connsiteY59" fmla="*/ 86300 h 304428"/>
                    <a:gd name="connsiteX60" fmla="*/ 466484 w 580823"/>
                    <a:gd name="connsiteY60" fmla="*/ 98155 h 304428"/>
                    <a:gd name="connsiteX61" fmla="*/ 466833 w 580823"/>
                    <a:gd name="connsiteY61" fmla="*/ 98303 h 304428"/>
                    <a:gd name="connsiteX62" fmla="*/ 483985 w 580823"/>
                    <a:gd name="connsiteY62" fmla="*/ 105302 h 304428"/>
                    <a:gd name="connsiteX63" fmla="*/ 483660 w 580823"/>
                    <a:gd name="connsiteY63" fmla="*/ 105441 h 304428"/>
                    <a:gd name="connsiteX64" fmla="*/ 485833 w 580823"/>
                    <a:gd name="connsiteY64" fmla="*/ 106363 h 304428"/>
                    <a:gd name="connsiteX65" fmla="*/ 493144 w 580823"/>
                    <a:gd name="connsiteY65" fmla="*/ 108501 h 304428"/>
                    <a:gd name="connsiteX66" fmla="*/ 496685 w 580823"/>
                    <a:gd name="connsiteY66" fmla="*/ 109261 h 304428"/>
                    <a:gd name="connsiteX67" fmla="*/ 496293 w 580823"/>
                    <a:gd name="connsiteY67" fmla="*/ 109422 h 304428"/>
                    <a:gd name="connsiteX68" fmla="*/ 504831 w 580823"/>
                    <a:gd name="connsiteY68" fmla="*/ 111919 h 304428"/>
                    <a:gd name="connsiteX69" fmla="*/ 523038 w 580823"/>
                    <a:gd name="connsiteY69" fmla="*/ 115094 h 304428"/>
                    <a:gd name="connsiteX70" fmla="*/ 534015 w 580823"/>
                    <a:gd name="connsiteY70" fmla="*/ 115595 h 304428"/>
                    <a:gd name="connsiteX71" fmla="*/ 536373 w 580823"/>
                    <a:gd name="connsiteY71" fmla="*/ 115595 h 304428"/>
                    <a:gd name="connsiteX72" fmla="*/ 536114 w 580823"/>
                    <a:gd name="connsiteY72" fmla="*/ 115690 h 304428"/>
                    <a:gd name="connsiteX73" fmla="*/ 540453 w 580823"/>
                    <a:gd name="connsiteY73" fmla="*/ 115888 h 304428"/>
                    <a:gd name="connsiteX74" fmla="*/ 556284 w 580823"/>
                    <a:gd name="connsiteY74" fmla="*/ 115094 h 304428"/>
                    <a:gd name="connsiteX75" fmla="*/ 569356 w 580823"/>
                    <a:gd name="connsiteY75" fmla="*/ 112781 h 304428"/>
                    <a:gd name="connsiteX76" fmla="*/ 566474 w 580823"/>
                    <a:gd name="connsiteY76" fmla="*/ 113796 h 304428"/>
                    <a:gd name="connsiteX77" fmla="*/ 569358 w 580823"/>
                    <a:gd name="connsiteY77" fmla="*/ 113287 h 304428"/>
                    <a:gd name="connsiteX78" fmla="*/ 569358 w 580823"/>
                    <a:gd name="connsiteY78" fmla="*/ 113287 h 304428"/>
                    <a:gd name="connsiteX79" fmla="*/ 569356 w 580823"/>
                    <a:gd name="connsiteY79" fmla="*/ 113288 h 304428"/>
                    <a:gd name="connsiteX80" fmla="*/ 569356 w 580823"/>
                    <a:gd name="connsiteY80" fmla="*/ 113288 h 304428"/>
                    <a:gd name="connsiteX81" fmla="*/ 569352 w 580823"/>
                    <a:gd name="connsiteY81" fmla="*/ 113289 h 304428"/>
                    <a:gd name="connsiteX82" fmla="*/ 569332 w 580823"/>
                    <a:gd name="connsiteY82" fmla="*/ 113296 h 304428"/>
                    <a:gd name="connsiteX83" fmla="*/ 569358 w 580823"/>
                    <a:gd name="connsiteY83" fmla="*/ 113292 h 304428"/>
                    <a:gd name="connsiteX84" fmla="*/ 569294 w 580823"/>
                    <a:gd name="connsiteY84" fmla="*/ 113314 h 304428"/>
                    <a:gd name="connsiteX85" fmla="*/ 569356 w 580823"/>
                    <a:gd name="connsiteY85" fmla="*/ 113303 h 304428"/>
                    <a:gd name="connsiteX86" fmla="*/ 566453 w 580823"/>
                    <a:gd name="connsiteY86" fmla="*/ 114323 h 304428"/>
                    <a:gd name="connsiteX87" fmla="*/ 569359 w 580823"/>
                    <a:gd name="connsiteY87" fmla="*/ 113811 h 304428"/>
                    <a:gd name="connsiteX88" fmla="*/ 0 w 580823"/>
                    <a:gd name="connsiteY88" fmla="*/ 304428 h 304428"/>
                    <a:gd name="connsiteX89" fmla="*/ 361309 w 580823"/>
                    <a:gd name="connsiteY89" fmla="*/ 0 h 304428"/>
                    <a:gd name="connsiteX0" fmla="*/ 569744 w 569744"/>
                    <a:gd name="connsiteY0" fmla="*/ 109796 h 304428"/>
                    <a:gd name="connsiteX1" fmla="*/ 558662 w 569744"/>
                    <a:gd name="connsiteY1" fmla="*/ 113744 h 304428"/>
                    <a:gd name="connsiteX2" fmla="*/ 558280 w 569744"/>
                    <a:gd name="connsiteY2" fmla="*/ 113811 h 304428"/>
                    <a:gd name="connsiteX3" fmla="*/ 569744 w 569744"/>
                    <a:gd name="connsiteY3" fmla="*/ 109796 h 304428"/>
                    <a:gd name="connsiteX4" fmla="*/ 569744 w 569744"/>
                    <a:gd name="connsiteY4" fmla="*/ 109261 h 304428"/>
                    <a:gd name="connsiteX5" fmla="*/ 568928 w 569744"/>
                    <a:gd name="connsiteY5" fmla="*/ 109553 h 304428"/>
                    <a:gd name="connsiteX6" fmla="*/ 569744 w 569744"/>
                    <a:gd name="connsiteY6" fmla="*/ 109266 h 304428"/>
                    <a:gd name="connsiteX7" fmla="*/ 567908 w 569744"/>
                    <a:gd name="connsiteY7" fmla="*/ 109922 h 304428"/>
                    <a:gd name="connsiteX8" fmla="*/ 569744 w 569744"/>
                    <a:gd name="connsiteY8" fmla="*/ 109277 h 304428"/>
                    <a:gd name="connsiteX9" fmla="*/ 558662 w 569744"/>
                    <a:gd name="connsiteY9" fmla="*/ 113235 h 304428"/>
                    <a:gd name="connsiteX10" fmla="*/ 558277 w 569744"/>
                    <a:gd name="connsiteY10" fmla="*/ 113303 h 304428"/>
                    <a:gd name="connsiteX11" fmla="*/ 558340 w 569744"/>
                    <a:gd name="connsiteY11" fmla="*/ 113281 h 304428"/>
                    <a:gd name="connsiteX12" fmla="*/ 558279 w 569744"/>
                    <a:gd name="connsiteY12" fmla="*/ 113292 h 304428"/>
                    <a:gd name="connsiteX13" fmla="*/ 558308 w 569744"/>
                    <a:gd name="connsiteY13" fmla="*/ 113282 h 304428"/>
                    <a:gd name="connsiteX14" fmla="*/ 558307 w 569744"/>
                    <a:gd name="connsiteY14" fmla="*/ 113282 h 304428"/>
                    <a:gd name="connsiteX15" fmla="*/ 558279 w 569744"/>
                    <a:gd name="connsiteY15" fmla="*/ 113287 h 304428"/>
                    <a:gd name="connsiteX16" fmla="*/ 569744 w 569744"/>
                    <a:gd name="connsiteY16" fmla="*/ 109261 h 304428"/>
                    <a:gd name="connsiteX17" fmla="*/ 569744 w 569744"/>
                    <a:gd name="connsiteY17" fmla="*/ 108744 h 304428"/>
                    <a:gd name="connsiteX18" fmla="*/ 558662 w 569744"/>
                    <a:gd name="connsiteY18" fmla="*/ 112713 h 304428"/>
                    <a:gd name="connsiteX19" fmla="*/ 558277 w 569744"/>
                    <a:gd name="connsiteY19" fmla="*/ 112781 h 304428"/>
                    <a:gd name="connsiteX20" fmla="*/ 569744 w 569744"/>
                    <a:gd name="connsiteY20" fmla="*/ 108744 h 304428"/>
                    <a:gd name="connsiteX21" fmla="*/ 350230 w 569744"/>
                    <a:gd name="connsiteY21" fmla="*/ 0 h 304428"/>
                    <a:gd name="connsiteX22" fmla="*/ 350241 w 569744"/>
                    <a:gd name="connsiteY22" fmla="*/ 15 h 304428"/>
                    <a:gd name="connsiteX23" fmla="*/ 350259 w 569744"/>
                    <a:gd name="connsiteY23" fmla="*/ 0 h 304428"/>
                    <a:gd name="connsiteX24" fmla="*/ 350271 w 569744"/>
                    <a:gd name="connsiteY24" fmla="*/ 16 h 304428"/>
                    <a:gd name="connsiteX25" fmla="*/ 350290 w 569744"/>
                    <a:gd name="connsiteY25" fmla="*/ 0 h 304428"/>
                    <a:gd name="connsiteX26" fmla="*/ 350298 w 569744"/>
                    <a:gd name="connsiteY26" fmla="*/ 10 h 304428"/>
                    <a:gd name="connsiteX27" fmla="*/ 350309 w 569744"/>
                    <a:gd name="connsiteY27" fmla="*/ 0 h 304428"/>
                    <a:gd name="connsiteX28" fmla="*/ 350374 w 569744"/>
                    <a:gd name="connsiteY28" fmla="*/ 88 h 304428"/>
                    <a:gd name="connsiteX29" fmla="*/ 350476 w 569744"/>
                    <a:gd name="connsiteY29" fmla="*/ 0 h 304428"/>
                    <a:gd name="connsiteX30" fmla="*/ 350610 w 569744"/>
                    <a:gd name="connsiteY30" fmla="*/ 180 h 304428"/>
                    <a:gd name="connsiteX31" fmla="*/ 350819 w 569744"/>
                    <a:gd name="connsiteY31" fmla="*/ 0 h 304428"/>
                    <a:gd name="connsiteX32" fmla="*/ 350821 w 569744"/>
                    <a:gd name="connsiteY32" fmla="*/ 3 h 304428"/>
                    <a:gd name="connsiteX33" fmla="*/ 350826 w 569744"/>
                    <a:gd name="connsiteY33" fmla="*/ 0 h 304428"/>
                    <a:gd name="connsiteX34" fmla="*/ 350828 w 569744"/>
                    <a:gd name="connsiteY34" fmla="*/ 3 h 304428"/>
                    <a:gd name="connsiteX35" fmla="*/ 350832 w 569744"/>
                    <a:gd name="connsiteY35" fmla="*/ 0 h 304428"/>
                    <a:gd name="connsiteX36" fmla="*/ 350835 w 569744"/>
                    <a:gd name="connsiteY36" fmla="*/ 3 h 304428"/>
                    <a:gd name="connsiteX37" fmla="*/ 350839 w 569744"/>
                    <a:gd name="connsiteY37" fmla="*/ 0 h 304428"/>
                    <a:gd name="connsiteX38" fmla="*/ 350861 w 569744"/>
                    <a:gd name="connsiteY38" fmla="*/ 29 h 304428"/>
                    <a:gd name="connsiteX39" fmla="*/ 350894 w 569744"/>
                    <a:gd name="connsiteY39" fmla="*/ 0 h 304428"/>
                    <a:gd name="connsiteX40" fmla="*/ 350898 w 569744"/>
                    <a:gd name="connsiteY40" fmla="*/ 5 h 304428"/>
                    <a:gd name="connsiteX41" fmla="*/ 350905 w 569744"/>
                    <a:gd name="connsiteY41" fmla="*/ 0 h 304428"/>
                    <a:gd name="connsiteX42" fmla="*/ 350909 w 569744"/>
                    <a:gd name="connsiteY42" fmla="*/ 5 h 304428"/>
                    <a:gd name="connsiteX43" fmla="*/ 350915 w 569744"/>
                    <a:gd name="connsiteY43" fmla="*/ 0 h 304428"/>
                    <a:gd name="connsiteX44" fmla="*/ 350920 w 569744"/>
                    <a:gd name="connsiteY44" fmla="*/ 7 h 304428"/>
                    <a:gd name="connsiteX45" fmla="*/ 350928 w 569744"/>
                    <a:gd name="connsiteY45" fmla="*/ 0 h 304428"/>
                    <a:gd name="connsiteX46" fmla="*/ 350934 w 569744"/>
                    <a:gd name="connsiteY46" fmla="*/ 8 h 304428"/>
                    <a:gd name="connsiteX47" fmla="*/ 350943 w 569744"/>
                    <a:gd name="connsiteY47" fmla="*/ 0 h 304428"/>
                    <a:gd name="connsiteX48" fmla="*/ 351147 w 569744"/>
                    <a:gd name="connsiteY48" fmla="*/ 273 h 304428"/>
                    <a:gd name="connsiteX49" fmla="*/ 351462 w 569744"/>
                    <a:gd name="connsiteY49" fmla="*/ 0 h 304428"/>
                    <a:gd name="connsiteX50" fmla="*/ 359828 w 569744"/>
                    <a:gd name="connsiteY50" fmla="*/ 11233 h 304428"/>
                    <a:gd name="connsiteX51" fmla="*/ 359975 w 569744"/>
                    <a:gd name="connsiteY51" fmla="*/ 11113 h 304428"/>
                    <a:gd name="connsiteX52" fmla="*/ 363512 w 569744"/>
                    <a:gd name="connsiteY52" fmla="*/ 16179 h 304428"/>
                    <a:gd name="connsiteX53" fmla="*/ 372100 w 569744"/>
                    <a:gd name="connsiteY53" fmla="*/ 27711 h 304428"/>
                    <a:gd name="connsiteX54" fmla="*/ 392737 w 569744"/>
                    <a:gd name="connsiteY54" fmla="*/ 51463 h 304428"/>
                    <a:gd name="connsiteX55" fmla="*/ 413375 w 569744"/>
                    <a:gd name="connsiteY55" fmla="*/ 71257 h 304428"/>
                    <a:gd name="connsiteX56" fmla="*/ 418299 w 569744"/>
                    <a:gd name="connsiteY56" fmla="*/ 74847 h 304428"/>
                    <a:gd name="connsiteX57" fmla="*/ 418931 w 569744"/>
                    <a:gd name="connsiteY57" fmla="*/ 75241 h 304428"/>
                    <a:gd name="connsiteX58" fmla="*/ 418880 w 569744"/>
                    <a:gd name="connsiteY58" fmla="*/ 75270 h 304428"/>
                    <a:gd name="connsiteX59" fmla="*/ 434012 w 569744"/>
                    <a:gd name="connsiteY59" fmla="*/ 86300 h 304428"/>
                    <a:gd name="connsiteX60" fmla="*/ 455405 w 569744"/>
                    <a:gd name="connsiteY60" fmla="*/ 98155 h 304428"/>
                    <a:gd name="connsiteX61" fmla="*/ 455754 w 569744"/>
                    <a:gd name="connsiteY61" fmla="*/ 98303 h 304428"/>
                    <a:gd name="connsiteX62" fmla="*/ 472906 w 569744"/>
                    <a:gd name="connsiteY62" fmla="*/ 105302 h 304428"/>
                    <a:gd name="connsiteX63" fmla="*/ 472581 w 569744"/>
                    <a:gd name="connsiteY63" fmla="*/ 105441 h 304428"/>
                    <a:gd name="connsiteX64" fmla="*/ 474754 w 569744"/>
                    <a:gd name="connsiteY64" fmla="*/ 106363 h 304428"/>
                    <a:gd name="connsiteX65" fmla="*/ 482065 w 569744"/>
                    <a:gd name="connsiteY65" fmla="*/ 108501 h 304428"/>
                    <a:gd name="connsiteX66" fmla="*/ 485606 w 569744"/>
                    <a:gd name="connsiteY66" fmla="*/ 109261 h 304428"/>
                    <a:gd name="connsiteX67" fmla="*/ 485214 w 569744"/>
                    <a:gd name="connsiteY67" fmla="*/ 109422 h 304428"/>
                    <a:gd name="connsiteX68" fmla="*/ 493752 w 569744"/>
                    <a:gd name="connsiteY68" fmla="*/ 111919 h 304428"/>
                    <a:gd name="connsiteX69" fmla="*/ 511959 w 569744"/>
                    <a:gd name="connsiteY69" fmla="*/ 115094 h 304428"/>
                    <a:gd name="connsiteX70" fmla="*/ 522936 w 569744"/>
                    <a:gd name="connsiteY70" fmla="*/ 115595 h 304428"/>
                    <a:gd name="connsiteX71" fmla="*/ 525294 w 569744"/>
                    <a:gd name="connsiteY71" fmla="*/ 115595 h 304428"/>
                    <a:gd name="connsiteX72" fmla="*/ 525035 w 569744"/>
                    <a:gd name="connsiteY72" fmla="*/ 115690 h 304428"/>
                    <a:gd name="connsiteX73" fmla="*/ 529374 w 569744"/>
                    <a:gd name="connsiteY73" fmla="*/ 115888 h 304428"/>
                    <a:gd name="connsiteX74" fmla="*/ 545205 w 569744"/>
                    <a:gd name="connsiteY74" fmla="*/ 115094 h 304428"/>
                    <a:gd name="connsiteX75" fmla="*/ 558277 w 569744"/>
                    <a:gd name="connsiteY75" fmla="*/ 112781 h 304428"/>
                    <a:gd name="connsiteX76" fmla="*/ 555395 w 569744"/>
                    <a:gd name="connsiteY76" fmla="*/ 113796 h 304428"/>
                    <a:gd name="connsiteX77" fmla="*/ 558279 w 569744"/>
                    <a:gd name="connsiteY77" fmla="*/ 113287 h 304428"/>
                    <a:gd name="connsiteX78" fmla="*/ 558279 w 569744"/>
                    <a:gd name="connsiteY78" fmla="*/ 113287 h 304428"/>
                    <a:gd name="connsiteX79" fmla="*/ 558277 w 569744"/>
                    <a:gd name="connsiteY79" fmla="*/ 113288 h 304428"/>
                    <a:gd name="connsiteX80" fmla="*/ 558277 w 569744"/>
                    <a:gd name="connsiteY80" fmla="*/ 113288 h 304428"/>
                    <a:gd name="connsiteX81" fmla="*/ 558273 w 569744"/>
                    <a:gd name="connsiteY81" fmla="*/ 113289 h 304428"/>
                    <a:gd name="connsiteX82" fmla="*/ 558253 w 569744"/>
                    <a:gd name="connsiteY82" fmla="*/ 113296 h 304428"/>
                    <a:gd name="connsiteX83" fmla="*/ 558279 w 569744"/>
                    <a:gd name="connsiteY83" fmla="*/ 113292 h 304428"/>
                    <a:gd name="connsiteX84" fmla="*/ 558215 w 569744"/>
                    <a:gd name="connsiteY84" fmla="*/ 113314 h 304428"/>
                    <a:gd name="connsiteX85" fmla="*/ 558277 w 569744"/>
                    <a:gd name="connsiteY85" fmla="*/ 113303 h 304428"/>
                    <a:gd name="connsiteX86" fmla="*/ 555374 w 569744"/>
                    <a:gd name="connsiteY86" fmla="*/ 114323 h 304428"/>
                    <a:gd name="connsiteX87" fmla="*/ 558280 w 569744"/>
                    <a:gd name="connsiteY87" fmla="*/ 113811 h 304428"/>
                    <a:gd name="connsiteX88" fmla="*/ 0 w 569744"/>
                    <a:gd name="connsiteY88" fmla="*/ 304428 h 304428"/>
                    <a:gd name="connsiteX89" fmla="*/ 350230 w 569744"/>
                    <a:gd name="connsiteY89" fmla="*/ 0 h 304428"/>
                    <a:gd name="connsiteX0" fmla="*/ 566974 w 566974"/>
                    <a:gd name="connsiteY0" fmla="*/ 109796 h 304428"/>
                    <a:gd name="connsiteX1" fmla="*/ 555892 w 566974"/>
                    <a:gd name="connsiteY1" fmla="*/ 113744 h 304428"/>
                    <a:gd name="connsiteX2" fmla="*/ 555510 w 566974"/>
                    <a:gd name="connsiteY2" fmla="*/ 113811 h 304428"/>
                    <a:gd name="connsiteX3" fmla="*/ 566974 w 566974"/>
                    <a:gd name="connsiteY3" fmla="*/ 109796 h 304428"/>
                    <a:gd name="connsiteX4" fmla="*/ 566974 w 566974"/>
                    <a:gd name="connsiteY4" fmla="*/ 109261 h 304428"/>
                    <a:gd name="connsiteX5" fmla="*/ 566158 w 566974"/>
                    <a:gd name="connsiteY5" fmla="*/ 109553 h 304428"/>
                    <a:gd name="connsiteX6" fmla="*/ 566974 w 566974"/>
                    <a:gd name="connsiteY6" fmla="*/ 109266 h 304428"/>
                    <a:gd name="connsiteX7" fmla="*/ 565138 w 566974"/>
                    <a:gd name="connsiteY7" fmla="*/ 109922 h 304428"/>
                    <a:gd name="connsiteX8" fmla="*/ 566974 w 566974"/>
                    <a:gd name="connsiteY8" fmla="*/ 109277 h 304428"/>
                    <a:gd name="connsiteX9" fmla="*/ 555892 w 566974"/>
                    <a:gd name="connsiteY9" fmla="*/ 113235 h 304428"/>
                    <a:gd name="connsiteX10" fmla="*/ 555507 w 566974"/>
                    <a:gd name="connsiteY10" fmla="*/ 113303 h 304428"/>
                    <a:gd name="connsiteX11" fmla="*/ 555570 w 566974"/>
                    <a:gd name="connsiteY11" fmla="*/ 113281 h 304428"/>
                    <a:gd name="connsiteX12" fmla="*/ 555509 w 566974"/>
                    <a:gd name="connsiteY12" fmla="*/ 113292 h 304428"/>
                    <a:gd name="connsiteX13" fmla="*/ 555538 w 566974"/>
                    <a:gd name="connsiteY13" fmla="*/ 113282 h 304428"/>
                    <a:gd name="connsiteX14" fmla="*/ 555537 w 566974"/>
                    <a:gd name="connsiteY14" fmla="*/ 113282 h 304428"/>
                    <a:gd name="connsiteX15" fmla="*/ 555509 w 566974"/>
                    <a:gd name="connsiteY15" fmla="*/ 113287 h 304428"/>
                    <a:gd name="connsiteX16" fmla="*/ 566974 w 566974"/>
                    <a:gd name="connsiteY16" fmla="*/ 109261 h 304428"/>
                    <a:gd name="connsiteX17" fmla="*/ 566974 w 566974"/>
                    <a:gd name="connsiteY17" fmla="*/ 108744 h 304428"/>
                    <a:gd name="connsiteX18" fmla="*/ 555892 w 566974"/>
                    <a:gd name="connsiteY18" fmla="*/ 112713 h 304428"/>
                    <a:gd name="connsiteX19" fmla="*/ 555507 w 566974"/>
                    <a:gd name="connsiteY19" fmla="*/ 112781 h 304428"/>
                    <a:gd name="connsiteX20" fmla="*/ 566974 w 566974"/>
                    <a:gd name="connsiteY20" fmla="*/ 108744 h 304428"/>
                    <a:gd name="connsiteX21" fmla="*/ 347460 w 566974"/>
                    <a:gd name="connsiteY21" fmla="*/ 0 h 304428"/>
                    <a:gd name="connsiteX22" fmla="*/ 347471 w 566974"/>
                    <a:gd name="connsiteY22" fmla="*/ 15 h 304428"/>
                    <a:gd name="connsiteX23" fmla="*/ 347489 w 566974"/>
                    <a:gd name="connsiteY23" fmla="*/ 0 h 304428"/>
                    <a:gd name="connsiteX24" fmla="*/ 347501 w 566974"/>
                    <a:gd name="connsiteY24" fmla="*/ 16 h 304428"/>
                    <a:gd name="connsiteX25" fmla="*/ 347520 w 566974"/>
                    <a:gd name="connsiteY25" fmla="*/ 0 h 304428"/>
                    <a:gd name="connsiteX26" fmla="*/ 347528 w 566974"/>
                    <a:gd name="connsiteY26" fmla="*/ 10 h 304428"/>
                    <a:gd name="connsiteX27" fmla="*/ 347539 w 566974"/>
                    <a:gd name="connsiteY27" fmla="*/ 0 h 304428"/>
                    <a:gd name="connsiteX28" fmla="*/ 347604 w 566974"/>
                    <a:gd name="connsiteY28" fmla="*/ 88 h 304428"/>
                    <a:gd name="connsiteX29" fmla="*/ 347706 w 566974"/>
                    <a:gd name="connsiteY29" fmla="*/ 0 h 304428"/>
                    <a:gd name="connsiteX30" fmla="*/ 347840 w 566974"/>
                    <a:gd name="connsiteY30" fmla="*/ 180 h 304428"/>
                    <a:gd name="connsiteX31" fmla="*/ 348049 w 566974"/>
                    <a:gd name="connsiteY31" fmla="*/ 0 h 304428"/>
                    <a:gd name="connsiteX32" fmla="*/ 348051 w 566974"/>
                    <a:gd name="connsiteY32" fmla="*/ 3 h 304428"/>
                    <a:gd name="connsiteX33" fmla="*/ 348056 w 566974"/>
                    <a:gd name="connsiteY33" fmla="*/ 0 h 304428"/>
                    <a:gd name="connsiteX34" fmla="*/ 348058 w 566974"/>
                    <a:gd name="connsiteY34" fmla="*/ 3 h 304428"/>
                    <a:gd name="connsiteX35" fmla="*/ 348062 w 566974"/>
                    <a:gd name="connsiteY35" fmla="*/ 0 h 304428"/>
                    <a:gd name="connsiteX36" fmla="*/ 348065 w 566974"/>
                    <a:gd name="connsiteY36" fmla="*/ 3 h 304428"/>
                    <a:gd name="connsiteX37" fmla="*/ 348069 w 566974"/>
                    <a:gd name="connsiteY37" fmla="*/ 0 h 304428"/>
                    <a:gd name="connsiteX38" fmla="*/ 348091 w 566974"/>
                    <a:gd name="connsiteY38" fmla="*/ 29 h 304428"/>
                    <a:gd name="connsiteX39" fmla="*/ 348124 w 566974"/>
                    <a:gd name="connsiteY39" fmla="*/ 0 h 304428"/>
                    <a:gd name="connsiteX40" fmla="*/ 348128 w 566974"/>
                    <a:gd name="connsiteY40" fmla="*/ 5 h 304428"/>
                    <a:gd name="connsiteX41" fmla="*/ 348135 w 566974"/>
                    <a:gd name="connsiteY41" fmla="*/ 0 h 304428"/>
                    <a:gd name="connsiteX42" fmla="*/ 348139 w 566974"/>
                    <a:gd name="connsiteY42" fmla="*/ 5 h 304428"/>
                    <a:gd name="connsiteX43" fmla="*/ 348145 w 566974"/>
                    <a:gd name="connsiteY43" fmla="*/ 0 h 304428"/>
                    <a:gd name="connsiteX44" fmla="*/ 348150 w 566974"/>
                    <a:gd name="connsiteY44" fmla="*/ 7 h 304428"/>
                    <a:gd name="connsiteX45" fmla="*/ 348158 w 566974"/>
                    <a:gd name="connsiteY45" fmla="*/ 0 h 304428"/>
                    <a:gd name="connsiteX46" fmla="*/ 348164 w 566974"/>
                    <a:gd name="connsiteY46" fmla="*/ 8 h 304428"/>
                    <a:gd name="connsiteX47" fmla="*/ 348173 w 566974"/>
                    <a:gd name="connsiteY47" fmla="*/ 0 h 304428"/>
                    <a:gd name="connsiteX48" fmla="*/ 348377 w 566974"/>
                    <a:gd name="connsiteY48" fmla="*/ 273 h 304428"/>
                    <a:gd name="connsiteX49" fmla="*/ 348692 w 566974"/>
                    <a:gd name="connsiteY49" fmla="*/ 0 h 304428"/>
                    <a:gd name="connsiteX50" fmla="*/ 357058 w 566974"/>
                    <a:gd name="connsiteY50" fmla="*/ 11233 h 304428"/>
                    <a:gd name="connsiteX51" fmla="*/ 357205 w 566974"/>
                    <a:gd name="connsiteY51" fmla="*/ 11113 h 304428"/>
                    <a:gd name="connsiteX52" fmla="*/ 360742 w 566974"/>
                    <a:gd name="connsiteY52" fmla="*/ 16179 h 304428"/>
                    <a:gd name="connsiteX53" fmla="*/ 369330 w 566974"/>
                    <a:gd name="connsiteY53" fmla="*/ 27711 h 304428"/>
                    <a:gd name="connsiteX54" fmla="*/ 389967 w 566974"/>
                    <a:gd name="connsiteY54" fmla="*/ 51463 h 304428"/>
                    <a:gd name="connsiteX55" fmla="*/ 410605 w 566974"/>
                    <a:gd name="connsiteY55" fmla="*/ 71257 h 304428"/>
                    <a:gd name="connsiteX56" fmla="*/ 415529 w 566974"/>
                    <a:gd name="connsiteY56" fmla="*/ 74847 h 304428"/>
                    <a:gd name="connsiteX57" fmla="*/ 416161 w 566974"/>
                    <a:gd name="connsiteY57" fmla="*/ 75241 h 304428"/>
                    <a:gd name="connsiteX58" fmla="*/ 416110 w 566974"/>
                    <a:gd name="connsiteY58" fmla="*/ 75270 h 304428"/>
                    <a:gd name="connsiteX59" fmla="*/ 431242 w 566974"/>
                    <a:gd name="connsiteY59" fmla="*/ 86300 h 304428"/>
                    <a:gd name="connsiteX60" fmla="*/ 452635 w 566974"/>
                    <a:gd name="connsiteY60" fmla="*/ 98155 h 304428"/>
                    <a:gd name="connsiteX61" fmla="*/ 452984 w 566974"/>
                    <a:gd name="connsiteY61" fmla="*/ 98303 h 304428"/>
                    <a:gd name="connsiteX62" fmla="*/ 470136 w 566974"/>
                    <a:gd name="connsiteY62" fmla="*/ 105302 h 304428"/>
                    <a:gd name="connsiteX63" fmla="*/ 469811 w 566974"/>
                    <a:gd name="connsiteY63" fmla="*/ 105441 h 304428"/>
                    <a:gd name="connsiteX64" fmla="*/ 471984 w 566974"/>
                    <a:gd name="connsiteY64" fmla="*/ 106363 h 304428"/>
                    <a:gd name="connsiteX65" fmla="*/ 479295 w 566974"/>
                    <a:gd name="connsiteY65" fmla="*/ 108501 h 304428"/>
                    <a:gd name="connsiteX66" fmla="*/ 482836 w 566974"/>
                    <a:gd name="connsiteY66" fmla="*/ 109261 h 304428"/>
                    <a:gd name="connsiteX67" fmla="*/ 482444 w 566974"/>
                    <a:gd name="connsiteY67" fmla="*/ 109422 h 304428"/>
                    <a:gd name="connsiteX68" fmla="*/ 490982 w 566974"/>
                    <a:gd name="connsiteY68" fmla="*/ 111919 h 304428"/>
                    <a:gd name="connsiteX69" fmla="*/ 509189 w 566974"/>
                    <a:gd name="connsiteY69" fmla="*/ 115094 h 304428"/>
                    <a:gd name="connsiteX70" fmla="*/ 520166 w 566974"/>
                    <a:gd name="connsiteY70" fmla="*/ 115595 h 304428"/>
                    <a:gd name="connsiteX71" fmla="*/ 522524 w 566974"/>
                    <a:gd name="connsiteY71" fmla="*/ 115595 h 304428"/>
                    <a:gd name="connsiteX72" fmla="*/ 522265 w 566974"/>
                    <a:gd name="connsiteY72" fmla="*/ 115690 h 304428"/>
                    <a:gd name="connsiteX73" fmla="*/ 526604 w 566974"/>
                    <a:gd name="connsiteY73" fmla="*/ 115888 h 304428"/>
                    <a:gd name="connsiteX74" fmla="*/ 542435 w 566974"/>
                    <a:gd name="connsiteY74" fmla="*/ 115094 h 304428"/>
                    <a:gd name="connsiteX75" fmla="*/ 555507 w 566974"/>
                    <a:gd name="connsiteY75" fmla="*/ 112781 h 304428"/>
                    <a:gd name="connsiteX76" fmla="*/ 552625 w 566974"/>
                    <a:gd name="connsiteY76" fmla="*/ 113796 h 304428"/>
                    <a:gd name="connsiteX77" fmla="*/ 555509 w 566974"/>
                    <a:gd name="connsiteY77" fmla="*/ 113287 h 304428"/>
                    <a:gd name="connsiteX78" fmla="*/ 555509 w 566974"/>
                    <a:gd name="connsiteY78" fmla="*/ 113287 h 304428"/>
                    <a:gd name="connsiteX79" fmla="*/ 555507 w 566974"/>
                    <a:gd name="connsiteY79" fmla="*/ 113288 h 304428"/>
                    <a:gd name="connsiteX80" fmla="*/ 555507 w 566974"/>
                    <a:gd name="connsiteY80" fmla="*/ 113288 h 304428"/>
                    <a:gd name="connsiteX81" fmla="*/ 555503 w 566974"/>
                    <a:gd name="connsiteY81" fmla="*/ 113289 h 304428"/>
                    <a:gd name="connsiteX82" fmla="*/ 555483 w 566974"/>
                    <a:gd name="connsiteY82" fmla="*/ 113296 h 304428"/>
                    <a:gd name="connsiteX83" fmla="*/ 555509 w 566974"/>
                    <a:gd name="connsiteY83" fmla="*/ 113292 h 304428"/>
                    <a:gd name="connsiteX84" fmla="*/ 555445 w 566974"/>
                    <a:gd name="connsiteY84" fmla="*/ 113314 h 304428"/>
                    <a:gd name="connsiteX85" fmla="*/ 555507 w 566974"/>
                    <a:gd name="connsiteY85" fmla="*/ 113303 h 304428"/>
                    <a:gd name="connsiteX86" fmla="*/ 552604 w 566974"/>
                    <a:gd name="connsiteY86" fmla="*/ 114323 h 304428"/>
                    <a:gd name="connsiteX87" fmla="*/ 555510 w 566974"/>
                    <a:gd name="connsiteY87" fmla="*/ 113811 h 304428"/>
                    <a:gd name="connsiteX88" fmla="*/ 0 w 566974"/>
                    <a:gd name="connsiteY88" fmla="*/ 304428 h 304428"/>
                    <a:gd name="connsiteX89" fmla="*/ 347460 w 566974"/>
                    <a:gd name="connsiteY89" fmla="*/ 0 h 304428"/>
                    <a:gd name="connsiteX0" fmla="*/ 548970 w 548970"/>
                    <a:gd name="connsiteY0" fmla="*/ 109796 h 291964"/>
                    <a:gd name="connsiteX1" fmla="*/ 537888 w 548970"/>
                    <a:gd name="connsiteY1" fmla="*/ 113744 h 291964"/>
                    <a:gd name="connsiteX2" fmla="*/ 537506 w 548970"/>
                    <a:gd name="connsiteY2" fmla="*/ 113811 h 291964"/>
                    <a:gd name="connsiteX3" fmla="*/ 548970 w 548970"/>
                    <a:gd name="connsiteY3" fmla="*/ 109796 h 291964"/>
                    <a:gd name="connsiteX4" fmla="*/ 548970 w 548970"/>
                    <a:gd name="connsiteY4" fmla="*/ 109261 h 291964"/>
                    <a:gd name="connsiteX5" fmla="*/ 548154 w 548970"/>
                    <a:gd name="connsiteY5" fmla="*/ 109553 h 291964"/>
                    <a:gd name="connsiteX6" fmla="*/ 548970 w 548970"/>
                    <a:gd name="connsiteY6" fmla="*/ 109266 h 291964"/>
                    <a:gd name="connsiteX7" fmla="*/ 547134 w 548970"/>
                    <a:gd name="connsiteY7" fmla="*/ 109922 h 291964"/>
                    <a:gd name="connsiteX8" fmla="*/ 548970 w 548970"/>
                    <a:gd name="connsiteY8" fmla="*/ 109277 h 291964"/>
                    <a:gd name="connsiteX9" fmla="*/ 537888 w 548970"/>
                    <a:gd name="connsiteY9" fmla="*/ 113235 h 291964"/>
                    <a:gd name="connsiteX10" fmla="*/ 537503 w 548970"/>
                    <a:gd name="connsiteY10" fmla="*/ 113303 h 291964"/>
                    <a:gd name="connsiteX11" fmla="*/ 537566 w 548970"/>
                    <a:gd name="connsiteY11" fmla="*/ 113281 h 291964"/>
                    <a:gd name="connsiteX12" fmla="*/ 537505 w 548970"/>
                    <a:gd name="connsiteY12" fmla="*/ 113292 h 291964"/>
                    <a:gd name="connsiteX13" fmla="*/ 537534 w 548970"/>
                    <a:gd name="connsiteY13" fmla="*/ 113282 h 291964"/>
                    <a:gd name="connsiteX14" fmla="*/ 537533 w 548970"/>
                    <a:gd name="connsiteY14" fmla="*/ 113282 h 291964"/>
                    <a:gd name="connsiteX15" fmla="*/ 537505 w 548970"/>
                    <a:gd name="connsiteY15" fmla="*/ 113287 h 291964"/>
                    <a:gd name="connsiteX16" fmla="*/ 548970 w 548970"/>
                    <a:gd name="connsiteY16" fmla="*/ 109261 h 291964"/>
                    <a:gd name="connsiteX17" fmla="*/ 548970 w 548970"/>
                    <a:gd name="connsiteY17" fmla="*/ 108744 h 291964"/>
                    <a:gd name="connsiteX18" fmla="*/ 537888 w 548970"/>
                    <a:gd name="connsiteY18" fmla="*/ 112713 h 291964"/>
                    <a:gd name="connsiteX19" fmla="*/ 537503 w 548970"/>
                    <a:gd name="connsiteY19" fmla="*/ 112781 h 291964"/>
                    <a:gd name="connsiteX20" fmla="*/ 548970 w 548970"/>
                    <a:gd name="connsiteY20" fmla="*/ 108744 h 291964"/>
                    <a:gd name="connsiteX21" fmla="*/ 329456 w 548970"/>
                    <a:gd name="connsiteY21" fmla="*/ 0 h 291964"/>
                    <a:gd name="connsiteX22" fmla="*/ 329467 w 548970"/>
                    <a:gd name="connsiteY22" fmla="*/ 15 h 291964"/>
                    <a:gd name="connsiteX23" fmla="*/ 329485 w 548970"/>
                    <a:gd name="connsiteY23" fmla="*/ 0 h 291964"/>
                    <a:gd name="connsiteX24" fmla="*/ 329497 w 548970"/>
                    <a:gd name="connsiteY24" fmla="*/ 16 h 291964"/>
                    <a:gd name="connsiteX25" fmla="*/ 329516 w 548970"/>
                    <a:gd name="connsiteY25" fmla="*/ 0 h 291964"/>
                    <a:gd name="connsiteX26" fmla="*/ 329524 w 548970"/>
                    <a:gd name="connsiteY26" fmla="*/ 10 h 291964"/>
                    <a:gd name="connsiteX27" fmla="*/ 329535 w 548970"/>
                    <a:gd name="connsiteY27" fmla="*/ 0 h 291964"/>
                    <a:gd name="connsiteX28" fmla="*/ 329600 w 548970"/>
                    <a:gd name="connsiteY28" fmla="*/ 88 h 291964"/>
                    <a:gd name="connsiteX29" fmla="*/ 329702 w 548970"/>
                    <a:gd name="connsiteY29" fmla="*/ 0 h 291964"/>
                    <a:gd name="connsiteX30" fmla="*/ 329836 w 548970"/>
                    <a:gd name="connsiteY30" fmla="*/ 180 h 291964"/>
                    <a:gd name="connsiteX31" fmla="*/ 330045 w 548970"/>
                    <a:gd name="connsiteY31" fmla="*/ 0 h 291964"/>
                    <a:gd name="connsiteX32" fmla="*/ 330047 w 548970"/>
                    <a:gd name="connsiteY32" fmla="*/ 3 h 291964"/>
                    <a:gd name="connsiteX33" fmla="*/ 330052 w 548970"/>
                    <a:gd name="connsiteY33" fmla="*/ 0 h 291964"/>
                    <a:gd name="connsiteX34" fmla="*/ 330054 w 548970"/>
                    <a:gd name="connsiteY34" fmla="*/ 3 h 291964"/>
                    <a:gd name="connsiteX35" fmla="*/ 330058 w 548970"/>
                    <a:gd name="connsiteY35" fmla="*/ 0 h 291964"/>
                    <a:gd name="connsiteX36" fmla="*/ 330061 w 548970"/>
                    <a:gd name="connsiteY36" fmla="*/ 3 h 291964"/>
                    <a:gd name="connsiteX37" fmla="*/ 330065 w 548970"/>
                    <a:gd name="connsiteY37" fmla="*/ 0 h 291964"/>
                    <a:gd name="connsiteX38" fmla="*/ 330087 w 548970"/>
                    <a:gd name="connsiteY38" fmla="*/ 29 h 291964"/>
                    <a:gd name="connsiteX39" fmla="*/ 330120 w 548970"/>
                    <a:gd name="connsiteY39" fmla="*/ 0 h 291964"/>
                    <a:gd name="connsiteX40" fmla="*/ 330124 w 548970"/>
                    <a:gd name="connsiteY40" fmla="*/ 5 h 291964"/>
                    <a:gd name="connsiteX41" fmla="*/ 330131 w 548970"/>
                    <a:gd name="connsiteY41" fmla="*/ 0 h 291964"/>
                    <a:gd name="connsiteX42" fmla="*/ 330135 w 548970"/>
                    <a:gd name="connsiteY42" fmla="*/ 5 h 291964"/>
                    <a:gd name="connsiteX43" fmla="*/ 330141 w 548970"/>
                    <a:gd name="connsiteY43" fmla="*/ 0 h 291964"/>
                    <a:gd name="connsiteX44" fmla="*/ 330146 w 548970"/>
                    <a:gd name="connsiteY44" fmla="*/ 7 h 291964"/>
                    <a:gd name="connsiteX45" fmla="*/ 330154 w 548970"/>
                    <a:gd name="connsiteY45" fmla="*/ 0 h 291964"/>
                    <a:gd name="connsiteX46" fmla="*/ 330160 w 548970"/>
                    <a:gd name="connsiteY46" fmla="*/ 8 h 291964"/>
                    <a:gd name="connsiteX47" fmla="*/ 330169 w 548970"/>
                    <a:gd name="connsiteY47" fmla="*/ 0 h 291964"/>
                    <a:gd name="connsiteX48" fmla="*/ 330373 w 548970"/>
                    <a:gd name="connsiteY48" fmla="*/ 273 h 291964"/>
                    <a:gd name="connsiteX49" fmla="*/ 330688 w 548970"/>
                    <a:gd name="connsiteY49" fmla="*/ 0 h 291964"/>
                    <a:gd name="connsiteX50" fmla="*/ 339054 w 548970"/>
                    <a:gd name="connsiteY50" fmla="*/ 11233 h 291964"/>
                    <a:gd name="connsiteX51" fmla="*/ 339201 w 548970"/>
                    <a:gd name="connsiteY51" fmla="*/ 11113 h 291964"/>
                    <a:gd name="connsiteX52" fmla="*/ 342738 w 548970"/>
                    <a:gd name="connsiteY52" fmla="*/ 16179 h 291964"/>
                    <a:gd name="connsiteX53" fmla="*/ 351326 w 548970"/>
                    <a:gd name="connsiteY53" fmla="*/ 27711 h 291964"/>
                    <a:gd name="connsiteX54" fmla="*/ 371963 w 548970"/>
                    <a:gd name="connsiteY54" fmla="*/ 51463 h 291964"/>
                    <a:gd name="connsiteX55" fmla="*/ 392601 w 548970"/>
                    <a:gd name="connsiteY55" fmla="*/ 71257 h 291964"/>
                    <a:gd name="connsiteX56" fmla="*/ 397525 w 548970"/>
                    <a:gd name="connsiteY56" fmla="*/ 74847 h 291964"/>
                    <a:gd name="connsiteX57" fmla="*/ 398157 w 548970"/>
                    <a:gd name="connsiteY57" fmla="*/ 75241 h 291964"/>
                    <a:gd name="connsiteX58" fmla="*/ 398106 w 548970"/>
                    <a:gd name="connsiteY58" fmla="*/ 75270 h 291964"/>
                    <a:gd name="connsiteX59" fmla="*/ 413238 w 548970"/>
                    <a:gd name="connsiteY59" fmla="*/ 86300 h 291964"/>
                    <a:gd name="connsiteX60" fmla="*/ 434631 w 548970"/>
                    <a:gd name="connsiteY60" fmla="*/ 98155 h 291964"/>
                    <a:gd name="connsiteX61" fmla="*/ 434980 w 548970"/>
                    <a:gd name="connsiteY61" fmla="*/ 98303 h 291964"/>
                    <a:gd name="connsiteX62" fmla="*/ 452132 w 548970"/>
                    <a:gd name="connsiteY62" fmla="*/ 105302 h 291964"/>
                    <a:gd name="connsiteX63" fmla="*/ 451807 w 548970"/>
                    <a:gd name="connsiteY63" fmla="*/ 105441 h 291964"/>
                    <a:gd name="connsiteX64" fmla="*/ 453980 w 548970"/>
                    <a:gd name="connsiteY64" fmla="*/ 106363 h 291964"/>
                    <a:gd name="connsiteX65" fmla="*/ 461291 w 548970"/>
                    <a:gd name="connsiteY65" fmla="*/ 108501 h 291964"/>
                    <a:gd name="connsiteX66" fmla="*/ 464832 w 548970"/>
                    <a:gd name="connsiteY66" fmla="*/ 109261 h 291964"/>
                    <a:gd name="connsiteX67" fmla="*/ 464440 w 548970"/>
                    <a:gd name="connsiteY67" fmla="*/ 109422 h 291964"/>
                    <a:gd name="connsiteX68" fmla="*/ 472978 w 548970"/>
                    <a:gd name="connsiteY68" fmla="*/ 111919 h 291964"/>
                    <a:gd name="connsiteX69" fmla="*/ 491185 w 548970"/>
                    <a:gd name="connsiteY69" fmla="*/ 115094 h 291964"/>
                    <a:gd name="connsiteX70" fmla="*/ 502162 w 548970"/>
                    <a:gd name="connsiteY70" fmla="*/ 115595 h 291964"/>
                    <a:gd name="connsiteX71" fmla="*/ 504520 w 548970"/>
                    <a:gd name="connsiteY71" fmla="*/ 115595 h 291964"/>
                    <a:gd name="connsiteX72" fmla="*/ 504261 w 548970"/>
                    <a:gd name="connsiteY72" fmla="*/ 115690 h 291964"/>
                    <a:gd name="connsiteX73" fmla="*/ 508600 w 548970"/>
                    <a:gd name="connsiteY73" fmla="*/ 115888 h 291964"/>
                    <a:gd name="connsiteX74" fmla="*/ 524431 w 548970"/>
                    <a:gd name="connsiteY74" fmla="*/ 115094 h 291964"/>
                    <a:gd name="connsiteX75" fmla="*/ 537503 w 548970"/>
                    <a:gd name="connsiteY75" fmla="*/ 112781 h 291964"/>
                    <a:gd name="connsiteX76" fmla="*/ 534621 w 548970"/>
                    <a:gd name="connsiteY76" fmla="*/ 113796 h 291964"/>
                    <a:gd name="connsiteX77" fmla="*/ 537505 w 548970"/>
                    <a:gd name="connsiteY77" fmla="*/ 113287 h 291964"/>
                    <a:gd name="connsiteX78" fmla="*/ 537505 w 548970"/>
                    <a:gd name="connsiteY78" fmla="*/ 113287 h 291964"/>
                    <a:gd name="connsiteX79" fmla="*/ 537503 w 548970"/>
                    <a:gd name="connsiteY79" fmla="*/ 113288 h 291964"/>
                    <a:gd name="connsiteX80" fmla="*/ 537503 w 548970"/>
                    <a:gd name="connsiteY80" fmla="*/ 113288 h 291964"/>
                    <a:gd name="connsiteX81" fmla="*/ 537499 w 548970"/>
                    <a:gd name="connsiteY81" fmla="*/ 113289 h 291964"/>
                    <a:gd name="connsiteX82" fmla="*/ 537479 w 548970"/>
                    <a:gd name="connsiteY82" fmla="*/ 113296 h 291964"/>
                    <a:gd name="connsiteX83" fmla="*/ 537505 w 548970"/>
                    <a:gd name="connsiteY83" fmla="*/ 113292 h 291964"/>
                    <a:gd name="connsiteX84" fmla="*/ 537441 w 548970"/>
                    <a:gd name="connsiteY84" fmla="*/ 113314 h 291964"/>
                    <a:gd name="connsiteX85" fmla="*/ 537503 w 548970"/>
                    <a:gd name="connsiteY85" fmla="*/ 113303 h 291964"/>
                    <a:gd name="connsiteX86" fmla="*/ 534600 w 548970"/>
                    <a:gd name="connsiteY86" fmla="*/ 114323 h 291964"/>
                    <a:gd name="connsiteX87" fmla="*/ 537506 w 548970"/>
                    <a:gd name="connsiteY87" fmla="*/ 113811 h 291964"/>
                    <a:gd name="connsiteX88" fmla="*/ 0 w 548970"/>
                    <a:gd name="connsiteY88" fmla="*/ 291964 h 291964"/>
                    <a:gd name="connsiteX89" fmla="*/ 329456 w 548970"/>
                    <a:gd name="connsiteY89" fmla="*/ 0 h 291964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60049 w 560049"/>
                    <a:gd name="connsiteY4" fmla="*/ 109261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60049 w 560049"/>
                    <a:gd name="connsiteY8" fmla="*/ 109277 h 303043"/>
                    <a:gd name="connsiteX9" fmla="*/ 548967 w 560049"/>
                    <a:gd name="connsiteY9" fmla="*/ 113235 h 303043"/>
                    <a:gd name="connsiteX10" fmla="*/ 548582 w 560049"/>
                    <a:gd name="connsiteY10" fmla="*/ 113303 h 303043"/>
                    <a:gd name="connsiteX11" fmla="*/ 548645 w 560049"/>
                    <a:gd name="connsiteY11" fmla="*/ 113281 h 303043"/>
                    <a:gd name="connsiteX12" fmla="*/ 548584 w 560049"/>
                    <a:gd name="connsiteY12" fmla="*/ 113292 h 303043"/>
                    <a:gd name="connsiteX13" fmla="*/ 548613 w 560049"/>
                    <a:gd name="connsiteY13" fmla="*/ 113282 h 303043"/>
                    <a:gd name="connsiteX14" fmla="*/ 548612 w 560049"/>
                    <a:gd name="connsiteY14" fmla="*/ 113282 h 303043"/>
                    <a:gd name="connsiteX15" fmla="*/ 548584 w 560049"/>
                    <a:gd name="connsiteY15" fmla="*/ 113287 h 303043"/>
                    <a:gd name="connsiteX16" fmla="*/ 560049 w 560049"/>
                    <a:gd name="connsiteY16" fmla="*/ 109261 h 303043"/>
                    <a:gd name="connsiteX17" fmla="*/ 560049 w 560049"/>
                    <a:gd name="connsiteY17" fmla="*/ 108744 h 303043"/>
                    <a:gd name="connsiteX18" fmla="*/ 548967 w 560049"/>
                    <a:gd name="connsiteY18" fmla="*/ 112713 h 303043"/>
                    <a:gd name="connsiteX19" fmla="*/ 548582 w 560049"/>
                    <a:gd name="connsiteY19" fmla="*/ 112781 h 303043"/>
                    <a:gd name="connsiteX20" fmla="*/ 560049 w 560049"/>
                    <a:gd name="connsiteY20" fmla="*/ 108744 h 303043"/>
                    <a:gd name="connsiteX21" fmla="*/ 340535 w 560049"/>
                    <a:gd name="connsiteY21" fmla="*/ 0 h 303043"/>
                    <a:gd name="connsiteX22" fmla="*/ 340546 w 560049"/>
                    <a:gd name="connsiteY22" fmla="*/ 15 h 303043"/>
                    <a:gd name="connsiteX23" fmla="*/ 340564 w 560049"/>
                    <a:gd name="connsiteY23" fmla="*/ 0 h 303043"/>
                    <a:gd name="connsiteX24" fmla="*/ 340576 w 560049"/>
                    <a:gd name="connsiteY24" fmla="*/ 16 h 303043"/>
                    <a:gd name="connsiteX25" fmla="*/ 340595 w 560049"/>
                    <a:gd name="connsiteY25" fmla="*/ 0 h 303043"/>
                    <a:gd name="connsiteX26" fmla="*/ 340603 w 560049"/>
                    <a:gd name="connsiteY26" fmla="*/ 10 h 303043"/>
                    <a:gd name="connsiteX27" fmla="*/ 340614 w 560049"/>
                    <a:gd name="connsiteY27" fmla="*/ 0 h 303043"/>
                    <a:gd name="connsiteX28" fmla="*/ 340679 w 560049"/>
                    <a:gd name="connsiteY28" fmla="*/ 88 h 303043"/>
                    <a:gd name="connsiteX29" fmla="*/ 340781 w 560049"/>
                    <a:gd name="connsiteY29" fmla="*/ 0 h 303043"/>
                    <a:gd name="connsiteX30" fmla="*/ 340915 w 560049"/>
                    <a:gd name="connsiteY30" fmla="*/ 180 h 303043"/>
                    <a:gd name="connsiteX31" fmla="*/ 341124 w 560049"/>
                    <a:gd name="connsiteY31" fmla="*/ 0 h 303043"/>
                    <a:gd name="connsiteX32" fmla="*/ 341126 w 560049"/>
                    <a:gd name="connsiteY32" fmla="*/ 3 h 303043"/>
                    <a:gd name="connsiteX33" fmla="*/ 341131 w 560049"/>
                    <a:gd name="connsiteY33" fmla="*/ 0 h 303043"/>
                    <a:gd name="connsiteX34" fmla="*/ 341133 w 560049"/>
                    <a:gd name="connsiteY34" fmla="*/ 3 h 303043"/>
                    <a:gd name="connsiteX35" fmla="*/ 341137 w 560049"/>
                    <a:gd name="connsiteY35" fmla="*/ 0 h 303043"/>
                    <a:gd name="connsiteX36" fmla="*/ 341140 w 560049"/>
                    <a:gd name="connsiteY36" fmla="*/ 3 h 303043"/>
                    <a:gd name="connsiteX37" fmla="*/ 341144 w 560049"/>
                    <a:gd name="connsiteY37" fmla="*/ 0 h 303043"/>
                    <a:gd name="connsiteX38" fmla="*/ 341166 w 560049"/>
                    <a:gd name="connsiteY38" fmla="*/ 29 h 303043"/>
                    <a:gd name="connsiteX39" fmla="*/ 341199 w 560049"/>
                    <a:gd name="connsiteY39" fmla="*/ 0 h 303043"/>
                    <a:gd name="connsiteX40" fmla="*/ 341203 w 560049"/>
                    <a:gd name="connsiteY40" fmla="*/ 5 h 303043"/>
                    <a:gd name="connsiteX41" fmla="*/ 341210 w 560049"/>
                    <a:gd name="connsiteY41" fmla="*/ 0 h 303043"/>
                    <a:gd name="connsiteX42" fmla="*/ 341214 w 560049"/>
                    <a:gd name="connsiteY42" fmla="*/ 5 h 303043"/>
                    <a:gd name="connsiteX43" fmla="*/ 341220 w 560049"/>
                    <a:gd name="connsiteY43" fmla="*/ 0 h 303043"/>
                    <a:gd name="connsiteX44" fmla="*/ 341225 w 560049"/>
                    <a:gd name="connsiteY44" fmla="*/ 7 h 303043"/>
                    <a:gd name="connsiteX45" fmla="*/ 341233 w 560049"/>
                    <a:gd name="connsiteY45" fmla="*/ 0 h 303043"/>
                    <a:gd name="connsiteX46" fmla="*/ 341239 w 560049"/>
                    <a:gd name="connsiteY46" fmla="*/ 8 h 303043"/>
                    <a:gd name="connsiteX47" fmla="*/ 341248 w 560049"/>
                    <a:gd name="connsiteY47" fmla="*/ 0 h 303043"/>
                    <a:gd name="connsiteX48" fmla="*/ 341452 w 560049"/>
                    <a:gd name="connsiteY48" fmla="*/ 273 h 303043"/>
                    <a:gd name="connsiteX49" fmla="*/ 341767 w 560049"/>
                    <a:gd name="connsiteY49" fmla="*/ 0 h 303043"/>
                    <a:gd name="connsiteX50" fmla="*/ 350133 w 560049"/>
                    <a:gd name="connsiteY50" fmla="*/ 11233 h 303043"/>
                    <a:gd name="connsiteX51" fmla="*/ 350280 w 560049"/>
                    <a:gd name="connsiteY51" fmla="*/ 11113 h 303043"/>
                    <a:gd name="connsiteX52" fmla="*/ 353817 w 560049"/>
                    <a:gd name="connsiteY52" fmla="*/ 16179 h 303043"/>
                    <a:gd name="connsiteX53" fmla="*/ 362405 w 560049"/>
                    <a:gd name="connsiteY53" fmla="*/ 27711 h 303043"/>
                    <a:gd name="connsiteX54" fmla="*/ 383042 w 560049"/>
                    <a:gd name="connsiteY54" fmla="*/ 51463 h 303043"/>
                    <a:gd name="connsiteX55" fmla="*/ 403680 w 560049"/>
                    <a:gd name="connsiteY55" fmla="*/ 71257 h 303043"/>
                    <a:gd name="connsiteX56" fmla="*/ 408604 w 560049"/>
                    <a:gd name="connsiteY56" fmla="*/ 74847 h 303043"/>
                    <a:gd name="connsiteX57" fmla="*/ 409236 w 560049"/>
                    <a:gd name="connsiteY57" fmla="*/ 75241 h 303043"/>
                    <a:gd name="connsiteX58" fmla="*/ 409185 w 560049"/>
                    <a:gd name="connsiteY58" fmla="*/ 75270 h 303043"/>
                    <a:gd name="connsiteX59" fmla="*/ 424317 w 560049"/>
                    <a:gd name="connsiteY59" fmla="*/ 86300 h 303043"/>
                    <a:gd name="connsiteX60" fmla="*/ 445710 w 560049"/>
                    <a:gd name="connsiteY60" fmla="*/ 98155 h 303043"/>
                    <a:gd name="connsiteX61" fmla="*/ 446059 w 560049"/>
                    <a:gd name="connsiteY61" fmla="*/ 98303 h 303043"/>
                    <a:gd name="connsiteX62" fmla="*/ 463211 w 560049"/>
                    <a:gd name="connsiteY62" fmla="*/ 105302 h 303043"/>
                    <a:gd name="connsiteX63" fmla="*/ 462886 w 560049"/>
                    <a:gd name="connsiteY63" fmla="*/ 105441 h 303043"/>
                    <a:gd name="connsiteX64" fmla="*/ 465059 w 560049"/>
                    <a:gd name="connsiteY64" fmla="*/ 106363 h 303043"/>
                    <a:gd name="connsiteX65" fmla="*/ 472370 w 560049"/>
                    <a:gd name="connsiteY65" fmla="*/ 108501 h 303043"/>
                    <a:gd name="connsiteX66" fmla="*/ 475911 w 560049"/>
                    <a:gd name="connsiteY66" fmla="*/ 109261 h 303043"/>
                    <a:gd name="connsiteX67" fmla="*/ 475519 w 560049"/>
                    <a:gd name="connsiteY67" fmla="*/ 109422 h 303043"/>
                    <a:gd name="connsiteX68" fmla="*/ 484057 w 560049"/>
                    <a:gd name="connsiteY68" fmla="*/ 111919 h 303043"/>
                    <a:gd name="connsiteX69" fmla="*/ 502264 w 560049"/>
                    <a:gd name="connsiteY69" fmla="*/ 115094 h 303043"/>
                    <a:gd name="connsiteX70" fmla="*/ 513241 w 560049"/>
                    <a:gd name="connsiteY70" fmla="*/ 115595 h 303043"/>
                    <a:gd name="connsiteX71" fmla="*/ 515599 w 560049"/>
                    <a:gd name="connsiteY71" fmla="*/ 115595 h 303043"/>
                    <a:gd name="connsiteX72" fmla="*/ 515340 w 560049"/>
                    <a:gd name="connsiteY72" fmla="*/ 115690 h 303043"/>
                    <a:gd name="connsiteX73" fmla="*/ 519679 w 560049"/>
                    <a:gd name="connsiteY73" fmla="*/ 115888 h 303043"/>
                    <a:gd name="connsiteX74" fmla="*/ 535510 w 560049"/>
                    <a:gd name="connsiteY74" fmla="*/ 115094 h 303043"/>
                    <a:gd name="connsiteX75" fmla="*/ 548582 w 560049"/>
                    <a:gd name="connsiteY75" fmla="*/ 112781 h 303043"/>
                    <a:gd name="connsiteX76" fmla="*/ 545700 w 560049"/>
                    <a:gd name="connsiteY76" fmla="*/ 113796 h 303043"/>
                    <a:gd name="connsiteX77" fmla="*/ 548584 w 560049"/>
                    <a:gd name="connsiteY77" fmla="*/ 113287 h 303043"/>
                    <a:gd name="connsiteX78" fmla="*/ 548584 w 560049"/>
                    <a:gd name="connsiteY78" fmla="*/ 113287 h 303043"/>
                    <a:gd name="connsiteX79" fmla="*/ 548582 w 560049"/>
                    <a:gd name="connsiteY79" fmla="*/ 113288 h 303043"/>
                    <a:gd name="connsiteX80" fmla="*/ 548582 w 560049"/>
                    <a:gd name="connsiteY80" fmla="*/ 113288 h 303043"/>
                    <a:gd name="connsiteX81" fmla="*/ 548578 w 560049"/>
                    <a:gd name="connsiteY81" fmla="*/ 113289 h 303043"/>
                    <a:gd name="connsiteX82" fmla="*/ 548558 w 560049"/>
                    <a:gd name="connsiteY82" fmla="*/ 113296 h 303043"/>
                    <a:gd name="connsiteX83" fmla="*/ 548584 w 560049"/>
                    <a:gd name="connsiteY83" fmla="*/ 113292 h 303043"/>
                    <a:gd name="connsiteX84" fmla="*/ 548520 w 560049"/>
                    <a:gd name="connsiteY84" fmla="*/ 113314 h 303043"/>
                    <a:gd name="connsiteX85" fmla="*/ 548582 w 560049"/>
                    <a:gd name="connsiteY85" fmla="*/ 113303 h 303043"/>
                    <a:gd name="connsiteX86" fmla="*/ 545679 w 560049"/>
                    <a:gd name="connsiteY86" fmla="*/ 114323 h 303043"/>
                    <a:gd name="connsiteX87" fmla="*/ 548585 w 560049"/>
                    <a:gd name="connsiteY87" fmla="*/ 113811 h 303043"/>
                    <a:gd name="connsiteX88" fmla="*/ 0 w 560049"/>
                    <a:gd name="connsiteY88" fmla="*/ 303043 h 303043"/>
                    <a:gd name="connsiteX89" fmla="*/ 340535 w 560049"/>
                    <a:gd name="connsiteY89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60049 w 560049"/>
                    <a:gd name="connsiteY4" fmla="*/ 109261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60049 w 560049"/>
                    <a:gd name="connsiteY8" fmla="*/ 109277 h 303043"/>
                    <a:gd name="connsiteX9" fmla="*/ 548967 w 560049"/>
                    <a:gd name="connsiteY9" fmla="*/ 113235 h 303043"/>
                    <a:gd name="connsiteX10" fmla="*/ 548582 w 560049"/>
                    <a:gd name="connsiteY10" fmla="*/ 113303 h 303043"/>
                    <a:gd name="connsiteX11" fmla="*/ 548645 w 560049"/>
                    <a:gd name="connsiteY11" fmla="*/ 113281 h 303043"/>
                    <a:gd name="connsiteX12" fmla="*/ 548584 w 560049"/>
                    <a:gd name="connsiteY12" fmla="*/ 113292 h 303043"/>
                    <a:gd name="connsiteX13" fmla="*/ 548613 w 560049"/>
                    <a:gd name="connsiteY13" fmla="*/ 113282 h 303043"/>
                    <a:gd name="connsiteX14" fmla="*/ 548612 w 560049"/>
                    <a:gd name="connsiteY14" fmla="*/ 113282 h 303043"/>
                    <a:gd name="connsiteX15" fmla="*/ 548584 w 560049"/>
                    <a:gd name="connsiteY15" fmla="*/ 113287 h 303043"/>
                    <a:gd name="connsiteX16" fmla="*/ 560049 w 560049"/>
                    <a:gd name="connsiteY16" fmla="*/ 109261 h 303043"/>
                    <a:gd name="connsiteX17" fmla="*/ 548582 w 560049"/>
                    <a:gd name="connsiteY17" fmla="*/ 112781 h 303043"/>
                    <a:gd name="connsiteX18" fmla="*/ 548967 w 560049"/>
                    <a:gd name="connsiteY18" fmla="*/ 112713 h 303043"/>
                    <a:gd name="connsiteX19" fmla="*/ 548582 w 560049"/>
                    <a:gd name="connsiteY19" fmla="*/ 112781 h 303043"/>
                    <a:gd name="connsiteX20" fmla="*/ 340535 w 560049"/>
                    <a:gd name="connsiteY20" fmla="*/ 0 h 303043"/>
                    <a:gd name="connsiteX21" fmla="*/ 340546 w 560049"/>
                    <a:gd name="connsiteY21" fmla="*/ 15 h 303043"/>
                    <a:gd name="connsiteX22" fmla="*/ 340564 w 560049"/>
                    <a:gd name="connsiteY22" fmla="*/ 0 h 303043"/>
                    <a:gd name="connsiteX23" fmla="*/ 340576 w 560049"/>
                    <a:gd name="connsiteY23" fmla="*/ 16 h 303043"/>
                    <a:gd name="connsiteX24" fmla="*/ 340595 w 560049"/>
                    <a:gd name="connsiteY24" fmla="*/ 0 h 303043"/>
                    <a:gd name="connsiteX25" fmla="*/ 340603 w 560049"/>
                    <a:gd name="connsiteY25" fmla="*/ 10 h 303043"/>
                    <a:gd name="connsiteX26" fmla="*/ 340614 w 560049"/>
                    <a:gd name="connsiteY26" fmla="*/ 0 h 303043"/>
                    <a:gd name="connsiteX27" fmla="*/ 340679 w 560049"/>
                    <a:gd name="connsiteY27" fmla="*/ 88 h 303043"/>
                    <a:gd name="connsiteX28" fmla="*/ 340781 w 560049"/>
                    <a:gd name="connsiteY28" fmla="*/ 0 h 303043"/>
                    <a:gd name="connsiteX29" fmla="*/ 340915 w 560049"/>
                    <a:gd name="connsiteY29" fmla="*/ 180 h 303043"/>
                    <a:gd name="connsiteX30" fmla="*/ 341124 w 560049"/>
                    <a:gd name="connsiteY30" fmla="*/ 0 h 303043"/>
                    <a:gd name="connsiteX31" fmla="*/ 341126 w 560049"/>
                    <a:gd name="connsiteY31" fmla="*/ 3 h 303043"/>
                    <a:gd name="connsiteX32" fmla="*/ 341131 w 560049"/>
                    <a:gd name="connsiteY32" fmla="*/ 0 h 303043"/>
                    <a:gd name="connsiteX33" fmla="*/ 341133 w 560049"/>
                    <a:gd name="connsiteY33" fmla="*/ 3 h 303043"/>
                    <a:gd name="connsiteX34" fmla="*/ 341137 w 560049"/>
                    <a:gd name="connsiteY34" fmla="*/ 0 h 303043"/>
                    <a:gd name="connsiteX35" fmla="*/ 341140 w 560049"/>
                    <a:gd name="connsiteY35" fmla="*/ 3 h 303043"/>
                    <a:gd name="connsiteX36" fmla="*/ 341144 w 560049"/>
                    <a:gd name="connsiteY36" fmla="*/ 0 h 303043"/>
                    <a:gd name="connsiteX37" fmla="*/ 341166 w 560049"/>
                    <a:gd name="connsiteY37" fmla="*/ 29 h 303043"/>
                    <a:gd name="connsiteX38" fmla="*/ 341199 w 560049"/>
                    <a:gd name="connsiteY38" fmla="*/ 0 h 303043"/>
                    <a:gd name="connsiteX39" fmla="*/ 341203 w 560049"/>
                    <a:gd name="connsiteY39" fmla="*/ 5 h 303043"/>
                    <a:gd name="connsiteX40" fmla="*/ 341210 w 560049"/>
                    <a:gd name="connsiteY40" fmla="*/ 0 h 303043"/>
                    <a:gd name="connsiteX41" fmla="*/ 341214 w 560049"/>
                    <a:gd name="connsiteY41" fmla="*/ 5 h 303043"/>
                    <a:gd name="connsiteX42" fmla="*/ 341220 w 560049"/>
                    <a:gd name="connsiteY42" fmla="*/ 0 h 303043"/>
                    <a:gd name="connsiteX43" fmla="*/ 341225 w 560049"/>
                    <a:gd name="connsiteY43" fmla="*/ 7 h 303043"/>
                    <a:gd name="connsiteX44" fmla="*/ 341233 w 560049"/>
                    <a:gd name="connsiteY44" fmla="*/ 0 h 303043"/>
                    <a:gd name="connsiteX45" fmla="*/ 341239 w 560049"/>
                    <a:gd name="connsiteY45" fmla="*/ 8 h 303043"/>
                    <a:gd name="connsiteX46" fmla="*/ 341248 w 560049"/>
                    <a:gd name="connsiteY46" fmla="*/ 0 h 303043"/>
                    <a:gd name="connsiteX47" fmla="*/ 341452 w 560049"/>
                    <a:gd name="connsiteY47" fmla="*/ 273 h 303043"/>
                    <a:gd name="connsiteX48" fmla="*/ 341767 w 560049"/>
                    <a:gd name="connsiteY48" fmla="*/ 0 h 303043"/>
                    <a:gd name="connsiteX49" fmla="*/ 350133 w 560049"/>
                    <a:gd name="connsiteY49" fmla="*/ 11233 h 303043"/>
                    <a:gd name="connsiteX50" fmla="*/ 350280 w 560049"/>
                    <a:gd name="connsiteY50" fmla="*/ 11113 h 303043"/>
                    <a:gd name="connsiteX51" fmla="*/ 353817 w 560049"/>
                    <a:gd name="connsiteY51" fmla="*/ 16179 h 303043"/>
                    <a:gd name="connsiteX52" fmla="*/ 362405 w 560049"/>
                    <a:gd name="connsiteY52" fmla="*/ 27711 h 303043"/>
                    <a:gd name="connsiteX53" fmla="*/ 383042 w 560049"/>
                    <a:gd name="connsiteY53" fmla="*/ 51463 h 303043"/>
                    <a:gd name="connsiteX54" fmla="*/ 403680 w 560049"/>
                    <a:gd name="connsiteY54" fmla="*/ 71257 h 303043"/>
                    <a:gd name="connsiteX55" fmla="*/ 408604 w 560049"/>
                    <a:gd name="connsiteY55" fmla="*/ 74847 h 303043"/>
                    <a:gd name="connsiteX56" fmla="*/ 409236 w 560049"/>
                    <a:gd name="connsiteY56" fmla="*/ 75241 h 303043"/>
                    <a:gd name="connsiteX57" fmla="*/ 409185 w 560049"/>
                    <a:gd name="connsiteY57" fmla="*/ 75270 h 303043"/>
                    <a:gd name="connsiteX58" fmla="*/ 424317 w 560049"/>
                    <a:gd name="connsiteY58" fmla="*/ 86300 h 303043"/>
                    <a:gd name="connsiteX59" fmla="*/ 445710 w 560049"/>
                    <a:gd name="connsiteY59" fmla="*/ 98155 h 303043"/>
                    <a:gd name="connsiteX60" fmla="*/ 446059 w 560049"/>
                    <a:gd name="connsiteY60" fmla="*/ 98303 h 303043"/>
                    <a:gd name="connsiteX61" fmla="*/ 463211 w 560049"/>
                    <a:gd name="connsiteY61" fmla="*/ 105302 h 303043"/>
                    <a:gd name="connsiteX62" fmla="*/ 462886 w 560049"/>
                    <a:gd name="connsiteY62" fmla="*/ 105441 h 303043"/>
                    <a:gd name="connsiteX63" fmla="*/ 465059 w 560049"/>
                    <a:gd name="connsiteY63" fmla="*/ 106363 h 303043"/>
                    <a:gd name="connsiteX64" fmla="*/ 472370 w 560049"/>
                    <a:gd name="connsiteY64" fmla="*/ 108501 h 303043"/>
                    <a:gd name="connsiteX65" fmla="*/ 475911 w 560049"/>
                    <a:gd name="connsiteY65" fmla="*/ 109261 h 303043"/>
                    <a:gd name="connsiteX66" fmla="*/ 475519 w 560049"/>
                    <a:gd name="connsiteY66" fmla="*/ 109422 h 303043"/>
                    <a:gd name="connsiteX67" fmla="*/ 484057 w 560049"/>
                    <a:gd name="connsiteY67" fmla="*/ 111919 h 303043"/>
                    <a:gd name="connsiteX68" fmla="*/ 502264 w 560049"/>
                    <a:gd name="connsiteY68" fmla="*/ 115094 h 303043"/>
                    <a:gd name="connsiteX69" fmla="*/ 513241 w 560049"/>
                    <a:gd name="connsiteY69" fmla="*/ 115595 h 303043"/>
                    <a:gd name="connsiteX70" fmla="*/ 515599 w 560049"/>
                    <a:gd name="connsiteY70" fmla="*/ 115595 h 303043"/>
                    <a:gd name="connsiteX71" fmla="*/ 515340 w 560049"/>
                    <a:gd name="connsiteY71" fmla="*/ 115690 h 303043"/>
                    <a:gd name="connsiteX72" fmla="*/ 519679 w 560049"/>
                    <a:gd name="connsiteY72" fmla="*/ 115888 h 303043"/>
                    <a:gd name="connsiteX73" fmla="*/ 535510 w 560049"/>
                    <a:gd name="connsiteY73" fmla="*/ 115094 h 303043"/>
                    <a:gd name="connsiteX74" fmla="*/ 548582 w 560049"/>
                    <a:gd name="connsiteY74" fmla="*/ 112781 h 303043"/>
                    <a:gd name="connsiteX75" fmla="*/ 545700 w 560049"/>
                    <a:gd name="connsiteY75" fmla="*/ 113796 h 303043"/>
                    <a:gd name="connsiteX76" fmla="*/ 548584 w 560049"/>
                    <a:gd name="connsiteY76" fmla="*/ 113287 h 303043"/>
                    <a:gd name="connsiteX77" fmla="*/ 548584 w 560049"/>
                    <a:gd name="connsiteY77" fmla="*/ 113287 h 303043"/>
                    <a:gd name="connsiteX78" fmla="*/ 548582 w 560049"/>
                    <a:gd name="connsiteY78" fmla="*/ 113288 h 303043"/>
                    <a:gd name="connsiteX79" fmla="*/ 548582 w 560049"/>
                    <a:gd name="connsiteY79" fmla="*/ 113288 h 303043"/>
                    <a:gd name="connsiteX80" fmla="*/ 548578 w 560049"/>
                    <a:gd name="connsiteY80" fmla="*/ 113289 h 303043"/>
                    <a:gd name="connsiteX81" fmla="*/ 548558 w 560049"/>
                    <a:gd name="connsiteY81" fmla="*/ 113296 h 303043"/>
                    <a:gd name="connsiteX82" fmla="*/ 548584 w 560049"/>
                    <a:gd name="connsiteY82" fmla="*/ 113292 h 303043"/>
                    <a:gd name="connsiteX83" fmla="*/ 548520 w 560049"/>
                    <a:gd name="connsiteY83" fmla="*/ 113314 h 303043"/>
                    <a:gd name="connsiteX84" fmla="*/ 548582 w 560049"/>
                    <a:gd name="connsiteY84" fmla="*/ 113303 h 303043"/>
                    <a:gd name="connsiteX85" fmla="*/ 545679 w 560049"/>
                    <a:gd name="connsiteY85" fmla="*/ 114323 h 303043"/>
                    <a:gd name="connsiteX86" fmla="*/ 548585 w 560049"/>
                    <a:gd name="connsiteY86" fmla="*/ 113811 h 303043"/>
                    <a:gd name="connsiteX87" fmla="*/ 0 w 560049"/>
                    <a:gd name="connsiteY87" fmla="*/ 303043 h 303043"/>
                    <a:gd name="connsiteX88" fmla="*/ 340535 w 560049"/>
                    <a:gd name="connsiteY88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60049 w 560049"/>
                    <a:gd name="connsiteY8" fmla="*/ 109277 h 303043"/>
                    <a:gd name="connsiteX9" fmla="*/ 548967 w 560049"/>
                    <a:gd name="connsiteY9" fmla="*/ 113235 h 303043"/>
                    <a:gd name="connsiteX10" fmla="*/ 548582 w 560049"/>
                    <a:gd name="connsiteY10" fmla="*/ 113303 h 303043"/>
                    <a:gd name="connsiteX11" fmla="*/ 548645 w 560049"/>
                    <a:gd name="connsiteY11" fmla="*/ 113281 h 303043"/>
                    <a:gd name="connsiteX12" fmla="*/ 548584 w 560049"/>
                    <a:gd name="connsiteY12" fmla="*/ 113292 h 303043"/>
                    <a:gd name="connsiteX13" fmla="*/ 548613 w 560049"/>
                    <a:gd name="connsiteY13" fmla="*/ 113282 h 303043"/>
                    <a:gd name="connsiteX14" fmla="*/ 548612 w 560049"/>
                    <a:gd name="connsiteY14" fmla="*/ 113282 h 303043"/>
                    <a:gd name="connsiteX15" fmla="*/ 548584 w 560049"/>
                    <a:gd name="connsiteY15" fmla="*/ 113287 h 303043"/>
                    <a:gd name="connsiteX16" fmla="*/ 548582 w 560049"/>
                    <a:gd name="connsiteY16" fmla="*/ 112781 h 303043"/>
                    <a:gd name="connsiteX17" fmla="*/ 548967 w 560049"/>
                    <a:gd name="connsiteY17" fmla="*/ 112713 h 303043"/>
                    <a:gd name="connsiteX18" fmla="*/ 548582 w 560049"/>
                    <a:gd name="connsiteY18" fmla="*/ 112781 h 303043"/>
                    <a:gd name="connsiteX19" fmla="*/ 340535 w 560049"/>
                    <a:gd name="connsiteY19" fmla="*/ 0 h 303043"/>
                    <a:gd name="connsiteX20" fmla="*/ 340546 w 560049"/>
                    <a:gd name="connsiteY20" fmla="*/ 15 h 303043"/>
                    <a:gd name="connsiteX21" fmla="*/ 340564 w 560049"/>
                    <a:gd name="connsiteY21" fmla="*/ 0 h 303043"/>
                    <a:gd name="connsiteX22" fmla="*/ 340576 w 560049"/>
                    <a:gd name="connsiteY22" fmla="*/ 16 h 303043"/>
                    <a:gd name="connsiteX23" fmla="*/ 340595 w 560049"/>
                    <a:gd name="connsiteY23" fmla="*/ 0 h 303043"/>
                    <a:gd name="connsiteX24" fmla="*/ 340603 w 560049"/>
                    <a:gd name="connsiteY24" fmla="*/ 10 h 303043"/>
                    <a:gd name="connsiteX25" fmla="*/ 340614 w 560049"/>
                    <a:gd name="connsiteY25" fmla="*/ 0 h 303043"/>
                    <a:gd name="connsiteX26" fmla="*/ 340679 w 560049"/>
                    <a:gd name="connsiteY26" fmla="*/ 88 h 303043"/>
                    <a:gd name="connsiteX27" fmla="*/ 340781 w 560049"/>
                    <a:gd name="connsiteY27" fmla="*/ 0 h 303043"/>
                    <a:gd name="connsiteX28" fmla="*/ 340915 w 560049"/>
                    <a:gd name="connsiteY28" fmla="*/ 180 h 303043"/>
                    <a:gd name="connsiteX29" fmla="*/ 341124 w 560049"/>
                    <a:gd name="connsiteY29" fmla="*/ 0 h 303043"/>
                    <a:gd name="connsiteX30" fmla="*/ 341126 w 560049"/>
                    <a:gd name="connsiteY30" fmla="*/ 3 h 303043"/>
                    <a:gd name="connsiteX31" fmla="*/ 341131 w 560049"/>
                    <a:gd name="connsiteY31" fmla="*/ 0 h 303043"/>
                    <a:gd name="connsiteX32" fmla="*/ 341133 w 560049"/>
                    <a:gd name="connsiteY32" fmla="*/ 3 h 303043"/>
                    <a:gd name="connsiteX33" fmla="*/ 341137 w 560049"/>
                    <a:gd name="connsiteY33" fmla="*/ 0 h 303043"/>
                    <a:gd name="connsiteX34" fmla="*/ 341140 w 560049"/>
                    <a:gd name="connsiteY34" fmla="*/ 3 h 303043"/>
                    <a:gd name="connsiteX35" fmla="*/ 341144 w 560049"/>
                    <a:gd name="connsiteY35" fmla="*/ 0 h 303043"/>
                    <a:gd name="connsiteX36" fmla="*/ 341166 w 560049"/>
                    <a:gd name="connsiteY36" fmla="*/ 29 h 303043"/>
                    <a:gd name="connsiteX37" fmla="*/ 341199 w 560049"/>
                    <a:gd name="connsiteY37" fmla="*/ 0 h 303043"/>
                    <a:gd name="connsiteX38" fmla="*/ 341203 w 560049"/>
                    <a:gd name="connsiteY38" fmla="*/ 5 h 303043"/>
                    <a:gd name="connsiteX39" fmla="*/ 341210 w 560049"/>
                    <a:gd name="connsiteY39" fmla="*/ 0 h 303043"/>
                    <a:gd name="connsiteX40" fmla="*/ 341214 w 560049"/>
                    <a:gd name="connsiteY40" fmla="*/ 5 h 303043"/>
                    <a:gd name="connsiteX41" fmla="*/ 341220 w 560049"/>
                    <a:gd name="connsiteY41" fmla="*/ 0 h 303043"/>
                    <a:gd name="connsiteX42" fmla="*/ 341225 w 560049"/>
                    <a:gd name="connsiteY42" fmla="*/ 7 h 303043"/>
                    <a:gd name="connsiteX43" fmla="*/ 341233 w 560049"/>
                    <a:gd name="connsiteY43" fmla="*/ 0 h 303043"/>
                    <a:gd name="connsiteX44" fmla="*/ 341239 w 560049"/>
                    <a:gd name="connsiteY44" fmla="*/ 8 h 303043"/>
                    <a:gd name="connsiteX45" fmla="*/ 341248 w 560049"/>
                    <a:gd name="connsiteY45" fmla="*/ 0 h 303043"/>
                    <a:gd name="connsiteX46" fmla="*/ 341452 w 560049"/>
                    <a:gd name="connsiteY46" fmla="*/ 273 h 303043"/>
                    <a:gd name="connsiteX47" fmla="*/ 341767 w 560049"/>
                    <a:gd name="connsiteY47" fmla="*/ 0 h 303043"/>
                    <a:gd name="connsiteX48" fmla="*/ 350133 w 560049"/>
                    <a:gd name="connsiteY48" fmla="*/ 11233 h 303043"/>
                    <a:gd name="connsiteX49" fmla="*/ 350280 w 560049"/>
                    <a:gd name="connsiteY49" fmla="*/ 11113 h 303043"/>
                    <a:gd name="connsiteX50" fmla="*/ 353817 w 560049"/>
                    <a:gd name="connsiteY50" fmla="*/ 16179 h 303043"/>
                    <a:gd name="connsiteX51" fmla="*/ 362405 w 560049"/>
                    <a:gd name="connsiteY51" fmla="*/ 27711 h 303043"/>
                    <a:gd name="connsiteX52" fmla="*/ 383042 w 560049"/>
                    <a:gd name="connsiteY52" fmla="*/ 51463 h 303043"/>
                    <a:gd name="connsiteX53" fmla="*/ 403680 w 560049"/>
                    <a:gd name="connsiteY53" fmla="*/ 71257 h 303043"/>
                    <a:gd name="connsiteX54" fmla="*/ 408604 w 560049"/>
                    <a:gd name="connsiteY54" fmla="*/ 74847 h 303043"/>
                    <a:gd name="connsiteX55" fmla="*/ 409236 w 560049"/>
                    <a:gd name="connsiteY55" fmla="*/ 75241 h 303043"/>
                    <a:gd name="connsiteX56" fmla="*/ 409185 w 560049"/>
                    <a:gd name="connsiteY56" fmla="*/ 75270 h 303043"/>
                    <a:gd name="connsiteX57" fmla="*/ 424317 w 560049"/>
                    <a:gd name="connsiteY57" fmla="*/ 86300 h 303043"/>
                    <a:gd name="connsiteX58" fmla="*/ 445710 w 560049"/>
                    <a:gd name="connsiteY58" fmla="*/ 98155 h 303043"/>
                    <a:gd name="connsiteX59" fmla="*/ 446059 w 560049"/>
                    <a:gd name="connsiteY59" fmla="*/ 98303 h 303043"/>
                    <a:gd name="connsiteX60" fmla="*/ 463211 w 560049"/>
                    <a:gd name="connsiteY60" fmla="*/ 105302 h 303043"/>
                    <a:gd name="connsiteX61" fmla="*/ 462886 w 560049"/>
                    <a:gd name="connsiteY61" fmla="*/ 105441 h 303043"/>
                    <a:gd name="connsiteX62" fmla="*/ 465059 w 560049"/>
                    <a:gd name="connsiteY62" fmla="*/ 106363 h 303043"/>
                    <a:gd name="connsiteX63" fmla="*/ 472370 w 560049"/>
                    <a:gd name="connsiteY63" fmla="*/ 108501 h 303043"/>
                    <a:gd name="connsiteX64" fmla="*/ 475911 w 560049"/>
                    <a:gd name="connsiteY64" fmla="*/ 109261 h 303043"/>
                    <a:gd name="connsiteX65" fmla="*/ 475519 w 560049"/>
                    <a:gd name="connsiteY65" fmla="*/ 109422 h 303043"/>
                    <a:gd name="connsiteX66" fmla="*/ 484057 w 560049"/>
                    <a:gd name="connsiteY66" fmla="*/ 111919 h 303043"/>
                    <a:gd name="connsiteX67" fmla="*/ 502264 w 560049"/>
                    <a:gd name="connsiteY67" fmla="*/ 115094 h 303043"/>
                    <a:gd name="connsiteX68" fmla="*/ 513241 w 560049"/>
                    <a:gd name="connsiteY68" fmla="*/ 115595 h 303043"/>
                    <a:gd name="connsiteX69" fmla="*/ 515599 w 560049"/>
                    <a:gd name="connsiteY69" fmla="*/ 115595 h 303043"/>
                    <a:gd name="connsiteX70" fmla="*/ 515340 w 560049"/>
                    <a:gd name="connsiteY70" fmla="*/ 115690 h 303043"/>
                    <a:gd name="connsiteX71" fmla="*/ 519679 w 560049"/>
                    <a:gd name="connsiteY71" fmla="*/ 115888 h 303043"/>
                    <a:gd name="connsiteX72" fmla="*/ 535510 w 560049"/>
                    <a:gd name="connsiteY72" fmla="*/ 115094 h 303043"/>
                    <a:gd name="connsiteX73" fmla="*/ 548582 w 560049"/>
                    <a:gd name="connsiteY73" fmla="*/ 112781 h 303043"/>
                    <a:gd name="connsiteX74" fmla="*/ 545700 w 560049"/>
                    <a:gd name="connsiteY74" fmla="*/ 113796 h 303043"/>
                    <a:gd name="connsiteX75" fmla="*/ 548584 w 560049"/>
                    <a:gd name="connsiteY75" fmla="*/ 113287 h 303043"/>
                    <a:gd name="connsiteX76" fmla="*/ 548584 w 560049"/>
                    <a:gd name="connsiteY76" fmla="*/ 113287 h 303043"/>
                    <a:gd name="connsiteX77" fmla="*/ 548582 w 560049"/>
                    <a:gd name="connsiteY77" fmla="*/ 113288 h 303043"/>
                    <a:gd name="connsiteX78" fmla="*/ 548582 w 560049"/>
                    <a:gd name="connsiteY78" fmla="*/ 113288 h 303043"/>
                    <a:gd name="connsiteX79" fmla="*/ 548578 w 560049"/>
                    <a:gd name="connsiteY79" fmla="*/ 113289 h 303043"/>
                    <a:gd name="connsiteX80" fmla="*/ 548558 w 560049"/>
                    <a:gd name="connsiteY80" fmla="*/ 113296 h 303043"/>
                    <a:gd name="connsiteX81" fmla="*/ 548584 w 560049"/>
                    <a:gd name="connsiteY81" fmla="*/ 113292 h 303043"/>
                    <a:gd name="connsiteX82" fmla="*/ 548520 w 560049"/>
                    <a:gd name="connsiteY82" fmla="*/ 113314 h 303043"/>
                    <a:gd name="connsiteX83" fmla="*/ 548582 w 560049"/>
                    <a:gd name="connsiteY83" fmla="*/ 113303 h 303043"/>
                    <a:gd name="connsiteX84" fmla="*/ 545679 w 560049"/>
                    <a:gd name="connsiteY84" fmla="*/ 114323 h 303043"/>
                    <a:gd name="connsiteX85" fmla="*/ 548585 w 560049"/>
                    <a:gd name="connsiteY85" fmla="*/ 113811 h 303043"/>
                    <a:gd name="connsiteX86" fmla="*/ 0 w 560049"/>
                    <a:gd name="connsiteY86" fmla="*/ 303043 h 303043"/>
                    <a:gd name="connsiteX87" fmla="*/ 340535 w 560049"/>
                    <a:gd name="connsiteY87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340535 w 560049"/>
                    <a:gd name="connsiteY18" fmla="*/ 0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353817 w 560049"/>
                    <a:gd name="connsiteY49" fmla="*/ 16179 h 303043"/>
                    <a:gd name="connsiteX50" fmla="*/ 362405 w 560049"/>
                    <a:gd name="connsiteY50" fmla="*/ 27711 h 303043"/>
                    <a:gd name="connsiteX51" fmla="*/ 383042 w 560049"/>
                    <a:gd name="connsiteY51" fmla="*/ 51463 h 303043"/>
                    <a:gd name="connsiteX52" fmla="*/ 403680 w 560049"/>
                    <a:gd name="connsiteY52" fmla="*/ 71257 h 303043"/>
                    <a:gd name="connsiteX53" fmla="*/ 408604 w 560049"/>
                    <a:gd name="connsiteY53" fmla="*/ 74847 h 303043"/>
                    <a:gd name="connsiteX54" fmla="*/ 409236 w 560049"/>
                    <a:gd name="connsiteY54" fmla="*/ 75241 h 303043"/>
                    <a:gd name="connsiteX55" fmla="*/ 409185 w 560049"/>
                    <a:gd name="connsiteY55" fmla="*/ 75270 h 303043"/>
                    <a:gd name="connsiteX56" fmla="*/ 424317 w 560049"/>
                    <a:gd name="connsiteY56" fmla="*/ 86300 h 303043"/>
                    <a:gd name="connsiteX57" fmla="*/ 445710 w 560049"/>
                    <a:gd name="connsiteY57" fmla="*/ 98155 h 303043"/>
                    <a:gd name="connsiteX58" fmla="*/ 446059 w 560049"/>
                    <a:gd name="connsiteY58" fmla="*/ 98303 h 303043"/>
                    <a:gd name="connsiteX59" fmla="*/ 463211 w 560049"/>
                    <a:gd name="connsiteY59" fmla="*/ 105302 h 303043"/>
                    <a:gd name="connsiteX60" fmla="*/ 462886 w 560049"/>
                    <a:gd name="connsiteY60" fmla="*/ 105441 h 303043"/>
                    <a:gd name="connsiteX61" fmla="*/ 465059 w 560049"/>
                    <a:gd name="connsiteY61" fmla="*/ 106363 h 303043"/>
                    <a:gd name="connsiteX62" fmla="*/ 472370 w 560049"/>
                    <a:gd name="connsiteY62" fmla="*/ 108501 h 303043"/>
                    <a:gd name="connsiteX63" fmla="*/ 475911 w 560049"/>
                    <a:gd name="connsiteY63" fmla="*/ 109261 h 303043"/>
                    <a:gd name="connsiteX64" fmla="*/ 475519 w 560049"/>
                    <a:gd name="connsiteY64" fmla="*/ 109422 h 303043"/>
                    <a:gd name="connsiteX65" fmla="*/ 484057 w 560049"/>
                    <a:gd name="connsiteY65" fmla="*/ 111919 h 303043"/>
                    <a:gd name="connsiteX66" fmla="*/ 502264 w 560049"/>
                    <a:gd name="connsiteY66" fmla="*/ 115094 h 303043"/>
                    <a:gd name="connsiteX67" fmla="*/ 513241 w 560049"/>
                    <a:gd name="connsiteY67" fmla="*/ 115595 h 303043"/>
                    <a:gd name="connsiteX68" fmla="*/ 515599 w 560049"/>
                    <a:gd name="connsiteY68" fmla="*/ 115595 h 303043"/>
                    <a:gd name="connsiteX69" fmla="*/ 515340 w 560049"/>
                    <a:gd name="connsiteY69" fmla="*/ 115690 h 303043"/>
                    <a:gd name="connsiteX70" fmla="*/ 519679 w 560049"/>
                    <a:gd name="connsiteY70" fmla="*/ 115888 h 303043"/>
                    <a:gd name="connsiteX71" fmla="*/ 535510 w 560049"/>
                    <a:gd name="connsiteY71" fmla="*/ 115094 h 303043"/>
                    <a:gd name="connsiteX72" fmla="*/ 548582 w 560049"/>
                    <a:gd name="connsiteY72" fmla="*/ 112781 h 303043"/>
                    <a:gd name="connsiteX73" fmla="*/ 545700 w 560049"/>
                    <a:gd name="connsiteY73" fmla="*/ 113796 h 303043"/>
                    <a:gd name="connsiteX74" fmla="*/ 548584 w 560049"/>
                    <a:gd name="connsiteY74" fmla="*/ 113287 h 303043"/>
                    <a:gd name="connsiteX75" fmla="*/ 548584 w 560049"/>
                    <a:gd name="connsiteY75" fmla="*/ 113287 h 303043"/>
                    <a:gd name="connsiteX76" fmla="*/ 548582 w 560049"/>
                    <a:gd name="connsiteY76" fmla="*/ 113288 h 303043"/>
                    <a:gd name="connsiteX77" fmla="*/ 548582 w 560049"/>
                    <a:gd name="connsiteY77" fmla="*/ 113288 h 303043"/>
                    <a:gd name="connsiteX78" fmla="*/ 548578 w 560049"/>
                    <a:gd name="connsiteY78" fmla="*/ 113289 h 303043"/>
                    <a:gd name="connsiteX79" fmla="*/ 548558 w 560049"/>
                    <a:gd name="connsiteY79" fmla="*/ 113296 h 303043"/>
                    <a:gd name="connsiteX80" fmla="*/ 548584 w 560049"/>
                    <a:gd name="connsiteY80" fmla="*/ 113292 h 303043"/>
                    <a:gd name="connsiteX81" fmla="*/ 548520 w 560049"/>
                    <a:gd name="connsiteY81" fmla="*/ 113314 h 303043"/>
                    <a:gd name="connsiteX82" fmla="*/ 548582 w 560049"/>
                    <a:gd name="connsiteY82" fmla="*/ 113303 h 303043"/>
                    <a:gd name="connsiteX83" fmla="*/ 545679 w 560049"/>
                    <a:gd name="connsiteY83" fmla="*/ 114323 h 303043"/>
                    <a:gd name="connsiteX84" fmla="*/ 548585 w 560049"/>
                    <a:gd name="connsiteY84" fmla="*/ 113811 h 303043"/>
                    <a:gd name="connsiteX85" fmla="*/ 0 w 560049"/>
                    <a:gd name="connsiteY85" fmla="*/ 303043 h 303043"/>
                    <a:gd name="connsiteX86" fmla="*/ 340535 w 560049"/>
                    <a:gd name="connsiteY86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340535 w 560049"/>
                    <a:gd name="connsiteY18" fmla="*/ 0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362405 w 560049"/>
                    <a:gd name="connsiteY49" fmla="*/ 27711 h 303043"/>
                    <a:gd name="connsiteX50" fmla="*/ 383042 w 560049"/>
                    <a:gd name="connsiteY50" fmla="*/ 51463 h 303043"/>
                    <a:gd name="connsiteX51" fmla="*/ 403680 w 560049"/>
                    <a:gd name="connsiteY51" fmla="*/ 71257 h 303043"/>
                    <a:gd name="connsiteX52" fmla="*/ 408604 w 560049"/>
                    <a:gd name="connsiteY52" fmla="*/ 74847 h 303043"/>
                    <a:gd name="connsiteX53" fmla="*/ 409236 w 560049"/>
                    <a:gd name="connsiteY53" fmla="*/ 75241 h 303043"/>
                    <a:gd name="connsiteX54" fmla="*/ 409185 w 560049"/>
                    <a:gd name="connsiteY54" fmla="*/ 75270 h 303043"/>
                    <a:gd name="connsiteX55" fmla="*/ 424317 w 560049"/>
                    <a:gd name="connsiteY55" fmla="*/ 86300 h 303043"/>
                    <a:gd name="connsiteX56" fmla="*/ 445710 w 560049"/>
                    <a:gd name="connsiteY56" fmla="*/ 98155 h 303043"/>
                    <a:gd name="connsiteX57" fmla="*/ 446059 w 560049"/>
                    <a:gd name="connsiteY57" fmla="*/ 98303 h 303043"/>
                    <a:gd name="connsiteX58" fmla="*/ 463211 w 560049"/>
                    <a:gd name="connsiteY58" fmla="*/ 105302 h 303043"/>
                    <a:gd name="connsiteX59" fmla="*/ 462886 w 560049"/>
                    <a:gd name="connsiteY59" fmla="*/ 105441 h 303043"/>
                    <a:gd name="connsiteX60" fmla="*/ 465059 w 560049"/>
                    <a:gd name="connsiteY60" fmla="*/ 106363 h 303043"/>
                    <a:gd name="connsiteX61" fmla="*/ 472370 w 560049"/>
                    <a:gd name="connsiteY61" fmla="*/ 108501 h 303043"/>
                    <a:gd name="connsiteX62" fmla="*/ 475911 w 560049"/>
                    <a:gd name="connsiteY62" fmla="*/ 109261 h 303043"/>
                    <a:gd name="connsiteX63" fmla="*/ 475519 w 560049"/>
                    <a:gd name="connsiteY63" fmla="*/ 109422 h 303043"/>
                    <a:gd name="connsiteX64" fmla="*/ 484057 w 560049"/>
                    <a:gd name="connsiteY64" fmla="*/ 111919 h 303043"/>
                    <a:gd name="connsiteX65" fmla="*/ 502264 w 560049"/>
                    <a:gd name="connsiteY65" fmla="*/ 115094 h 303043"/>
                    <a:gd name="connsiteX66" fmla="*/ 513241 w 560049"/>
                    <a:gd name="connsiteY66" fmla="*/ 115595 h 303043"/>
                    <a:gd name="connsiteX67" fmla="*/ 515599 w 560049"/>
                    <a:gd name="connsiteY67" fmla="*/ 115595 h 303043"/>
                    <a:gd name="connsiteX68" fmla="*/ 515340 w 560049"/>
                    <a:gd name="connsiteY68" fmla="*/ 115690 h 303043"/>
                    <a:gd name="connsiteX69" fmla="*/ 519679 w 560049"/>
                    <a:gd name="connsiteY69" fmla="*/ 115888 h 303043"/>
                    <a:gd name="connsiteX70" fmla="*/ 535510 w 560049"/>
                    <a:gd name="connsiteY70" fmla="*/ 115094 h 303043"/>
                    <a:gd name="connsiteX71" fmla="*/ 548582 w 560049"/>
                    <a:gd name="connsiteY71" fmla="*/ 112781 h 303043"/>
                    <a:gd name="connsiteX72" fmla="*/ 545700 w 560049"/>
                    <a:gd name="connsiteY72" fmla="*/ 113796 h 303043"/>
                    <a:gd name="connsiteX73" fmla="*/ 548584 w 560049"/>
                    <a:gd name="connsiteY73" fmla="*/ 113287 h 303043"/>
                    <a:gd name="connsiteX74" fmla="*/ 548584 w 560049"/>
                    <a:gd name="connsiteY74" fmla="*/ 113287 h 303043"/>
                    <a:gd name="connsiteX75" fmla="*/ 548582 w 560049"/>
                    <a:gd name="connsiteY75" fmla="*/ 113288 h 303043"/>
                    <a:gd name="connsiteX76" fmla="*/ 548582 w 560049"/>
                    <a:gd name="connsiteY76" fmla="*/ 113288 h 303043"/>
                    <a:gd name="connsiteX77" fmla="*/ 548578 w 560049"/>
                    <a:gd name="connsiteY77" fmla="*/ 113289 h 303043"/>
                    <a:gd name="connsiteX78" fmla="*/ 548558 w 560049"/>
                    <a:gd name="connsiteY78" fmla="*/ 113296 h 303043"/>
                    <a:gd name="connsiteX79" fmla="*/ 548584 w 560049"/>
                    <a:gd name="connsiteY79" fmla="*/ 113292 h 303043"/>
                    <a:gd name="connsiteX80" fmla="*/ 548520 w 560049"/>
                    <a:gd name="connsiteY80" fmla="*/ 113314 h 303043"/>
                    <a:gd name="connsiteX81" fmla="*/ 548582 w 560049"/>
                    <a:gd name="connsiteY81" fmla="*/ 113303 h 303043"/>
                    <a:gd name="connsiteX82" fmla="*/ 545679 w 560049"/>
                    <a:gd name="connsiteY82" fmla="*/ 114323 h 303043"/>
                    <a:gd name="connsiteX83" fmla="*/ 548585 w 560049"/>
                    <a:gd name="connsiteY83" fmla="*/ 113811 h 303043"/>
                    <a:gd name="connsiteX84" fmla="*/ 0 w 560049"/>
                    <a:gd name="connsiteY84" fmla="*/ 303043 h 303043"/>
                    <a:gd name="connsiteX85" fmla="*/ 340535 w 560049"/>
                    <a:gd name="connsiteY85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362405 w 560049"/>
                    <a:gd name="connsiteY49" fmla="*/ 27711 h 303043"/>
                    <a:gd name="connsiteX50" fmla="*/ 383042 w 560049"/>
                    <a:gd name="connsiteY50" fmla="*/ 51463 h 303043"/>
                    <a:gd name="connsiteX51" fmla="*/ 403680 w 560049"/>
                    <a:gd name="connsiteY51" fmla="*/ 71257 h 303043"/>
                    <a:gd name="connsiteX52" fmla="*/ 408604 w 560049"/>
                    <a:gd name="connsiteY52" fmla="*/ 74847 h 303043"/>
                    <a:gd name="connsiteX53" fmla="*/ 409236 w 560049"/>
                    <a:gd name="connsiteY53" fmla="*/ 75241 h 303043"/>
                    <a:gd name="connsiteX54" fmla="*/ 409185 w 560049"/>
                    <a:gd name="connsiteY54" fmla="*/ 75270 h 303043"/>
                    <a:gd name="connsiteX55" fmla="*/ 424317 w 560049"/>
                    <a:gd name="connsiteY55" fmla="*/ 86300 h 303043"/>
                    <a:gd name="connsiteX56" fmla="*/ 445710 w 560049"/>
                    <a:gd name="connsiteY56" fmla="*/ 98155 h 303043"/>
                    <a:gd name="connsiteX57" fmla="*/ 446059 w 560049"/>
                    <a:gd name="connsiteY57" fmla="*/ 98303 h 303043"/>
                    <a:gd name="connsiteX58" fmla="*/ 463211 w 560049"/>
                    <a:gd name="connsiteY58" fmla="*/ 105302 h 303043"/>
                    <a:gd name="connsiteX59" fmla="*/ 462886 w 560049"/>
                    <a:gd name="connsiteY59" fmla="*/ 105441 h 303043"/>
                    <a:gd name="connsiteX60" fmla="*/ 465059 w 560049"/>
                    <a:gd name="connsiteY60" fmla="*/ 106363 h 303043"/>
                    <a:gd name="connsiteX61" fmla="*/ 472370 w 560049"/>
                    <a:gd name="connsiteY61" fmla="*/ 108501 h 303043"/>
                    <a:gd name="connsiteX62" fmla="*/ 475911 w 560049"/>
                    <a:gd name="connsiteY62" fmla="*/ 109261 h 303043"/>
                    <a:gd name="connsiteX63" fmla="*/ 475519 w 560049"/>
                    <a:gd name="connsiteY63" fmla="*/ 109422 h 303043"/>
                    <a:gd name="connsiteX64" fmla="*/ 484057 w 560049"/>
                    <a:gd name="connsiteY64" fmla="*/ 111919 h 303043"/>
                    <a:gd name="connsiteX65" fmla="*/ 502264 w 560049"/>
                    <a:gd name="connsiteY65" fmla="*/ 115094 h 303043"/>
                    <a:gd name="connsiteX66" fmla="*/ 513241 w 560049"/>
                    <a:gd name="connsiteY66" fmla="*/ 115595 h 303043"/>
                    <a:gd name="connsiteX67" fmla="*/ 515599 w 560049"/>
                    <a:gd name="connsiteY67" fmla="*/ 115595 h 303043"/>
                    <a:gd name="connsiteX68" fmla="*/ 515340 w 560049"/>
                    <a:gd name="connsiteY68" fmla="*/ 115690 h 303043"/>
                    <a:gd name="connsiteX69" fmla="*/ 519679 w 560049"/>
                    <a:gd name="connsiteY69" fmla="*/ 115888 h 303043"/>
                    <a:gd name="connsiteX70" fmla="*/ 535510 w 560049"/>
                    <a:gd name="connsiteY70" fmla="*/ 115094 h 303043"/>
                    <a:gd name="connsiteX71" fmla="*/ 548582 w 560049"/>
                    <a:gd name="connsiteY71" fmla="*/ 112781 h 303043"/>
                    <a:gd name="connsiteX72" fmla="*/ 545700 w 560049"/>
                    <a:gd name="connsiteY72" fmla="*/ 113796 h 303043"/>
                    <a:gd name="connsiteX73" fmla="*/ 548584 w 560049"/>
                    <a:gd name="connsiteY73" fmla="*/ 113287 h 303043"/>
                    <a:gd name="connsiteX74" fmla="*/ 548584 w 560049"/>
                    <a:gd name="connsiteY74" fmla="*/ 113287 h 303043"/>
                    <a:gd name="connsiteX75" fmla="*/ 548582 w 560049"/>
                    <a:gd name="connsiteY75" fmla="*/ 113288 h 303043"/>
                    <a:gd name="connsiteX76" fmla="*/ 548582 w 560049"/>
                    <a:gd name="connsiteY76" fmla="*/ 113288 h 303043"/>
                    <a:gd name="connsiteX77" fmla="*/ 548578 w 560049"/>
                    <a:gd name="connsiteY77" fmla="*/ 113289 h 303043"/>
                    <a:gd name="connsiteX78" fmla="*/ 548558 w 560049"/>
                    <a:gd name="connsiteY78" fmla="*/ 113296 h 303043"/>
                    <a:gd name="connsiteX79" fmla="*/ 548584 w 560049"/>
                    <a:gd name="connsiteY79" fmla="*/ 113292 h 303043"/>
                    <a:gd name="connsiteX80" fmla="*/ 548520 w 560049"/>
                    <a:gd name="connsiteY80" fmla="*/ 113314 h 303043"/>
                    <a:gd name="connsiteX81" fmla="*/ 548582 w 560049"/>
                    <a:gd name="connsiteY81" fmla="*/ 113303 h 303043"/>
                    <a:gd name="connsiteX82" fmla="*/ 545679 w 560049"/>
                    <a:gd name="connsiteY82" fmla="*/ 114323 h 303043"/>
                    <a:gd name="connsiteX83" fmla="*/ 548585 w 560049"/>
                    <a:gd name="connsiteY83" fmla="*/ 113811 h 303043"/>
                    <a:gd name="connsiteX84" fmla="*/ 0 w 560049"/>
                    <a:gd name="connsiteY84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362405 w 560049"/>
                    <a:gd name="connsiteY49" fmla="*/ 27711 h 303043"/>
                    <a:gd name="connsiteX50" fmla="*/ 403680 w 560049"/>
                    <a:gd name="connsiteY50" fmla="*/ 71257 h 303043"/>
                    <a:gd name="connsiteX51" fmla="*/ 408604 w 560049"/>
                    <a:gd name="connsiteY51" fmla="*/ 74847 h 303043"/>
                    <a:gd name="connsiteX52" fmla="*/ 409236 w 560049"/>
                    <a:gd name="connsiteY52" fmla="*/ 75241 h 303043"/>
                    <a:gd name="connsiteX53" fmla="*/ 409185 w 560049"/>
                    <a:gd name="connsiteY53" fmla="*/ 75270 h 303043"/>
                    <a:gd name="connsiteX54" fmla="*/ 424317 w 560049"/>
                    <a:gd name="connsiteY54" fmla="*/ 86300 h 303043"/>
                    <a:gd name="connsiteX55" fmla="*/ 445710 w 560049"/>
                    <a:gd name="connsiteY55" fmla="*/ 98155 h 303043"/>
                    <a:gd name="connsiteX56" fmla="*/ 446059 w 560049"/>
                    <a:gd name="connsiteY56" fmla="*/ 98303 h 303043"/>
                    <a:gd name="connsiteX57" fmla="*/ 463211 w 560049"/>
                    <a:gd name="connsiteY57" fmla="*/ 105302 h 303043"/>
                    <a:gd name="connsiteX58" fmla="*/ 462886 w 560049"/>
                    <a:gd name="connsiteY58" fmla="*/ 105441 h 303043"/>
                    <a:gd name="connsiteX59" fmla="*/ 465059 w 560049"/>
                    <a:gd name="connsiteY59" fmla="*/ 106363 h 303043"/>
                    <a:gd name="connsiteX60" fmla="*/ 472370 w 560049"/>
                    <a:gd name="connsiteY60" fmla="*/ 108501 h 303043"/>
                    <a:gd name="connsiteX61" fmla="*/ 475911 w 560049"/>
                    <a:gd name="connsiteY61" fmla="*/ 109261 h 303043"/>
                    <a:gd name="connsiteX62" fmla="*/ 475519 w 560049"/>
                    <a:gd name="connsiteY62" fmla="*/ 109422 h 303043"/>
                    <a:gd name="connsiteX63" fmla="*/ 484057 w 560049"/>
                    <a:gd name="connsiteY63" fmla="*/ 111919 h 303043"/>
                    <a:gd name="connsiteX64" fmla="*/ 502264 w 560049"/>
                    <a:gd name="connsiteY64" fmla="*/ 115094 h 303043"/>
                    <a:gd name="connsiteX65" fmla="*/ 513241 w 560049"/>
                    <a:gd name="connsiteY65" fmla="*/ 115595 h 303043"/>
                    <a:gd name="connsiteX66" fmla="*/ 515599 w 560049"/>
                    <a:gd name="connsiteY66" fmla="*/ 115595 h 303043"/>
                    <a:gd name="connsiteX67" fmla="*/ 515340 w 560049"/>
                    <a:gd name="connsiteY67" fmla="*/ 115690 h 303043"/>
                    <a:gd name="connsiteX68" fmla="*/ 519679 w 560049"/>
                    <a:gd name="connsiteY68" fmla="*/ 115888 h 303043"/>
                    <a:gd name="connsiteX69" fmla="*/ 535510 w 560049"/>
                    <a:gd name="connsiteY69" fmla="*/ 115094 h 303043"/>
                    <a:gd name="connsiteX70" fmla="*/ 548582 w 560049"/>
                    <a:gd name="connsiteY70" fmla="*/ 112781 h 303043"/>
                    <a:gd name="connsiteX71" fmla="*/ 545700 w 560049"/>
                    <a:gd name="connsiteY71" fmla="*/ 113796 h 303043"/>
                    <a:gd name="connsiteX72" fmla="*/ 548584 w 560049"/>
                    <a:gd name="connsiteY72" fmla="*/ 113287 h 303043"/>
                    <a:gd name="connsiteX73" fmla="*/ 548584 w 560049"/>
                    <a:gd name="connsiteY73" fmla="*/ 113287 h 303043"/>
                    <a:gd name="connsiteX74" fmla="*/ 548582 w 560049"/>
                    <a:gd name="connsiteY74" fmla="*/ 113288 h 303043"/>
                    <a:gd name="connsiteX75" fmla="*/ 548582 w 560049"/>
                    <a:gd name="connsiteY75" fmla="*/ 113288 h 303043"/>
                    <a:gd name="connsiteX76" fmla="*/ 548578 w 560049"/>
                    <a:gd name="connsiteY76" fmla="*/ 113289 h 303043"/>
                    <a:gd name="connsiteX77" fmla="*/ 548558 w 560049"/>
                    <a:gd name="connsiteY77" fmla="*/ 113296 h 303043"/>
                    <a:gd name="connsiteX78" fmla="*/ 548584 w 560049"/>
                    <a:gd name="connsiteY78" fmla="*/ 113292 h 303043"/>
                    <a:gd name="connsiteX79" fmla="*/ 548520 w 560049"/>
                    <a:gd name="connsiteY79" fmla="*/ 113314 h 303043"/>
                    <a:gd name="connsiteX80" fmla="*/ 548582 w 560049"/>
                    <a:gd name="connsiteY80" fmla="*/ 113303 h 303043"/>
                    <a:gd name="connsiteX81" fmla="*/ 545679 w 560049"/>
                    <a:gd name="connsiteY81" fmla="*/ 114323 h 303043"/>
                    <a:gd name="connsiteX82" fmla="*/ 548585 w 560049"/>
                    <a:gd name="connsiteY82" fmla="*/ 113811 h 303043"/>
                    <a:gd name="connsiteX83" fmla="*/ 0 w 560049"/>
                    <a:gd name="connsiteY83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403680 w 560049"/>
                    <a:gd name="connsiteY49" fmla="*/ 71257 h 303043"/>
                    <a:gd name="connsiteX50" fmla="*/ 408604 w 560049"/>
                    <a:gd name="connsiteY50" fmla="*/ 74847 h 303043"/>
                    <a:gd name="connsiteX51" fmla="*/ 409236 w 560049"/>
                    <a:gd name="connsiteY51" fmla="*/ 75241 h 303043"/>
                    <a:gd name="connsiteX52" fmla="*/ 409185 w 560049"/>
                    <a:gd name="connsiteY52" fmla="*/ 75270 h 303043"/>
                    <a:gd name="connsiteX53" fmla="*/ 424317 w 560049"/>
                    <a:gd name="connsiteY53" fmla="*/ 86300 h 303043"/>
                    <a:gd name="connsiteX54" fmla="*/ 445710 w 560049"/>
                    <a:gd name="connsiteY54" fmla="*/ 98155 h 303043"/>
                    <a:gd name="connsiteX55" fmla="*/ 446059 w 560049"/>
                    <a:gd name="connsiteY55" fmla="*/ 98303 h 303043"/>
                    <a:gd name="connsiteX56" fmla="*/ 463211 w 560049"/>
                    <a:gd name="connsiteY56" fmla="*/ 105302 h 303043"/>
                    <a:gd name="connsiteX57" fmla="*/ 462886 w 560049"/>
                    <a:gd name="connsiteY57" fmla="*/ 105441 h 303043"/>
                    <a:gd name="connsiteX58" fmla="*/ 465059 w 560049"/>
                    <a:gd name="connsiteY58" fmla="*/ 106363 h 303043"/>
                    <a:gd name="connsiteX59" fmla="*/ 472370 w 560049"/>
                    <a:gd name="connsiteY59" fmla="*/ 108501 h 303043"/>
                    <a:gd name="connsiteX60" fmla="*/ 475911 w 560049"/>
                    <a:gd name="connsiteY60" fmla="*/ 109261 h 303043"/>
                    <a:gd name="connsiteX61" fmla="*/ 475519 w 560049"/>
                    <a:gd name="connsiteY61" fmla="*/ 109422 h 303043"/>
                    <a:gd name="connsiteX62" fmla="*/ 484057 w 560049"/>
                    <a:gd name="connsiteY62" fmla="*/ 111919 h 303043"/>
                    <a:gd name="connsiteX63" fmla="*/ 502264 w 560049"/>
                    <a:gd name="connsiteY63" fmla="*/ 115094 h 303043"/>
                    <a:gd name="connsiteX64" fmla="*/ 513241 w 560049"/>
                    <a:gd name="connsiteY64" fmla="*/ 115595 h 303043"/>
                    <a:gd name="connsiteX65" fmla="*/ 515599 w 560049"/>
                    <a:gd name="connsiteY65" fmla="*/ 115595 h 303043"/>
                    <a:gd name="connsiteX66" fmla="*/ 515340 w 560049"/>
                    <a:gd name="connsiteY66" fmla="*/ 115690 h 303043"/>
                    <a:gd name="connsiteX67" fmla="*/ 519679 w 560049"/>
                    <a:gd name="connsiteY67" fmla="*/ 115888 h 303043"/>
                    <a:gd name="connsiteX68" fmla="*/ 535510 w 560049"/>
                    <a:gd name="connsiteY68" fmla="*/ 115094 h 303043"/>
                    <a:gd name="connsiteX69" fmla="*/ 548582 w 560049"/>
                    <a:gd name="connsiteY69" fmla="*/ 112781 h 303043"/>
                    <a:gd name="connsiteX70" fmla="*/ 545700 w 560049"/>
                    <a:gd name="connsiteY70" fmla="*/ 113796 h 303043"/>
                    <a:gd name="connsiteX71" fmla="*/ 548584 w 560049"/>
                    <a:gd name="connsiteY71" fmla="*/ 113287 h 303043"/>
                    <a:gd name="connsiteX72" fmla="*/ 548584 w 560049"/>
                    <a:gd name="connsiteY72" fmla="*/ 113287 h 303043"/>
                    <a:gd name="connsiteX73" fmla="*/ 548582 w 560049"/>
                    <a:gd name="connsiteY73" fmla="*/ 113288 h 303043"/>
                    <a:gd name="connsiteX74" fmla="*/ 548582 w 560049"/>
                    <a:gd name="connsiteY74" fmla="*/ 113288 h 303043"/>
                    <a:gd name="connsiteX75" fmla="*/ 548578 w 560049"/>
                    <a:gd name="connsiteY75" fmla="*/ 113289 h 303043"/>
                    <a:gd name="connsiteX76" fmla="*/ 548558 w 560049"/>
                    <a:gd name="connsiteY76" fmla="*/ 113296 h 303043"/>
                    <a:gd name="connsiteX77" fmla="*/ 548584 w 560049"/>
                    <a:gd name="connsiteY77" fmla="*/ 113292 h 303043"/>
                    <a:gd name="connsiteX78" fmla="*/ 548520 w 560049"/>
                    <a:gd name="connsiteY78" fmla="*/ 113314 h 303043"/>
                    <a:gd name="connsiteX79" fmla="*/ 548582 w 560049"/>
                    <a:gd name="connsiteY79" fmla="*/ 113303 h 303043"/>
                    <a:gd name="connsiteX80" fmla="*/ 545679 w 560049"/>
                    <a:gd name="connsiteY80" fmla="*/ 114323 h 303043"/>
                    <a:gd name="connsiteX81" fmla="*/ 548585 w 560049"/>
                    <a:gd name="connsiteY81" fmla="*/ 113811 h 303043"/>
                    <a:gd name="connsiteX82" fmla="*/ 0 w 560049"/>
                    <a:gd name="connsiteY82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03680 w 560049"/>
                    <a:gd name="connsiteY48" fmla="*/ 71257 h 303043"/>
                    <a:gd name="connsiteX49" fmla="*/ 408604 w 560049"/>
                    <a:gd name="connsiteY49" fmla="*/ 74847 h 303043"/>
                    <a:gd name="connsiteX50" fmla="*/ 409236 w 560049"/>
                    <a:gd name="connsiteY50" fmla="*/ 75241 h 303043"/>
                    <a:gd name="connsiteX51" fmla="*/ 409185 w 560049"/>
                    <a:gd name="connsiteY51" fmla="*/ 75270 h 303043"/>
                    <a:gd name="connsiteX52" fmla="*/ 424317 w 560049"/>
                    <a:gd name="connsiteY52" fmla="*/ 86300 h 303043"/>
                    <a:gd name="connsiteX53" fmla="*/ 445710 w 560049"/>
                    <a:gd name="connsiteY53" fmla="*/ 98155 h 303043"/>
                    <a:gd name="connsiteX54" fmla="*/ 446059 w 560049"/>
                    <a:gd name="connsiteY54" fmla="*/ 98303 h 303043"/>
                    <a:gd name="connsiteX55" fmla="*/ 463211 w 560049"/>
                    <a:gd name="connsiteY55" fmla="*/ 105302 h 303043"/>
                    <a:gd name="connsiteX56" fmla="*/ 462886 w 560049"/>
                    <a:gd name="connsiteY56" fmla="*/ 105441 h 303043"/>
                    <a:gd name="connsiteX57" fmla="*/ 465059 w 560049"/>
                    <a:gd name="connsiteY57" fmla="*/ 106363 h 303043"/>
                    <a:gd name="connsiteX58" fmla="*/ 472370 w 560049"/>
                    <a:gd name="connsiteY58" fmla="*/ 108501 h 303043"/>
                    <a:gd name="connsiteX59" fmla="*/ 475911 w 560049"/>
                    <a:gd name="connsiteY59" fmla="*/ 109261 h 303043"/>
                    <a:gd name="connsiteX60" fmla="*/ 475519 w 560049"/>
                    <a:gd name="connsiteY60" fmla="*/ 109422 h 303043"/>
                    <a:gd name="connsiteX61" fmla="*/ 484057 w 560049"/>
                    <a:gd name="connsiteY61" fmla="*/ 111919 h 303043"/>
                    <a:gd name="connsiteX62" fmla="*/ 502264 w 560049"/>
                    <a:gd name="connsiteY62" fmla="*/ 115094 h 303043"/>
                    <a:gd name="connsiteX63" fmla="*/ 513241 w 560049"/>
                    <a:gd name="connsiteY63" fmla="*/ 115595 h 303043"/>
                    <a:gd name="connsiteX64" fmla="*/ 515599 w 560049"/>
                    <a:gd name="connsiteY64" fmla="*/ 115595 h 303043"/>
                    <a:gd name="connsiteX65" fmla="*/ 515340 w 560049"/>
                    <a:gd name="connsiteY65" fmla="*/ 115690 h 303043"/>
                    <a:gd name="connsiteX66" fmla="*/ 519679 w 560049"/>
                    <a:gd name="connsiteY66" fmla="*/ 115888 h 303043"/>
                    <a:gd name="connsiteX67" fmla="*/ 535510 w 560049"/>
                    <a:gd name="connsiteY67" fmla="*/ 115094 h 303043"/>
                    <a:gd name="connsiteX68" fmla="*/ 548582 w 560049"/>
                    <a:gd name="connsiteY68" fmla="*/ 112781 h 303043"/>
                    <a:gd name="connsiteX69" fmla="*/ 545700 w 560049"/>
                    <a:gd name="connsiteY69" fmla="*/ 113796 h 303043"/>
                    <a:gd name="connsiteX70" fmla="*/ 548584 w 560049"/>
                    <a:gd name="connsiteY70" fmla="*/ 113287 h 303043"/>
                    <a:gd name="connsiteX71" fmla="*/ 548584 w 560049"/>
                    <a:gd name="connsiteY71" fmla="*/ 113287 h 303043"/>
                    <a:gd name="connsiteX72" fmla="*/ 548582 w 560049"/>
                    <a:gd name="connsiteY72" fmla="*/ 113288 h 303043"/>
                    <a:gd name="connsiteX73" fmla="*/ 548582 w 560049"/>
                    <a:gd name="connsiteY73" fmla="*/ 113288 h 303043"/>
                    <a:gd name="connsiteX74" fmla="*/ 548578 w 560049"/>
                    <a:gd name="connsiteY74" fmla="*/ 113289 h 303043"/>
                    <a:gd name="connsiteX75" fmla="*/ 548558 w 560049"/>
                    <a:gd name="connsiteY75" fmla="*/ 113296 h 303043"/>
                    <a:gd name="connsiteX76" fmla="*/ 548584 w 560049"/>
                    <a:gd name="connsiteY76" fmla="*/ 113292 h 303043"/>
                    <a:gd name="connsiteX77" fmla="*/ 548520 w 560049"/>
                    <a:gd name="connsiteY77" fmla="*/ 113314 h 303043"/>
                    <a:gd name="connsiteX78" fmla="*/ 548582 w 560049"/>
                    <a:gd name="connsiteY78" fmla="*/ 113303 h 303043"/>
                    <a:gd name="connsiteX79" fmla="*/ 545679 w 560049"/>
                    <a:gd name="connsiteY79" fmla="*/ 114323 h 303043"/>
                    <a:gd name="connsiteX80" fmla="*/ 548585 w 560049"/>
                    <a:gd name="connsiteY80" fmla="*/ 113811 h 303043"/>
                    <a:gd name="connsiteX81" fmla="*/ 0 w 560049"/>
                    <a:gd name="connsiteY81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03680 w 560049"/>
                    <a:gd name="connsiteY48" fmla="*/ 71257 h 303043"/>
                    <a:gd name="connsiteX49" fmla="*/ 408604 w 560049"/>
                    <a:gd name="connsiteY49" fmla="*/ 74847 h 303043"/>
                    <a:gd name="connsiteX50" fmla="*/ 409236 w 560049"/>
                    <a:gd name="connsiteY50" fmla="*/ 75241 h 303043"/>
                    <a:gd name="connsiteX51" fmla="*/ 424317 w 560049"/>
                    <a:gd name="connsiteY51" fmla="*/ 86300 h 303043"/>
                    <a:gd name="connsiteX52" fmla="*/ 445710 w 560049"/>
                    <a:gd name="connsiteY52" fmla="*/ 98155 h 303043"/>
                    <a:gd name="connsiteX53" fmla="*/ 446059 w 560049"/>
                    <a:gd name="connsiteY53" fmla="*/ 98303 h 303043"/>
                    <a:gd name="connsiteX54" fmla="*/ 463211 w 560049"/>
                    <a:gd name="connsiteY54" fmla="*/ 105302 h 303043"/>
                    <a:gd name="connsiteX55" fmla="*/ 462886 w 560049"/>
                    <a:gd name="connsiteY55" fmla="*/ 105441 h 303043"/>
                    <a:gd name="connsiteX56" fmla="*/ 465059 w 560049"/>
                    <a:gd name="connsiteY56" fmla="*/ 106363 h 303043"/>
                    <a:gd name="connsiteX57" fmla="*/ 472370 w 560049"/>
                    <a:gd name="connsiteY57" fmla="*/ 108501 h 303043"/>
                    <a:gd name="connsiteX58" fmla="*/ 475911 w 560049"/>
                    <a:gd name="connsiteY58" fmla="*/ 109261 h 303043"/>
                    <a:gd name="connsiteX59" fmla="*/ 475519 w 560049"/>
                    <a:gd name="connsiteY59" fmla="*/ 109422 h 303043"/>
                    <a:gd name="connsiteX60" fmla="*/ 484057 w 560049"/>
                    <a:gd name="connsiteY60" fmla="*/ 111919 h 303043"/>
                    <a:gd name="connsiteX61" fmla="*/ 502264 w 560049"/>
                    <a:gd name="connsiteY61" fmla="*/ 115094 h 303043"/>
                    <a:gd name="connsiteX62" fmla="*/ 513241 w 560049"/>
                    <a:gd name="connsiteY62" fmla="*/ 115595 h 303043"/>
                    <a:gd name="connsiteX63" fmla="*/ 515599 w 560049"/>
                    <a:gd name="connsiteY63" fmla="*/ 115595 h 303043"/>
                    <a:gd name="connsiteX64" fmla="*/ 515340 w 560049"/>
                    <a:gd name="connsiteY64" fmla="*/ 115690 h 303043"/>
                    <a:gd name="connsiteX65" fmla="*/ 519679 w 560049"/>
                    <a:gd name="connsiteY65" fmla="*/ 115888 h 303043"/>
                    <a:gd name="connsiteX66" fmla="*/ 535510 w 560049"/>
                    <a:gd name="connsiteY66" fmla="*/ 115094 h 303043"/>
                    <a:gd name="connsiteX67" fmla="*/ 548582 w 560049"/>
                    <a:gd name="connsiteY67" fmla="*/ 112781 h 303043"/>
                    <a:gd name="connsiteX68" fmla="*/ 545700 w 560049"/>
                    <a:gd name="connsiteY68" fmla="*/ 113796 h 303043"/>
                    <a:gd name="connsiteX69" fmla="*/ 548584 w 560049"/>
                    <a:gd name="connsiteY69" fmla="*/ 113287 h 303043"/>
                    <a:gd name="connsiteX70" fmla="*/ 548584 w 560049"/>
                    <a:gd name="connsiteY70" fmla="*/ 113287 h 303043"/>
                    <a:gd name="connsiteX71" fmla="*/ 548582 w 560049"/>
                    <a:gd name="connsiteY71" fmla="*/ 113288 h 303043"/>
                    <a:gd name="connsiteX72" fmla="*/ 548582 w 560049"/>
                    <a:gd name="connsiteY72" fmla="*/ 113288 h 303043"/>
                    <a:gd name="connsiteX73" fmla="*/ 548578 w 560049"/>
                    <a:gd name="connsiteY73" fmla="*/ 113289 h 303043"/>
                    <a:gd name="connsiteX74" fmla="*/ 548558 w 560049"/>
                    <a:gd name="connsiteY74" fmla="*/ 113296 h 303043"/>
                    <a:gd name="connsiteX75" fmla="*/ 548584 w 560049"/>
                    <a:gd name="connsiteY75" fmla="*/ 113292 h 303043"/>
                    <a:gd name="connsiteX76" fmla="*/ 548520 w 560049"/>
                    <a:gd name="connsiteY76" fmla="*/ 113314 h 303043"/>
                    <a:gd name="connsiteX77" fmla="*/ 548582 w 560049"/>
                    <a:gd name="connsiteY77" fmla="*/ 113303 h 303043"/>
                    <a:gd name="connsiteX78" fmla="*/ 545679 w 560049"/>
                    <a:gd name="connsiteY78" fmla="*/ 114323 h 303043"/>
                    <a:gd name="connsiteX79" fmla="*/ 548585 w 560049"/>
                    <a:gd name="connsiteY79" fmla="*/ 113811 h 303043"/>
                    <a:gd name="connsiteX80" fmla="*/ 0 w 560049"/>
                    <a:gd name="connsiteY80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03680 w 560049"/>
                    <a:gd name="connsiteY48" fmla="*/ 71257 h 303043"/>
                    <a:gd name="connsiteX49" fmla="*/ 408604 w 560049"/>
                    <a:gd name="connsiteY49" fmla="*/ 74847 h 303043"/>
                    <a:gd name="connsiteX50" fmla="*/ 424317 w 560049"/>
                    <a:gd name="connsiteY50" fmla="*/ 86300 h 303043"/>
                    <a:gd name="connsiteX51" fmla="*/ 445710 w 560049"/>
                    <a:gd name="connsiteY51" fmla="*/ 98155 h 303043"/>
                    <a:gd name="connsiteX52" fmla="*/ 446059 w 560049"/>
                    <a:gd name="connsiteY52" fmla="*/ 98303 h 303043"/>
                    <a:gd name="connsiteX53" fmla="*/ 463211 w 560049"/>
                    <a:gd name="connsiteY53" fmla="*/ 105302 h 303043"/>
                    <a:gd name="connsiteX54" fmla="*/ 462886 w 560049"/>
                    <a:gd name="connsiteY54" fmla="*/ 105441 h 303043"/>
                    <a:gd name="connsiteX55" fmla="*/ 465059 w 560049"/>
                    <a:gd name="connsiteY55" fmla="*/ 106363 h 303043"/>
                    <a:gd name="connsiteX56" fmla="*/ 472370 w 560049"/>
                    <a:gd name="connsiteY56" fmla="*/ 108501 h 303043"/>
                    <a:gd name="connsiteX57" fmla="*/ 475911 w 560049"/>
                    <a:gd name="connsiteY57" fmla="*/ 109261 h 303043"/>
                    <a:gd name="connsiteX58" fmla="*/ 475519 w 560049"/>
                    <a:gd name="connsiteY58" fmla="*/ 109422 h 303043"/>
                    <a:gd name="connsiteX59" fmla="*/ 484057 w 560049"/>
                    <a:gd name="connsiteY59" fmla="*/ 111919 h 303043"/>
                    <a:gd name="connsiteX60" fmla="*/ 502264 w 560049"/>
                    <a:gd name="connsiteY60" fmla="*/ 115094 h 303043"/>
                    <a:gd name="connsiteX61" fmla="*/ 513241 w 560049"/>
                    <a:gd name="connsiteY61" fmla="*/ 115595 h 303043"/>
                    <a:gd name="connsiteX62" fmla="*/ 515599 w 560049"/>
                    <a:gd name="connsiteY62" fmla="*/ 115595 h 303043"/>
                    <a:gd name="connsiteX63" fmla="*/ 515340 w 560049"/>
                    <a:gd name="connsiteY63" fmla="*/ 115690 h 303043"/>
                    <a:gd name="connsiteX64" fmla="*/ 519679 w 560049"/>
                    <a:gd name="connsiteY64" fmla="*/ 115888 h 303043"/>
                    <a:gd name="connsiteX65" fmla="*/ 535510 w 560049"/>
                    <a:gd name="connsiteY65" fmla="*/ 115094 h 303043"/>
                    <a:gd name="connsiteX66" fmla="*/ 548582 w 560049"/>
                    <a:gd name="connsiteY66" fmla="*/ 112781 h 303043"/>
                    <a:gd name="connsiteX67" fmla="*/ 545700 w 560049"/>
                    <a:gd name="connsiteY67" fmla="*/ 113796 h 303043"/>
                    <a:gd name="connsiteX68" fmla="*/ 548584 w 560049"/>
                    <a:gd name="connsiteY68" fmla="*/ 113287 h 303043"/>
                    <a:gd name="connsiteX69" fmla="*/ 548584 w 560049"/>
                    <a:gd name="connsiteY69" fmla="*/ 113287 h 303043"/>
                    <a:gd name="connsiteX70" fmla="*/ 548582 w 560049"/>
                    <a:gd name="connsiteY70" fmla="*/ 113288 h 303043"/>
                    <a:gd name="connsiteX71" fmla="*/ 548582 w 560049"/>
                    <a:gd name="connsiteY71" fmla="*/ 113288 h 303043"/>
                    <a:gd name="connsiteX72" fmla="*/ 548578 w 560049"/>
                    <a:gd name="connsiteY72" fmla="*/ 113289 h 303043"/>
                    <a:gd name="connsiteX73" fmla="*/ 548558 w 560049"/>
                    <a:gd name="connsiteY73" fmla="*/ 113296 h 303043"/>
                    <a:gd name="connsiteX74" fmla="*/ 548584 w 560049"/>
                    <a:gd name="connsiteY74" fmla="*/ 113292 h 303043"/>
                    <a:gd name="connsiteX75" fmla="*/ 548520 w 560049"/>
                    <a:gd name="connsiteY75" fmla="*/ 113314 h 303043"/>
                    <a:gd name="connsiteX76" fmla="*/ 548582 w 560049"/>
                    <a:gd name="connsiteY76" fmla="*/ 113303 h 303043"/>
                    <a:gd name="connsiteX77" fmla="*/ 545679 w 560049"/>
                    <a:gd name="connsiteY77" fmla="*/ 114323 h 303043"/>
                    <a:gd name="connsiteX78" fmla="*/ 548585 w 560049"/>
                    <a:gd name="connsiteY78" fmla="*/ 113811 h 303043"/>
                    <a:gd name="connsiteX79" fmla="*/ 0 w 560049"/>
                    <a:gd name="connsiteY79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03680 w 560049"/>
                    <a:gd name="connsiteY48" fmla="*/ 71257 h 303043"/>
                    <a:gd name="connsiteX49" fmla="*/ 424317 w 560049"/>
                    <a:gd name="connsiteY49" fmla="*/ 86300 h 303043"/>
                    <a:gd name="connsiteX50" fmla="*/ 445710 w 560049"/>
                    <a:gd name="connsiteY50" fmla="*/ 98155 h 303043"/>
                    <a:gd name="connsiteX51" fmla="*/ 446059 w 560049"/>
                    <a:gd name="connsiteY51" fmla="*/ 98303 h 303043"/>
                    <a:gd name="connsiteX52" fmla="*/ 463211 w 560049"/>
                    <a:gd name="connsiteY52" fmla="*/ 105302 h 303043"/>
                    <a:gd name="connsiteX53" fmla="*/ 462886 w 560049"/>
                    <a:gd name="connsiteY53" fmla="*/ 105441 h 303043"/>
                    <a:gd name="connsiteX54" fmla="*/ 465059 w 560049"/>
                    <a:gd name="connsiteY54" fmla="*/ 106363 h 303043"/>
                    <a:gd name="connsiteX55" fmla="*/ 472370 w 560049"/>
                    <a:gd name="connsiteY55" fmla="*/ 108501 h 303043"/>
                    <a:gd name="connsiteX56" fmla="*/ 475911 w 560049"/>
                    <a:gd name="connsiteY56" fmla="*/ 109261 h 303043"/>
                    <a:gd name="connsiteX57" fmla="*/ 475519 w 560049"/>
                    <a:gd name="connsiteY57" fmla="*/ 109422 h 303043"/>
                    <a:gd name="connsiteX58" fmla="*/ 484057 w 560049"/>
                    <a:gd name="connsiteY58" fmla="*/ 111919 h 303043"/>
                    <a:gd name="connsiteX59" fmla="*/ 502264 w 560049"/>
                    <a:gd name="connsiteY59" fmla="*/ 115094 h 303043"/>
                    <a:gd name="connsiteX60" fmla="*/ 513241 w 560049"/>
                    <a:gd name="connsiteY60" fmla="*/ 115595 h 303043"/>
                    <a:gd name="connsiteX61" fmla="*/ 515599 w 560049"/>
                    <a:gd name="connsiteY61" fmla="*/ 115595 h 303043"/>
                    <a:gd name="connsiteX62" fmla="*/ 515340 w 560049"/>
                    <a:gd name="connsiteY62" fmla="*/ 115690 h 303043"/>
                    <a:gd name="connsiteX63" fmla="*/ 519679 w 560049"/>
                    <a:gd name="connsiteY63" fmla="*/ 115888 h 303043"/>
                    <a:gd name="connsiteX64" fmla="*/ 535510 w 560049"/>
                    <a:gd name="connsiteY64" fmla="*/ 115094 h 303043"/>
                    <a:gd name="connsiteX65" fmla="*/ 548582 w 560049"/>
                    <a:gd name="connsiteY65" fmla="*/ 112781 h 303043"/>
                    <a:gd name="connsiteX66" fmla="*/ 545700 w 560049"/>
                    <a:gd name="connsiteY66" fmla="*/ 113796 h 303043"/>
                    <a:gd name="connsiteX67" fmla="*/ 548584 w 560049"/>
                    <a:gd name="connsiteY67" fmla="*/ 113287 h 303043"/>
                    <a:gd name="connsiteX68" fmla="*/ 548584 w 560049"/>
                    <a:gd name="connsiteY68" fmla="*/ 113287 h 303043"/>
                    <a:gd name="connsiteX69" fmla="*/ 548582 w 560049"/>
                    <a:gd name="connsiteY69" fmla="*/ 113288 h 303043"/>
                    <a:gd name="connsiteX70" fmla="*/ 548582 w 560049"/>
                    <a:gd name="connsiteY70" fmla="*/ 113288 h 303043"/>
                    <a:gd name="connsiteX71" fmla="*/ 548578 w 560049"/>
                    <a:gd name="connsiteY71" fmla="*/ 113289 h 303043"/>
                    <a:gd name="connsiteX72" fmla="*/ 548558 w 560049"/>
                    <a:gd name="connsiteY72" fmla="*/ 113296 h 303043"/>
                    <a:gd name="connsiteX73" fmla="*/ 548584 w 560049"/>
                    <a:gd name="connsiteY73" fmla="*/ 113292 h 303043"/>
                    <a:gd name="connsiteX74" fmla="*/ 548520 w 560049"/>
                    <a:gd name="connsiteY74" fmla="*/ 113314 h 303043"/>
                    <a:gd name="connsiteX75" fmla="*/ 548582 w 560049"/>
                    <a:gd name="connsiteY75" fmla="*/ 113303 h 303043"/>
                    <a:gd name="connsiteX76" fmla="*/ 545679 w 560049"/>
                    <a:gd name="connsiteY76" fmla="*/ 114323 h 303043"/>
                    <a:gd name="connsiteX77" fmla="*/ 548585 w 560049"/>
                    <a:gd name="connsiteY77" fmla="*/ 113811 h 303043"/>
                    <a:gd name="connsiteX78" fmla="*/ 0 w 560049"/>
                    <a:gd name="connsiteY78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24317 w 560049"/>
                    <a:gd name="connsiteY48" fmla="*/ 86300 h 303043"/>
                    <a:gd name="connsiteX49" fmla="*/ 445710 w 560049"/>
                    <a:gd name="connsiteY49" fmla="*/ 98155 h 303043"/>
                    <a:gd name="connsiteX50" fmla="*/ 446059 w 560049"/>
                    <a:gd name="connsiteY50" fmla="*/ 98303 h 303043"/>
                    <a:gd name="connsiteX51" fmla="*/ 463211 w 560049"/>
                    <a:gd name="connsiteY51" fmla="*/ 105302 h 303043"/>
                    <a:gd name="connsiteX52" fmla="*/ 462886 w 560049"/>
                    <a:gd name="connsiteY52" fmla="*/ 105441 h 303043"/>
                    <a:gd name="connsiteX53" fmla="*/ 465059 w 560049"/>
                    <a:gd name="connsiteY53" fmla="*/ 106363 h 303043"/>
                    <a:gd name="connsiteX54" fmla="*/ 472370 w 560049"/>
                    <a:gd name="connsiteY54" fmla="*/ 108501 h 303043"/>
                    <a:gd name="connsiteX55" fmla="*/ 475911 w 560049"/>
                    <a:gd name="connsiteY55" fmla="*/ 109261 h 303043"/>
                    <a:gd name="connsiteX56" fmla="*/ 475519 w 560049"/>
                    <a:gd name="connsiteY56" fmla="*/ 109422 h 303043"/>
                    <a:gd name="connsiteX57" fmla="*/ 484057 w 560049"/>
                    <a:gd name="connsiteY57" fmla="*/ 111919 h 303043"/>
                    <a:gd name="connsiteX58" fmla="*/ 502264 w 560049"/>
                    <a:gd name="connsiteY58" fmla="*/ 115094 h 303043"/>
                    <a:gd name="connsiteX59" fmla="*/ 513241 w 560049"/>
                    <a:gd name="connsiteY59" fmla="*/ 115595 h 303043"/>
                    <a:gd name="connsiteX60" fmla="*/ 515599 w 560049"/>
                    <a:gd name="connsiteY60" fmla="*/ 115595 h 303043"/>
                    <a:gd name="connsiteX61" fmla="*/ 515340 w 560049"/>
                    <a:gd name="connsiteY61" fmla="*/ 115690 h 303043"/>
                    <a:gd name="connsiteX62" fmla="*/ 519679 w 560049"/>
                    <a:gd name="connsiteY62" fmla="*/ 115888 h 303043"/>
                    <a:gd name="connsiteX63" fmla="*/ 535510 w 560049"/>
                    <a:gd name="connsiteY63" fmla="*/ 115094 h 303043"/>
                    <a:gd name="connsiteX64" fmla="*/ 548582 w 560049"/>
                    <a:gd name="connsiteY64" fmla="*/ 112781 h 303043"/>
                    <a:gd name="connsiteX65" fmla="*/ 545700 w 560049"/>
                    <a:gd name="connsiteY65" fmla="*/ 113796 h 303043"/>
                    <a:gd name="connsiteX66" fmla="*/ 548584 w 560049"/>
                    <a:gd name="connsiteY66" fmla="*/ 113287 h 303043"/>
                    <a:gd name="connsiteX67" fmla="*/ 548584 w 560049"/>
                    <a:gd name="connsiteY67" fmla="*/ 113287 h 303043"/>
                    <a:gd name="connsiteX68" fmla="*/ 548582 w 560049"/>
                    <a:gd name="connsiteY68" fmla="*/ 113288 h 303043"/>
                    <a:gd name="connsiteX69" fmla="*/ 548582 w 560049"/>
                    <a:gd name="connsiteY69" fmla="*/ 113288 h 303043"/>
                    <a:gd name="connsiteX70" fmla="*/ 548578 w 560049"/>
                    <a:gd name="connsiteY70" fmla="*/ 113289 h 303043"/>
                    <a:gd name="connsiteX71" fmla="*/ 548558 w 560049"/>
                    <a:gd name="connsiteY71" fmla="*/ 113296 h 303043"/>
                    <a:gd name="connsiteX72" fmla="*/ 548584 w 560049"/>
                    <a:gd name="connsiteY72" fmla="*/ 113292 h 303043"/>
                    <a:gd name="connsiteX73" fmla="*/ 548520 w 560049"/>
                    <a:gd name="connsiteY73" fmla="*/ 113314 h 303043"/>
                    <a:gd name="connsiteX74" fmla="*/ 548582 w 560049"/>
                    <a:gd name="connsiteY74" fmla="*/ 113303 h 303043"/>
                    <a:gd name="connsiteX75" fmla="*/ 545679 w 560049"/>
                    <a:gd name="connsiteY75" fmla="*/ 114323 h 303043"/>
                    <a:gd name="connsiteX76" fmla="*/ 548585 w 560049"/>
                    <a:gd name="connsiteY76" fmla="*/ 113811 h 303043"/>
                    <a:gd name="connsiteX77" fmla="*/ 0 w 560049"/>
                    <a:gd name="connsiteY77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45710 w 560049"/>
                    <a:gd name="connsiteY48" fmla="*/ 98155 h 303043"/>
                    <a:gd name="connsiteX49" fmla="*/ 446059 w 560049"/>
                    <a:gd name="connsiteY49" fmla="*/ 98303 h 303043"/>
                    <a:gd name="connsiteX50" fmla="*/ 463211 w 560049"/>
                    <a:gd name="connsiteY50" fmla="*/ 105302 h 303043"/>
                    <a:gd name="connsiteX51" fmla="*/ 462886 w 560049"/>
                    <a:gd name="connsiteY51" fmla="*/ 105441 h 303043"/>
                    <a:gd name="connsiteX52" fmla="*/ 465059 w 560049"/>
                    <a:gd name="connsiteY52" fmla="*/ 106363 h 303043"/>
                    <a:gd name="connsiteX53" fmla="*/ 472370 w 560049"/>
                    <a:gd name="connsiteY53" fmla="*/ 108501 h 303043"/>
                    <a:gd name="connsiteX54" fmla="*/ 475911 w 560049"/>
                    <a:gd name="connsiteY54" fmla="*/ 109261 h 303043"/>
                    <a:gd name="connsiteX55" fmla="*/ 475519 w 560049"/>
                    <a:gd name="connsiteY55" fmla="*/ 109422 h 303043"/>
                    <a:gd name="connsiteX56" fmla="*/ 484057 w 560049"/>
                    <a:gd name="connsiteY56" fmla="*/ 111919 h 303043"/>
                    <a:gd name="connsiteX57" fmla="*/ 502264 w 560049"/>
                    <a:gd name="connsiteY57" fmla="*/ 115094 h 303043"/>
                    <a:gd name="connsiteX58" fmla="*/ 513241 w 560049"/>
                    <a:gd name="connsiteY58" fmla="*/ 115595 h 303043"/>
                    <a:gd name="connsiteX59" fmla="*/ 515599 w 560049"/>
                    <a:gd name="connsiteY59" fmla="*/ 115595 h 303043"/>
                    <a:gd name="connsiteX60" fmla="*/ 515340 w 560049"/>
                    <a:gd name="connsiteY60" fmla="*/ 115690 h 303043"/>
                    <a:gd name="connsiteX61" fmla="*/ 519679 w 560049"/>
                    <a:gd name="connsiteY61" fmla="*/ 115888 h 303043"/>
                    <a:gd name="connsiteX62" fmla="*/ 535510 w 560049"/>
                    <a:gd name="connsiteY62" fmla="*/ 115094 h 303043"/>
                    <a:gd name="connsiteX63" fmla="*/ 548582 w 560049"/>
                    <a:gd name="connsiteY63" fmla="*/ 112781 h 303043"/>
                    <a:gd name="connsiteX64" fmla="*/ 545700 w 560049"/>
                    <a:gd name="connsiteY64" fmla="*/ 113796 h 303043"/>
                    <a:gd name="connsiteX65" fmla="*/ 548584 w 560049"/>
                    <a:gd name="connsiteY65" fmla="*/ 113287 h 303043"/>
                    <a:gd name="connsiteX66" fmla="*/ 548584 w 560049"/>
                    <a:gd name="connsiteY66" fmla="*/ 113287 h 303043"/>
                    <a:gd name="connsiteX67" fmla="*/ 548582 w 560049"/>
                    <a:gd name="connsiteY67" fmla="*/ 113288 h 303043"/>
                    <a:gd name="connsiteX68" fmla="*/ 548582 w 560049"/>
                    <a:gd name="connsiteY68" fmla="*/ 113288 h 303043"/>
                    <a:gd name="connsiteX69" fmla="*/ 548578 w 560049"/>
                    <a:gd name="connsiteY69" fmla="*/ 113289 h 303043"/>
                    <a:gd name="connsiteX70" fmla="*/ 548558 w 560049"/>
                    <a:gd name="connsiteY70" fmla="*/ 113296 h 303043"/>
                    <a:gd name="connsiteX71" fmla="*/ 548584 w 560049"/>
                    <a:gd name="connsiteY71" fmla="*/ 113292 h 303043"/>
                    <a:gd name="connsiteX72" fmla="*/ 548520 w 560049"/>
                    <a:gd name="connsiteY72" fmla="*/ 113314 h 303043"/>
                    <a:gd name="connsiteX73" fmla="*/ 548582 w 560049"/>
                    <a:gd name="connsiteY73" fmla="*/ 113303 h 303043"/>
                    <a:gd name="connsiteX74" fmla="*/ 545679 w 560049"/>
                    <a:gd name="connsiteY74" fmla="*/ 114323 h 303043"/>
                    <a:gd name="connsiteX75" fmla="*/ 548585 w 560049"/>
                    <a:gd name="connsiteY75" fmla="*/ 113811 h 303043"/>
                    <a:gd name="connsiteX76" fmla="*/ 0 w 560049"/>
                    <a:gd name="connsiteY76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45710 w 560049"/>
                    <a:gd name="connsiteY48" fmla="*/ 98155 h 303043"/>
                    <a:gd name="connsiteX49" fmla="*/ 463211 w 560049"/>
                    <a:gd name="connsiteY49" fmla="*/ 105302 h 303043"/>
                    <a:gd name="connsiteX50" fmla="*/ 462886 w 560049"/>
                    <a:gd name="connsiteY50" fmla="*/ 105441 h 303043"/>
                    <a:gd name="connsiteX51" fmla="*/ 465059 w 560049"/>
                    <a:gd name="connsiteY51" fmla="*/ 106363 h 303043"/>
                    <a:gd name="connsiteX52" fmla="*/ 472370 w 560049"/>
                    <a:gd name="connsiteY52" fmla="*/ 108501 h 303043"/>
                    <a:gd name="connsiteX53" fmla="*/ 475911 w 560049"/>
                    <a:gd name="connsiteY53" fmla="*/ 109261 h 303043"/>
                    <a:gd name="connsiteX54" fmla="*/ 475519 w 560049"/>
                    <a:gd name="connsiteY54" fmla="*/ 109422 h 303043"/>
                    <a:gd name="connsiteX55" fmla="*/ 484057 w 560049"/>
                    <a:gd name="connsiteY55" fmla="*/ 111919 h 303043"/>
                    <a:gd name="connsiteX56" fmla="*/ 502264 w 560049"/>
                    <a:gd name="connsiteY56" fmla="*/ 115094 h 303043"/>
                    <a:gd name="connsiteX57" fmla="*/ 513241 w 560049"/>
                    <a:gd name="connsiteY57" fmla="*/ 115595 h 303043"/>
                    <a:gd name="connsiteX58" fmla="*/ 515599 w 560049"/>
                    <a:gd name="connsiteY58" fmla="*/ 115595 h 303043"/>
                    <a:gd name="connsiteX59" fmla="*/ 515340 w 560049"/>
                    <a:gd name="connsiteY59" fmla="*/ 115690 h 303043"/>
                    <a:gd name="connsiteX60" fmla="*/ 519679 w 560049"/>
                    <a:gd name="connsiteY60" fmla="*/ 115888 h 303043"/>
                    <a:gd name="connsiteX61" fmla="*/ 535510 w 560049"/>
                    <a:gd name="connsiteY61" fmla="*/ 115094 h 303043"/>
                    <a:gd name="connsiteX62" fmla="*/ 548582 w 560049"/>
                    <a:gd name="connsiteY62" fmla="*/ 112781 h 303043"/>
                    <a:gd name="connsiteX63" fmla="*/ 545700 w 560049"/>
                    <a:gd name="connsiteY63" fmla="*/ 113796 h 303043"/>
                    <a:gd name="connsiteX64" fmla="*/ 548584 w 560049"/>
                    <a:gd name="connsiteY64" fmla="*/ 113287 h 303043"/>
                    <a:gd name="connsiteX65" fmla="*/ 548584 w 560049"/>
                    <a:gd name="connsiteY65" fmla="*/ 113287 h 303043"/>
                    <a:gd name="connsiteX66" fmla="*/ 548582 w 560049"/>
                    <a:gd name="connsiteY66" fmla="*/ 113288 h 303043"/>
                    <a:gd name="connsiteX67" fmla="*/ 548582 w 560049"/>
                    <a:gd name="connsiteY67" fmla="*/ 113288 h 303043"/>
                    <a:gd name="connsiteX68" fmla="*/ 548578 w 560049"/>
                    <a:gd name="connsiteY68" fmla="*/ 113289 h 303043"/>
                    <a:gd name="connsiteX69" fmla="*/ 548558 w 560049"/>
                    <a:gd name="connsiteY69" fmla="*/ 113296 h 303043"/>
                    <a:gd name="connsiteX70" fmla="*/ 548584 w 560049"/>
                    <a:gd name="connsiteY70" fmla="*/ 113292 h 303043"/>
                    <a:gd name="connsiteX71" fmla="*/ 548520 w 560049"/>
                    <a:gd name="connsiteY71" fmla="*/ 113314 h 303043"/>
                    <a:gd name="connsiteX72" fmla="*/ 548582 w 560049"/>
                    <a:gd name="connsiteY72" fmla="*/ 113303 h 303043"/>
                    <a:gd name="connsiteX73" fmla="*/ 545679 w 560049"/>
                    <a:gd name="connsiteY73" fmla="*/ 114323 h 303043"/>
                    <a:gd name="connsiteX74" fmla="*/ 548585 w 560049"/>
                    <a:gd name="connsiteY74" fmla="*/ 113811 h 303043"/>
                    <a:gd name="connsiteX75" fmla="*/ 0 w 560049"/>
                    <a:gd name="connsiteY75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63211 w 560049"/>
                    <a:gd name="connsiteY48" fmla="*/ 105302 h 303043"/>
                    <a:gd name="connsiteX49" fmla="*/ 462886 w 560049"/>
                    <a:gd name="connsiteY49" fmla="*/ 105441 h 303043"/>
                    <a:gd name="connsiteX50" fmla="*/ 465059 w 560049"/>
                    <a:gd name="connsiteY50" fmla="*/ 106363 h 303043"/>
                    <a:gd name="connsiteX51" fmla="*/ 472370 w 560049"/>
                    <a:gd name="connsiteY51" fmla="*/ 108501 h 303043"/>
                    <a:gd name="connsiteX52" fmla="*/ 475911 w 560049"/>
                    <a:gd name="connsiteY52" fmla="*/ 109261 h 303043"/>
                    <a:gd name="connsiteX53" fmla="*/ 475519 w 560049"/>
                    <a:gd name="connsiteY53" fmla="*/ 109422 h 303043"/>
                    <a:gd name="connsiteX54" fmla="*/ 484057 w 560049"/>
                    <a:gd name="connsiteY54" fmla="*/ 111919 h 303043"/>
                    <a:gd name="connsiteX55" fmla="*/ 502264 w 560049"/>
                    <a:gd name="connsiteY55" fmla="*/ 115094 h 303043"/>
                    <a:gd name="connsiteX56" fmla="*/ 513241 w 560049"/>
                    <a:gd name="connsiteY56" fmla="*/ 115595 h 303043"/>
                    <a:gd name="connsiteX57" fmla="*/ 515599 w 560049"/>
                    <a:gd name="connsiteY57" fmla="*/ 115595 h 303043"/>
                    <a:gd name="connsiteX58" fmla="*/ 515340 w 560049"/>
                    <a:gd name="connsiteY58" fmla="*/ 115690 h 303043"/>
                    <a:gd name="connsiteX59" fmla="*/ 519679 w 560049"/>
                    <a:gd name="connsiteY59" fmla="*/ 115888 h 303043"/>
                    <a:gd name="connsiteX60" fmla="*/ 535510 w 560049"/>
                    <a:gd name="connsiteY60" fmla="*/ 115094 h 303043"/>
                    <a:gd name="connsiteX61" fmla="*/ 548582 w 560049"/>
                    <a:gd name="connsiteY61" fmla="*/ 112781 h 303043"/>
                    <a:gd name="connsiteX62" fmla="*/ 545700 w 560049"/>
                    <a:gd name="connsiteY62" fmla="*/ 113796 h 303043"/>
                    <a:gd name="connsiteX63" fmla="*/ 548584 w 560049"/>
                    <a:gd name="connsiteY63" fmla="*/ 113287 h 303043"/>
                    <a:gd name="connsiteX64" fmla="*/ 548584 w 560049"/>
                    <a:gd name="connsiteY64" fmla="*/ 113287 h 303043"/>
                    <a:gd name="connsiteX65" fmla="*/ 548582 w 560049"/>
                    <a:gd name="connsiteY65" fmla="*/ 113288 h 303043"/>
                    <a:gd name="connsiteX66" fmla="*/ 548582 w 560049"/>
                    <a:gd name="connsiteY66" fmla="*/ 113288 h 303043"/>
                    <a:gd name="connsiteX67" fmla="*/ 548578 w 560049"/>
                    <a:gd name="connsiteY67" fmla="*/ 113289 h 303043"/>
                    <a:gd name="connsiteX68" fmla="*/ 548558 w 560049"/>
                    <a:gd name="connsiteY68" fmla="*/ 113296 h 303043"/>
                    <a:gd name="connsiteX69" fmla="*/ 548584 w 560049"/>
                    <a:gd name="connsiteY69" fmla="*/ 113292 h 303043"/>
                    <a:gd name="connsiteX70" fmla="*/ 548520 w 560049"/>
                    <a:gd name="connsiteY70" fmla="*/ 113314 h 303043"/>
                    <a:gd name="connsiteX71" fmla="*/ 548582 w 560049"/>
                    <a:gd name="connsiteY71" fmla="*/ 113303 h 303043"/>
                    <a:gd name="connsiteX72" fmla="*/ 545679 w 560049"/>
                    <a:gd name="connsiteY72" fmla="*/ 114323 h 303043"/>
                    <a:gd name="connsiteX73" fmla="*/ 548585 w 560049"/>
                    <a:gd name="connsiteY73" fmla="*/ 113811 h 303043"/>
                    <a:gd name="connsiteX74" fmla="*/ 0 w 560049"/>
                    <a:gd name="connsiteY74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63211 w 560049"/>
                    <a:gd name="connsiteY48" fmla="*/ 105302 h 303043"/>
                    <a:gd name="connsiteX49" fmla="*/ 462886 w 560049"/>
                    <a:gd name="connsiteY49" fmla="*/ 105441 h 303043"/>
                    <a:gd name="connsiteX50" fmla="*/ 465059 w 560049"/>
                    <a:gd name="connsiteY50" fmla="*/ 106363 h 303043"/>
                    <a:gd name="connsiteX51" fmla="*/ 475911 w 560049"/>
                    <a:gd name="connsiteY51" fmla="*/ 109261 h 303043"/>
                    <a:gd name="connsiteX52" fmla="*/ 475519 w 560049"/>
                    <a:gd name="connsiteY52" fmla="*/ 109422 h 303043"/>
                    <a:gd name="connsiteX53" fmla="*/ 484057 w 560049"/>
                    <a:gd name="connsiteY53" fmla="*/ 111919 h 303043"/>
                    <a:gd name="connsiteX54" fmla="*/ 502264 w 560049"/>
                    <a:gd name="connsiteY54" fmla="*/ 115094 h 303043"/>
                    <a:gd name="connsiteX55" fmla="*/ 513241 w 560049"/>
                    <a:gd name="connsiteY55" fmla="*/ 115595 h 303043"/>
                    <a:gd name="connsiteX56" fmla="*/ 515599 w 560049"/>
                    <a:gd name="connsiteY56" fmla="*/ 115595 h 303043"/>
                    <a:gd name="connsiteX57" fmla="*/ 515340 w 560049"/>
                    <a:gd name="connsiteY57" fmla="*/ 115690 h 303043"/>
                    <a:gd name="connsiteX58" fmla="*/ 519679 w 560049"/>
                    <a:gd name="connsiteY58" fmla="*/ 115888 h 303043"/>
                    <a:gd name="connsiteX59" fmla="*/ 535510 w 560049"/>
                    <a:gd name="connsiteY59" fmla="*/ 115094 h 303043"/>
                    <a:gd name="connsiteX60" fmla="*/ 548582 w 560049"/>
                    <a:gd name="connsiteY60" fmla="*/ 112781 h 303043"/>
                    <a:gd name="connsiteX61" fmla="*/ 545700 w 560049"/>
                    <a:gd name="connsiteY61" fmla="*/ 113796 h 303043"/>
                    <a:gd name="connsiteX62" fmla="*/ 548584 w 560049"/>
                    <a:gd name="connsiteY62" fmla="*/ 113287 h 303043"/>
                    <a:gd name="connsiteX63" fmla="*/ 548584 w 560049"/>
                    <a:gd name="connsiteY63" fmla="*/ 113287 h 303043"/>
                    <a:gd name="connsiteX64" fmla="*/ 548582 w 560049"/>
                    <a:gd name="connsiteY64" fmla="*/ 113288 h 303043"/>
                    <a:gd name="connsiteX65" fmla="*/ 548582 w 560049"/>
                    <a:gd name="connsiteY65" fmla="*/ 113288 h 303043"/>
                    <a:gd name="connsiteX66" fmla="*/ 548578 w 560049"/>
                    <a:gd name="connsiteY66" fmla="*/ 113289 h 303043"/>
                    <a:gd name="connsiteX67" fmla="*/ 548558 w 560049"/>
                    <a:gd name="connsiteY67" fmla="*/ 113296 h 303043"/>
                    <a:gd name="connsiteX68" fmla="*/ 548584 w 560049"/>
                    <a:gd name="connsiteY68" fmla="*/ 113292 h 303043"/>
                    <a:gd name="connsiteX69" fmla="*/ 548520 w 560049"/>
                    <a:gd name="connsiteY69" fmla="*/ 113314 h 303043"/>
                    <a:gd name="connsiteX70" fmla="*/ 548582 w 560049"/>
                    <a:gd name="connsiteY70" fmla="*/ 113303 h 303043"/>
                    <a:gd name="connsiteX71" fmla="*/ 545679 w 560049"/>
                    <a:gd name="connsiteY71" fmla="*/ 114323 h 303043"/>
                    <a:gd name="connsiteX72" fmla="*/ 548585 w 560049"/>
                    <a:gd name="connsiteY72" fmla="*/ 113811 h 303043"/>
                    <a:gd name="connsiteX73" fmla="*/ 0 w 560049"/>
                    <a:gd name="connsiteY73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63211 w 560049"/>
                    <a:gd name="connsiteY48" fmla="*/ 105302 h 303043"/>
                    <a:gd name="connsiteX49" fmla="*/ 462886 w 560049"/>
                    <a:gd name="connsiteY49" fmla="*/ 105441 h 303043"/>
                    <a:gd name="connsiteX50" fmla="*/ 475911 w 560049"/>
                    <a:gd name="connsiteY50" fmla="*/ 109261 h 303043"/>
                    <a:gd name="connsiteX51" fmla="*/ 475519 w 560049"/>
                    <a:gd name="connsiteY51" fmla="*/ 109422 h 303043"/>
                    <a:gd name="connsiteX52" fmla="*/ 484057 w 560049"/>
                    <a:gd name="connsiteY52" fmla="*/ 111919 h 303043"/>
                    <a:gd name="connsiteX53" fmla="*/ 502264 w 560049"/>
                    <a:gd name="connsiteY53" fmla="*/ 115094 h 303043"/>
                    <a:gd name="connsiteX54" fmla="*/ 513241 w 560049"/>
                    <a:gd name="connsiteY54" fmla="*/ 115595 h 303043"/>
                    <a:gd name="connsiteX55" fmla="*/ 515599 w 560049"/>
                    <a:gd name="connsiteY55" fmla="*/ 115595 h 303043"/>
                    <a:gd name="connsiteX56" fmla="*/ 515340 w 560049"/>
                    <a:gd name="connsiteY56" fmla="*/ 115690 h 303043"/>
                    <a:gd name="connsiteX57" fmla="*/ 519679 w 560049"/>
                    <a:gd name="connsiteY57" fmla="*/ 115888 h 303043"/>
                    <a:gd name="connsiteX58" fmla="*/ 535510 w 560049"/>
                    <a:gd name="connsiteY58" fmla="*/ 115094 h 303043"/>
                    <a:gd name="connsiteX59" fmla="*/ 548582 w 560049"/>
                    <a:gd name="connsiteY59" fmla="*/ 112781 h 303043"/>
                    <a:gd name="connsiteX60" fmla="*/ 545700 w 560049"/>
                    <a:gd name="connsiteY60" fmla="*/ 113796 h 303043"/>
                    <a:gd name="connsiteX61" fmla="*/ 548584 w 560049"/>
                    <a:gd name="connsiteY61" fmla="*/ 113287 h 303043"/>
                    <a:gd name="connsiteX62" fmla="*/ 548584 w 560049"/>
                    <a:gd name="connsiteY62" fmla="*/ 113287 h 303043"/>
                    <a:gd name="connsiteX63" fmla="*/ 548582 w 560049"/>
                    <a:gd name="connsiteY63" fmla="*/ 113288 h 303043"/>
                    <a:gd name="connsiteX64" fmla="*/ 548582 w 560049"/>
                    <a:gd name="connsiteY64" fmla="*/ 113288 h 303043"/>
                    <a:gd name="connsiteX65" fmla="*/ 548578 w 560049"/>
                    <a:gd name="connsiteY65" fmla="*/ 113289 h 303043"/>
                    <a:gd name="connsiteX66" fmla="*/ 548558 w 560049"/>
                    <a:gd name="connsiteY66" fmla="*/ 113296 h 303043"/>
                    <a:gd name="connsiteX67" fmla="*/ 548584 w 560049"/>
                    <a:gd name="connsiteY67" fmla="*/ 113292 h 303043"/>
                    <a:gd name="connsiteX68" fmla="*/ 548520 w 560049"/>
                    <a:gd name="connsiteY68" fmla="*/ 113314 h 303043"/>
                    <a:gd name="connsiteX69" fmla="*/ 548582 w 560049"/>
                    <a:gd name="connsiteY69" fmla="*/ 113303 h 303043"/>
                    <a:gd name="connsiteX70" fmla="*/ 545679 w 560049"/>
                    <a:gd name="connsiteY70" fmla="*/ 114323 h 303043"/>
                    <a:gd name="connsiteX71" fmla="*/ 548585 w 560049"/>
                    <a:gd name="connsiteY71" fmla="*/ 113811 h 303043"/>
                    <a:gd name="connsiteX72" fmla="*/ 0 w 560049"/>
                    <a:gd name="connsiteY72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63211 w 560049"/>
                    <a:gd name="connsiteY48" fmla="*/ 105302 h 303043"/>
                    <a:gd name="connsiteX49" fmla="*/ 475911 w 560049"/>
                    <a:gd name="connsiteY49" fmla="*/ 109261 h 303043"/>
                    <a:gd name="connsiteX50" fmla="*/ 475519 w 560049"/>
                    <a:gd name="connsiteY50" fmla="*/ 109422 h 303043"/>
                    <a:gd name="connsiteX51" fmla="*/ 484057 w 560049"/>
                    <a:gd name="connsiteY51" fmla="*/ 111919 h 303043"/>
                    <a:gd name="connsiteX52" fmla="*/ 502264 w 560049"/>
                    <a:gd name="connsiteY52" fmla="*/ 115094 h 303043"/>
                    <a:gd name="connsiteX53" fmla="*/ 513241 w 560049"/>
                    <a:gd name="connsiteY53" fmla="*/ 115595 h 303043"/>
                    <a:gd name="connsiteX54" fmla="*/ 515599 w 560049"/>
                    <a:gd name="connsiteY54" fmla="*/ 115595 h 303043"/>
                    <a:gd name="connsiteX55" fmla="*/ 515340 w 560049"/>
                    <a:gd name="connsiteY55" fmla="*/ 115690 h 303043"/>
                    <a:gd name="connsiteX56" fmla="*/ 519679 w 560049"/>
                    <a:gd name="connsiteY56" fmla="*/ 115888 h 303043"/>
                    <a:gd name="connsiteX57" fmla="*/ 535510 w 560049"/>
                    <a:gd name="connsiteY57" fmla="*/ 115094 h 303043"/>
                    <a:gd name="connsiteX58" fmla="*/ 548582 w 560049"/>
                    <a:gd name="connsiteY58" fmla="*/ 112781 h 303043"/>
                    <a:gd name="connsiteX59" fmla="*/ 545700 w 560049"/>
                    <a:gd name="connsiteY59" fmla="*/ 113796 h 303043"/>
                    <a:gd name="connsiteX60" fmla="*/ 548584 w 560049"/>
                    <a:gd name="connsiteY60" fmla="*/ 113287 h 303043"/>
                    <a:gd name="connsiteX61" fmla="*/ 548584 w 560049"/>
                    <a:gd name="connsiteY61" fmla="*/ 113287 h 303043"/>
                    <a:gd name="connsiteX62" fmla="*/ 548582 w 560049"/>
                    <a:gd name="connsiteY62" fmla="*/ 113288 h 303043"/>
                    <a:gd name="connsiteX63" fmla="*/ 548582 w 560049"/>
                    <a:gd name="connsiteY63" fmla="*/ 113288 h 303043"/>
                    <a:gd name="connsiteX64" fmla="*/ 548578 w 560049"/>
                    <a:gd name="connsiteY64" fmla="*/ 113289 h 303043"/>
                    <a:gd name="connsiteX65" fmla="*/ 548558 w 560049"/>
                    <a:gd name="connsiteY65" fmla="*/ 113296 h 303043"/>
                    <a:gd name="connsiteX66" fmla="*/ 548584 w 560049"/>
                    <a:gd name="connsiteY66" fmla="*/ 113292 h 303043"/>
                    <a:gd name="connsiteX67" fmla="*/ 548520 w 560049"/>
                    <a:gd name="connsiteY67" fmla="*/ 113314 h 303043"/>
                    <a:gd name="connsiteX68" fmla="*/ 548582 w 560049"/>
                    <a:gd name="connsiteY68" fmla="*/ 113303 h 303043"/>
                    <a:gd name="connsiteX69" fmla="*/ 545679 w 560049"/>
                    <a:gd name="connsiteY69" fmla="*/ 114323 h 303043"/>
                    <a:gd name="connsiteX70" fmla="*/ 548585 w 560049"/>
                    <a:gd name="connsiteY70" fmla="*/ 113811 h 303043"/>
                    <a:gd name="connsiteX71" fmla="*/ 0 w 560049"/>
                    <a:gd name="connsiteY71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75911 w 560049"/>
                    <a:gd name="connsiteY48" fmla="*/ 109261 h 303043"/>
                    <a:gd name="connsiteX49" fmla="*/ 475519 w 560049"/>
                    <a:gd name="connsiteY49" fmla="*/ 109422 h 303043"/>
                    <a:gd name="connsiteX50" fmla="*/ 484057 w 560049"/>
                    <a:gd name="connsiteY50" fmla="*/ 111919 h 303043"/>
                    <a:gd name="connsiteX51" fmla="*/ 502264 w 560049"/>
                    <a:gd name="connsiteY51" fmla="*/ 115094 h 303043"/>
                    <a:gd name="connsiteX52" fmla="*/ 513241 w 560049"/>
                    <a:gd name="connsiteY52" fmla="*/ 115595 h 303043"/>
                    <a:gd name="connsiteX53" fmla="*/ 515599 w 560049"/>
                    <a:gd name="connsiteY53" fmla="*/ 115595 h 303043"/>
                    <a:gd name="connsiteX54" fmla="*/ 515340 w 560049"/>
                    <a:gd name="connsiteY54" fmla="*/ 115690 h 303043"/>
                    <a:gd name="connsiteX55" fmla="*/ 519679 w 560049"/>
                    <a:gd name="connsiteY55" fmla="*/ 115888 h 303043"/>
                    <a:gd name="connsiteX56" fmla="*/ 535510 w 560049"/>
                    <a:gd name="connsiteY56" fmla="*/ 115094 h 303043"/>
                    <a:gd name="connsiteX57" fmla="*/ 548582 w 560049"/>
                    <a:gd name="connsiteY57" fmla="*/ 112781 h 303043"/>
                    <a:gd name="connsiteX58" fmla="*/ 545700 w 560049"/>
                    <a:gd name="connsiteY58" fmla="*/ 113796 h 303043"/>
                    <a:gd name="connsiteX59" fmla="*/ 548584 w 560049"/>
                    <a:gd name="connsiteY59" fmla="*/ 113287 h 303043"/>
                    <a:gd name="connsiteX60" fmla="*/ 548584 w 560049"/>
                    <a:gd name="connsiteY60" fmla="*/ 113287 h 303043"/>
                    <a:gd name="connsiteX61" fmla="*/ 548582 w 560049"/>
                    <a:gd name="connsiteY61" fmla="*/ 113288 h 303043"/>
                    <a:gd name="connsiteX62" fmla="*/ 548582 w 560049"/>
                    <a:gd name="connsiteY62" fmla="*/ 113288 h 303043"/>
                    <a:gd name="connsiteX63" fmla="*/ 548578 w 560049"/>
                    <a:gd name="connsiteY63" fmla="*/ 113289 h 303043"/>
                    <a:gd name="connsiteX64" fmla="*/ 548558 w 560049"/>
                    <a:gd name="connsiteY64" fmla="*/ 113296 h 303043"/>
                    <a:gd name="connsiteX65" fmla="*/ 548584 w 560049"/>
                    <a:gd name="connsiteY65" fmla="*/ 113292 h 303043"/>
                    <a:gd name="connsiteX66" fmla="*/ 548520 w 560049"/>
                    <a:gd name="connsiteY66" fmla="*/ 113314 h 303043"/>
                    <a:gd name="connsiteX67" fmla="*/ 548582 w 560049"/>
                    <a:gd name="connsiteY67" fmla="*/ 113303 h 303043"/>
                    <a:gd name="connsiteX68" fmla="*/ 545679 w 560049"/>
                    <a:gd name="connsiteY68" fmla="*/ 114323 h 303043"/>
                    <a:gd name="connsiteX69" fmla="*/ 548585 w 560049"/>
                    <a:gd name="connsiteY69" fmla="*/ 113811 h 303043"/>
                    <a:gd name="connsiteX70" fmla="*/ 0 w 560049"/>
                    <a:gd name="connsiteY70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75911 w 560049"/>
                    <a:gd name="connsiteY48" fmla="*/ 109261 h 303043"/>
                    <a:gd name="connsiteX49" fmla="*/ 475519 w 560049"/>
                    <a:gd name="connsiteY49" fmla="*/ 109422 h 303043"/>
                    <a:gd name="connsiteX50" fmla="*/ 502264 w 560049"/>
                    <a:gd name="connsiteY50" fmla="*/ 115094 h 303043"/>
                    <a:gd name="connsiteX51" fmla="*/ 513241 w 560049"/>
                    <a:gd name="connsiteY51" fmla="*/ 115595 h 303043"/>
                    <a:gd name="connsiteX52" fmla="*/ 515599 w 560049"/>
                    <a:gd name="connsiteY52" fmla="*/ 115595 h 303043"/>
                    <a:gd name="connsiteX53" fmla="*/ 515340 w 560049"/>
                    <a:gd name="connsiteY53" fmla="*/ 115690 h 303043"/>
                    <a:gd name="connsiteX54" fmla="*/ 519679 w 560049"/>
                    <a:gd name="connsiteY54" fmla="*/ 115888 h 303043"/>
                    <a:gd name="connsiteX55" fmla="*/ 535510 w 560049"/>
                    <a:gd name="connsiteY55" fmla="*/ 115094 h 303043"/>
                    <a:gd name="connsiteX56" fmla="*/ 548582 w 560049"/>
                    <a:gd name="connsiteY56" fmla="*/ 112781 h 303043"/>
                    <a:gd name="connsiteX57" fmla="*/ 545700 w 560049"/>
                    <a:gd name="connsiteY57" fmla="*/ 113796 h 303043"/>
                    <a:gd name="connsiteX58" fmla="*/ 548584 w 560049"/>
                    <a:gd name="connsiteY58" fmla="*/ 113287 h 303043"/>
                    <a:gd name="connsiteX59" fmla="*/ 548584 w 560049"/>
                    <a:gd name="connsiteY59" fmla="*/ 113287 h 303043"/>
                    <a:gd name="connsiteX60" fmla="*/ 548582 w 560049"/>
                    <a:gd name="connsiteY60" fmla="*/ 113288 h 303043"/>
                    <a:gd name="connsiteX61" fmla="*/ 548582 w 560049"/>
                    <a:gd name="connsiteY61" fmla="*/ 113288 h 303043"/>
                    <a:gd name="connsiteX62" fmla="*/ 548578 w 560049"/>
                    <a:gd name="connsiteY62" fmla="*/ 113289 h 303043"/>
                    <a:gd name="connsiteX63" fmla="*/ 548558 w 560049"/>
                    <a:gd name="connsiteY63" fmla="*/ 113296 h 303043"/>
                    <a:gd name="connsiteX64" fmla="*/ 548584 w 560049"/>
                    <a:gd name="connsiteY64" fmla="*/ 113292 h 303043"/>
                    <a:gd name="connsiteX65" fmla="*/ 548520 w 560049"/>
                    <a:gd name="connsiteY65" fmla="*/ 113314 h 303043"/>
                    <a:gd name="connsiteX66" fmla="*/ 548582 w 560049"/>
                    <a:gd name="connsiteY66" fmla="*/ 113303 h 303043"/>
                    <a:gd name="connsiteX67" fmla="*/ 545679 w 560049"/>
                    <a:gd name="connsiteY67" fmla="*/ 114323 h 303043"/>
                    <a:gd name="connsiteX68" fmla="*/ 548585 w 560049"/>
                    <a:gd name="connsiteY68" fmla="*/ 113811 h 303043"/>
                    <a:gd name="connsiteX69" fmla="*/ 0 w 560049"/>
                    <a:gd name="connsiteY69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75911 w 560049"/>
                    <a:gd name="connsiteY48" fmla="*/ 109261 h 303043"/>
                    <a:gd name="connsiteX49" fmla="*/ 502264 w 560049"/>
                    <a:gd name="connsiteY49" fmla="*/ 115094 h 303043"/>
                    <a:gd name="connsiteX50" fmla="*/ 513241 w 560049"/>
                    <a:gd name="connsiteY50" fmla="*/ 115595 h 303043"/>
                    <a:gd name="connsiteX51" fmla="*/ 515599 w 560049"/>
                    <a:gd name="connsiteY51" fmla="*/ 115595 h 303043"/>
                    <a:gd name="connsiteX52" fmla="*/ 515340 w 560049"/>
                    <a:gd name="connsiteY52" fmla="*/ 115690 h 303043"/>
                    <a:gd name="connsiteX53" fmla="*/ 519679 w 560049"/>
                    <a:gd name="connsiteY53" fmla="*/ 115888 h 303043"/>
                    <a:gd name="connsiteX54" fmla="*/ 535510 w 560049"/>
                    <a:gd name="connsiteY54" fmla="*/ 115094 h 303043"/>
                    <a:gd name="connsiteX55" fmla="*/ 548582 w 560049"/>
                    <a:gd name="connsiteY55" fmla="*/ 112781 h 303043"/>
                    <a:gd name="connsiteX56" fmla="*/ 545700 w 560049"/>
                    <a:gd name="connsiteY56" fmla="*/ 113796 h 303043"/>
                    <a:gd name="connsiteX57" fmla="*/ 548584 w 560049"/>
                    <a:gd name="connsiteY57" fmla="*/ 113287 h 303043"/>
                    <a:gd name="connsiteX58" fmla="*/ 548584 w 560049"/>
                    <a:gd name="connsiteY58" fmla="*/ 113287 h 303043"/>
                    <a:gd name="connsiteX59" fmla="*/ 548582 w 560049"/>
                    <a:gd name="connsiteY59" fmla="*/ 113288 h 303043"/>
                    <a:gd name="connsiteX60" fmla="*/ 548582 w 560049"/>
                    <a:gd name="connsiteY60" fmla="*/ 113288 h 303043"/>
                    <a:gd name="connsiteX61" fmla="*/ 548578 w 560049"/>
                    <a:gd name="connsiteY61" fmla="*/ 113289 h 303043"/>
                    <a:gd name="connsiteX62" fmla="*/ 548558 w 560049"/>
                    <a:gd name="connsiteY62" fmla="*/ 113296 h 303043"/>
                    <a:gd name="connsiteX63" fmla="*/ 548584 w 560049"/>
                    <a:gd name="connsiteY63" fmla="*/ 113292 h 303043"/>
                    <a:gd name="connsiteX64" fmla="*/ 548520 w 560049"/>
                    <a:gd name="connsiteY64" fmla="*/ 113314 h 303043"/>
                    <a:gd name="connsiteX65" fmla="*/ 548582 w 560049"/>
                    <a:gd name="connsiteY65" fmla="*/ 113303 h 303043"/>
                    <a:gd name="connsiteX66" fmla="*/ 545679 w 560049"/>
                    <a:gd name="connsiteY66" fmla="*/ 114323 h 303043"/>
                    <a:gd name="connsiteX67" fmla="*/ 548585 w 560049"/>
                    <a:gd name="connsiteY67" fmla="*/ 113811 h 303043"/>
                    <a:gd name="connsiteX68" fmla="*/ 0 w 560049"/>
                    <a:gd name="connsiteY68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02264 w 560049"/>
                    <a:gd name="connsiteY48" fmla="*/ 115094 h 303043"/>
                    <a:gd name="connsiteX49" fmla="*/ 513241 w 560049"/>
                    <a:gd name="connsiteY49" fmla="*/ 115595 h 303043"/>
                    <a:gd name="connsiteX50" fmla="*/ 515599 w 560049"/>
                    <a:gd name="connsiteY50" fmla="*/ 115595 h 303043"/>
                    <a:gd name="connsiteX51" fmla="*/ 515340 w 560049"/>
                    <a:gd name="connsiteY51" fmla="*/ 115690 h 303043"/>
                    <a:gd name="connsiteX52" fmla="*/ 519679 w 560049"/>
                    <a:gd name="connsiteY52" fmla="*/ 115888 h 303043"/>
                    <a:gd name="connsiteX53" fmla="*/ 535510 w 560049"/>
                    <a:gd name="connsiteY53" fmla="*/ 115094 h 303043"/>
                    <a:gd name="connsiteX54" fmla="*/ 548582 w 560049"/>
                    <a:gd name="connsiteY54" fmla="*/ 112781 h 303043"/>
                    <a:gd name="connsiteX55" fmla="*/ 545700 w 560049"/>
                    <a:gd name="connsiteY55" fmla="*/ 113796 h 303043"/>
                    <a:gd name="connsiteX56" fmla="*/ 548584 w 560049"/>
                    <a:gd name="connsiteY56" fmla="*/ 113287 h 303043"/>
                    <a:gd name="connsiteX57" fmla="*/ 548584 w 560049"/>
                    <a:gd name="connsiteY57" fmla="*/ 113287 h 303043"/>
                    <a:gd name="connsiteX58" fmla="*/ 548582 w 560049"/>
                    <a:gd name="connsiteY58" fmla="*/ 113288 h 303043"/>
                    <a:gd name="connsiteX59" fmla="*/ 548582 w 560049"/>
                    <a:gd name="connsiteY59" fmla="*/ 113288 h 303043"/>
                    <a:gd name="connsiteX60" fmla="*/ 548578 w 560049"/>
                    <a:gd name="connsiteY60" fmla="*/ 113289 h 303043"/>
                    <a:gd name="connsiteX61" fmla="*/ 548558 w 560049"/>
                    <a:gd name="connsiteY61" fmla="*/ 113296 h 303043"/>
                    <a:gd name="connsiteX62" fmla="*/ 548584 w 560049"/>
                    <a:gd name="connsiteY62" fmla="*/ 113292 h 303043"/>
                    <a:gd name="connsiteX63" fmla="*/ 548520 w 560049"/>
                    <a:gd name="connsiteY63" fmla="*/ 113314 h 303043"/>
                    <a:gd name="connsiteX64" fmla="*/ 548582 w 560049"/>
                    <a:gd name="connsiteY64" fmla="*/ 113303 h 303043"/>
                    <a:gd name="connsiteX65" fmla="*/ 545679 w 560049"/>
                    <a:gd name="connsiteY65" fmla="*/ 114323 h 303043"/>
                    <a:gd name="connsiteX66" fmla="*/ 548585 w 560049"/>
                    <a:gd name="connsiteY66" fmla="*/ 113811 h 303043"/>
                    <a:gd name="connsiteX67" fmla="*/ 0 w 560049"/>
                    <a:gd name="connsiteY67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02264 w 560049"/>
                    <a:gd name="connsiteY48" fmla="*/ 115094 h 303043"/>
                    <a:gd name="connsiteX49" fmla="*/ 515599 w 560049"/>
                    <a:gd name="connsiteY49" fmla="*/ 115595 h 303043"/>
                    <a:gd name="connsiteX50" fmla="*/ 515340 w 560049"/>
                    <a:gd name="connsiteY50" fmla="*/ 115690 h 303043"/>
                    <a:gd name="connsiteX51" fmla="*/ 519679 w 560049"/>
                    <a:gd name="connsiteY51" fmla="*/ 115888 h 303043"/>
                    <a:gd name="connsiteX52" fmla="*/ 535510 w 560049"/>
                    <a:gd name="connsiteY52" fmla="*/ 115094 h 303043"/>
                    <a:gd name="connsiteX53" fmla="*/ 548582 w 560049"/>
                    <a:gd name="connsiteY53" fmla="*/ 112781 h 303043"/>
                    <a:gd name="connsiteX54" fmla="*/ 545700 w 560049"/>
                    <a:gd name="connsiteY54" fmla="*/ 113796 h 303043"/>
                    <a:gd name="connsiteX55" fmla="*/ 548584 w 560049"/>
                    <a:gd name="connsiteY55" fmla="*/ 113287 h 303043"/>
                    <a:gd name="connsiteX56" fmla="*/ 548584 w 560049"/>
                    <a:gd name="connsiteY56" fmla="*/ 113287 h 303043"/>
                    <a:gd name="connsiteX57" fmla="*/ 548582 w 560049"/>
                    <a:gd name="connsiteY57" fmla="*/ 113288 h 303043"/>
                    <a:gd name="connsiteX58" fmla="*/ 548582 w 560049"/>
                    <a:gd name="connsiteY58" fmla="*/ 113288 h 303043"/>
                    <a:gd name="connsiteX59" fmla="*/ 548578 w 560049"/>
                    <a:gd name="connsiteY59" fmla="*/ 113289 h 303043"/>
                    <a:gd name="connsiteX60" fmla="*/ 548558 w 560049"/>
                    <a:gd name="connsiteY60" fmla="*/ 113296 h 303043"/>
                    <a:gd name="connsiteX61" fmla="*/ 548584 w 560049"/>
                    <a:gd name="connsiteY61" fmla="*/ 113292 h 303043"/>
                    <a:gd name="connsiteX62" fmla="*/ 548520 w 560049"/>
                    <a:gd name="connsiteY62" fmla="*/ 113314 h 303043"/>
                    <a:gd name="connsiteX63" fmla="*/ 548582 w 560049"/>
                    <a:gd name="connsiteY63" fmla="*/ 113303 h 303043"/>
                    <a:gd name="connsiteX64" fmla="*/ 545679 w 560049"/>
                    <a:gd name="connsiteY64" fmla="*/ 114323 h 303043"/>
                    <a:gd name="connsiteX65" fmla="*/ 548585 w 560049"/>
                    <a:gd name="connsiteY65" fmla="*/ 113811 h 303043"/>
                    <a:gd name="connsiteX66" fmla="*/ 0 w 560049"/>
                    <a:gd name="connsiteY66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02264 w 560049"/>
                    <a:gd name="connsiteY48" fmla="*/ 115094 h 303043"/>
                    <a:gd name="connsiteX49" fmla="*/ 515599 w 560049"/>
                    <a:gd name="connsiteY49" fmla="*/ 115595 h 303043"/>
                    <a:gd name="connsiteX50" fmla="*/ 519679 w 560049"/>
                    <a:gd name="connsiteY50" fmla="*/ 115888 h 303043"/>
                    <a:gd name="connsiteX51" fmla="*/ 535510 w 560049"/>
                    <a:gd name="connsiteY51" fmla="*/ 115094 h 303043"/>
                    <a:gd name="connsiteX52" fmla="*/ 548582 w 560049"/>
                    <a:gd name="connsiteY52" fmla="*/ 112781 h 303043"/>
                    <a:gd name="connsiteX53" fmla="*/ 545700 w 560049"/>
                    <a:gd name="connsiteY53" fmla="*/ 113796 h 303043"/>
                    <a:gd name="connsiteX54" fmla="*/ 548584 w 560049"/>
                    <a:gd name="connsiteY54" fmla="*/ 113287 h 303043"/>
                    <a:gd name="connsiteX55" fmla="*/ 548584 w 560049"/>
                    <a:gd name="connsiteY55" fmla="*/ 113287 h 303043"/>
                    <a:gd name="connsiteX56" fmla="*/ 548582 w 560049"/>
                    <a:gd name="connsiteY56" fmla="*/ 113288 h 303043"/>
                    <a:gd name="connsiteX57" fmla="*/ 548582 w 560049"/>
                    <a:gd name="connsiteY57" fmla="*/ 113288 h 303043"/>
                    <a:gd name="connsiteX58" fmla="*/ 548578 w 560049"/>
                    <a:gd name="connsiteY58" fmla="*/ 113289 h 303043"/>
                    <a:gd name="connsiteX59" fmla="*/ 548558 w 560049"/>
                    <a:gd name="connsiteY59" fmla="*/ 113296 h 303043"/>
                    <a:gd name="connsiteX60" fmla="*/ 548584 w 560049"/>
                    <a:gd name="connsiteY60" fmla="*/ 113292 h 303043"/>
                    <a:gd name="connsiteX61" fmla="*/ 548520 w 560049"/>
                    <a:gd name="connsiteY61" fmla="*/ 113314 h 303043"/>
                    <a:gd name="connsiteX62" fmla="*/ 548582 w 560049"/>
                    <a:gd name="connsiteY62" fmla="*/ 113303 h 303043"/>
                    <a:gd name="connsiteX63" fmla="*/ 545679 w 560049"/>
                    <a:gd name="connsiteY63" fmla="*/ 114323 h 303043"/>
                    <a:gd name="connsiteX64" fmla="*/ 548585 w 560049"/>
                    <a:gd name="connsiteY64" fmla="*/ 113811 h 303043"/>
                    <a:gd name="connsiteX65" fmla="*/ 0 w 560049"/>
                    <a:gd name="connsiteY65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15599 w 560049"/>
                    <a:gd name="connsiteY48" fmla="*/ 115595 h 303043"/>
                    <a:gd name="connsiteX49" fmla="*/ 519679 w 560049"/>
                    <a:gd name="connsiteY49" fmla="*/ 115888 h 303043"/>
                    <a:gd name="connsiteX50" fmla="*/ 535510 w 560049"/>
                    <a:gd name="connsiteY50" fmla="*/ 115094 h 303043"/>
                    <a:gd name="connsiteX51" fmla="*/ 548582 w 560049"/>
                    <a:gd name="connsiteY51" fmla="*/ 112781 h 303043"/>
                    <a:gd name="connsiteX52" fmla="*/ 545700 w 560049"/>
                    <a:gd name="connsiteY52" fmla="*/ 113796 h 303043"/>
                    <a:gd name="connsiteX53" fmla="*/ 548584 w 560049"/>
                    <a:gd name="connsiteY53" fmla="*/ 113287 h 303043"/>
                    <a:gd name="connsiteX54" fmla="*/ 548584 w 560049"/>
                    <a:gd name="connsiteY54" fmla="*/ 113287 h 303043"/>
                    <a:gd name="connsiteX55" fmla="*/ 548582 w 560049"/>
                    <a:gd name="connsiteY55" fmla="*/ 113288 h 303043"/>
                    <a:gd name="connsiteX56" fmla="*/ 548582 w 560049"/>
                    <a:gd name="connsiteY56" fmla="*/ 113288 h 303043"/>
                    <a:gd name="connsiteX57" fmla="*/ 548578 w 560049"/>
                    <a:gd name="connsiteY57" fmla="*/ 113289 h 303043"/>
                    <a:gd name="connsiteX58" fmla="*/ 548558 w 560049"/>
                    <a:gd name="connsiteY58" fmla="*/ 113296 h 303043"/>
                    <a:gd name="connsiteX59" fmla="*/ 548584 w 560049"/>
                    <a:gd name="connsiteY59" fmla="*/ 113292 h 303043"/>
                    <a:gd name="connsiteX60" fmla="*/ 548520 w 560049"/>
                    <a:gd name="connsiteY60" fmla="*/ 113314 h 303043"/>
                    <a:gd name="connsiteX61" fmla="*/ 548582 w 560049"/>
                    <a:gd name="connsiteY61" fmla="*/ 113303 h 303043"/>
                    <a:gd name="connsiteX62" fmla="*/ 545679 w 560049"/>
                    <a:gd name="connsiteY62" fmla="*/ 114323 h 303043"/>
                    <a:gd name="connsiteX63" fmla="*/ 548585 w 560049"/>
                    <a:gd name="connsiteY63" fmla="*/ 113811 h 303043"/>
                    <a:gd name="connsiteX64" fmla="*/ 0 w 560049"/>
                    <a:gd name="connsiteY64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15599 w 560049"/>
                    <a:gd name="connsiteY48" fmla="*/ 115595 h 303043"/>
                    <a:gd name="connsiteX49" fmla="*/ 535510 w 560049"/>
                    <a:gd name="connsiteY49" fmla="*/ 115094 h 303043"/>
                    <a:gd name="connsiteX50" fmla="*/ 548582 w 560049"/>
                    <a:gd name="connsiteY50" fmla="*/ 112781 h 303043"/>
                    <a:gd name="connsiteX51" fmla="*/ 545700 w 560049"/>
                    <a:gd name="connsiteY51" fmla="*/ 113796 h 303043"/>
                    <a:gd name="connsiteX52" fmla="*/ 548584 w 560049"/>
                    <a:gd name="connsiteY52" fmla="*/ 113287 h 303043"/>
                    <a:gd name="connsiteX53" fmla="*/ 548584 w 560049"/>
                    <a:gd name="connsiteY53" fmla="*/ 113287 h 303043"/>
                    <a:gd name="connsiteX54" fmla="*/ 548582 w 560049"/>
                    <a:gd name="connsiteY54" fmla="*/ 113288 h 303043"/>
                    <a:gd name="connsiteX55" fmla="*/ 548582 w 560049"/>
                    <a:gd name="connsiteY55" fmla="*/ 113288 h 303043"/>
                    <a:gd name="connsiteX56" fmla="*/ 548578 w 560049"/>
                    <a:gd name="connsiteY56" fmla="*/ 113289 h 303043"/>
                    <a:gd name="connsiteX57" fmla="*/ 548558 w 560049"/>
                    <a:gd name="connsiteY57" fmla="*/ 113296 h 303043"/>
                    <a:gd name="connsiteX58" fmla="*/ 548584 w 560049"/>
                    <a:gd name="connsiteY58" fmla="*/ 113292 h 303043"/>
                    <a:gd name="connsiteX59" fmla="*/ 548520 w 560049"/>
                    <a:gd name="connsiteY59" fmla="*/ 113314 h 303043"/>
                    <a:gd name="connsiteX60" fmla="*/ 548582 w 560049"/>
                    <a:gd name="connsiteY60" fmla="*/ 113303 h 303043"/>
                    <a:gd name="connsiteX61" fmla="*/ 545679 w 560049"/>
                    <a:gd name="connsiteY61" fmla="*/ 114323 h 303043"/>
                    <a:gd name="connsiteX62" fmla="*/ 548585 w 560049"/>
                    <a:gd name="connsiteY62" fmla="*/ 113811 h 303043"/>
                    <a:gd name="connsiteX63" fmla="*/ 0 w 560049"/>
                    <a:gd name="connsiteY63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35510 w 560049"/>
                    <a:gd name="connsiteY48" fmla="*/ 115094 h 303043"/>
                    <a:gd name="connsiteX49" fmla="*/ 548582 w 560049"/>
                    <a:gd name="connsiteY49" fmla="*/ 112781 h 303043"/>
                    <a:gd name="connsiteX50" fmla="*/ 545700 w 560049"/>
                    <a:gd name="connsiteY50" fmla="*/ 113796 h 303043"/>
                    <a:gd name="connsiteX51" fmla="*/ 548584 w 560049"/>
                    <a:gd name="connsiteY51" fmla="*/ 113287 h 303043"/>
                    <a:gd name="connsiteX52" fmla="*/ 548584 w 560049"/>
                    <a:gd name="connsiteY52" fmla="*/ 113287 h 303043"/>
                    <a:gd name="connsiteX53" fmla="*/ 548582 w 560049"/>
                    <a:gd name="connsiteY53" fmla="*/ 113288 h 303043"/>
                    <a:gd name="connsiteX54" fmla="*/ 548582 w 560049"/>
                    <a:gd name="connsiteY54" fmla="*/ 113288 h 303043"/>
                    <a:gd name="connsiteX55" fmla="*/ 548578 w 560049"/>
                    <a:gd name="connsiteY55" fmla="*/ 113289 h 303043"/>
                    <a:gd name="connsiteX56" fmla="*/ 548558 w 560049"/>
                    <a:gd name="connsiteY56" fmla="*/ 113296 h 303043"/>
                    <a:gd name="connsiteX57" fmla="*/ 548584 w 560049"/>
                    <a:gd name="connsiteY57" fmla="*/ 113292 h 303043"/>
                    <a:gd name="connsiteX58" fmla="*/ 548520 w 560049"/>
                    <a:gd name="connsiteY58" fmla="*/ 113314 h 303043"/>
                    <a:gd name="connsiteX59" fmla="*/ 548582 w 560049"/>
                    <a:gd name="connsiteY59" fmla="*/ 113303 h 303043"/>
                    <a:gd name="connsiteX60" fmla="*/ 545679 w 560049"/>
                    <a:gd name="connsiteY60" fmla="*/ 114323 h 303043"/>
                    <a:gd name="connsiteX61" fmla="*/ 548585 w 560049"/>
                    <a:gd name="connsiteY61" fmla="*/ 113811 h 303043"/>
                    <a:gd name="connsiteX62" fmla="*/ 0 w 560049"/>
                    <a:gd name="connsiteY62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548584 w 560049"/>
                    <a:gd name="connsiteY51" fmla="*/ 113287 h 303043"/>
                    <a:gd name="connsiteX52" fmla="*/ 548582 w 560049"/>
                    <a:gd name="connsiteY52" fmla="*/ 113288 h 303043"/>
                    <a:gd name="connsiteX53" fmla="*/ 548582 w 560049"/>
                    <a:gd name="connsiteY53" fmla="*/ 113288 h 303043"/>
                    <a:gd name="connsiteX54" fmla="*/ 548578 w 560049"/>
                    <a:gd name="connsiteY54" fmla="*/ 113289 h 303043"/>
                    <a:gd name="connsiteX55" fmla="*/ 548558 w 560049"/>
                    <a:gd name="connsiteY55" fmla="*/ 113296 h 303043"/>
                    <a:gd name="connsiteX56" fmla="*/ 548584 w 560049"/>
                    <a:gd name="connsiteY56" fmla="*/ 113292 h 303043"/>
                    <a:gd name="connsiteX57" fmla="*/ 548520 w 560049"/>
                    <a:gd name="connsiteY57" fmla="*/ 113314 h 303043"/>
                    <a:gd name="connsiteX58" fmla="*/ 548582 w 560049"/>
                    <a:gd name="connsiteY58" fmla="*/ 113303 h 303043"/>
                    <a:gd name="connsiteX59" fmla="*/ 545679 w 560049"/>
                    <a:gd name="connsiteY59" fmla="*/ 114323 h 303043"/>
                    <a:gd name="connsiteX60" fmla="*/ 548585 w 560049"/>
                    <a:gd name="connsiteY60" fmla="*/ 113811 h 303043"/>
                    <a:gd name="connsiteX61" fmla="*/ 0 w 560049"/>
                    <a:gd name="connsiteY61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548584 w 560049"/>
                    <a:gd name="connsiteY51" fmla="*/ 113287 h 303043"/>
                    <a:gd name="connsiteX52" fmla="*/ 548582 w 560049"/>
                    <a:gd name="connsiteY52" fmla="*/ 113288 h 303043"/>
                    <a:gd name="connsiteX53" fmla="*/ 548582 w 560049"/>
                    <a:gd name="connsiteY53" fmla="*/ 113288 h 303043"/>
                    <a:gd name="connsiteX54" fmla="*/ 548578 w 560049"/>
                    <a:gd name="connsiteY54" fmla="*/ 113289 h 303043"/>
                    <a:gd name="connsiteX55" fmla="*/ 548558 w 560049"/>
                    <a:gd name="connsiteY55" fmla="*/ 113296 h 303043"/>
                    <a:gd name="connsiteX56" fmla="*/ 548584 w 560049"/>
                    <a:gd name="connsiteY56" fmla="*/ 113292 h 303043"/>
                    <a:gd name="connsiteX57" fmla="*/ 548520 w 560049"/>
                    <a:gd name="connsiteY57" fmla="*/ 113314 h 303043"/>
                    <a:gd name="connsiteX58" fmla="*/ 548582 w 560049"/>
                    <a:gd name="connsiteY58" fmla="*/ 113303 h 303043"/>
                    <a:gd name="connsiteX59" fmla="*/ 545679 w 560049"/>
                    <a:gd name="connsiteY59" fmla="*/ 114323 h 303043"/>
                    <a:gd name="connsiteX60" fmla="*/ 0 w 560049"/>
                    <a:gd name="connsiteY60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548584 w 560049"/>
                    <a:gd name="connsiteY51" fmla="*/ 113287 h 303043"/>
                    <a:gd name="connsiteX52" fmla="*/ 548582 w 560049"/>
                    <a:gd name="connsiteY52" fmla="*/ 113288 h 303043"/>
                    <a:gd name="connsiteX53" fmla="*/ 548582 w 560049"/>
                    <a:gd name="connsiteY53" fmla="*/ 113288 h 303043"/>
                    <a:gd name="connsiteX54" fmla="*/ 548578 w 560049"/>
                    <a:gd name="connsiteY54" fmla="*/ 113289 h 303043"/>
                    <a:gd name="connsiteX55" fmla="*/ 548558 w 560049"/>
                    <a:gd name="connsiteY55" fmla="*/ 113296 h 303043"/>
                    <a:gd name="connsiteX56" fmla="*/ 548584 w 560049"/>
                    <a:gd name="connsiteY56" fmla="*/ 113292 h 303043"/>
                    <a:gd name="connsiteX57" fmla="*/ 548520 w 560049"/>
                    <a:gd name="connsiteY57" fmla="*/ 113314 h 303043"/>
                    <a:gd name="connsiteX58" fmla="*/ 548582 w 560049"/>
                    <a:gd name="connsiteY58" fmla="*/ 113303 h 303043"/>
                    <a:gd name="connsiteX59" fmla="*/ 0 w 560049"/>
                    <a:gd name="connsiteY59" fmla="*/ 303043 h 303043"/>
                    <a:gd name="connsiteX0" fmla="*/ 560049 w 560049"/>
                    <a:gd name="connsiteY0" fmla="*/ 109796 h 304449"/>
                    <a:gd name="connsiteX1" fmla="*/ 548967 w 560049"/>
                    <a:gd name="connsiteY1" fmla="*/ 113744 h 304449"/>
                    <a:gd name="connsiteX2" fmla="*/ 548585 w 560049"/>
                    <a:gd name="connsiteY2" fmla="*/ 113811 h 304449"/>
                    <a:gd name="connsiteX3" fmla="*/ 560049 w 560049"/>
                    <a:gd name="connsiteY3" fmla="*/ 109796 h 304449"/>
                    <a:gd name="connsiteX4" fmla="*/ 548584 w 560049"/>
                    <a:gd name="connsiteY4" fmla="*/ 113287 h 304449"/>
                    <a:gd name="connsiteX5" fmla="*/ 559233 w 560049"/>
                    <a:gd name="connsiteY5" fmla="*/ 109553 h 304449"/>
                    <a:gd name="connsiteX6" fmla="*/ 560049 w 560049"/>
                    <a:gd name="connsiteY6" fmla="*/ 109266 h 304449"/>
                    <a:gd name="connsiteX7" fmla="*/ 558213 w 560049"/>
                    <a:gd name="connsiteY7" fmla="*/ 109922 h 304449"/>
                    <a:gd name="connsiteX8" fmla="*/ 548967 w 560049"/>
                    <a:gd name="connsiteY8" fmla="*/ 113235 h 304449"/>
                    <a:gd name="connsiteX9" fmla="*/ 548582 w 560049"/>
                    <a:gd name="connsiteY9" fmla="*/ 113303 h 304449"/>
                    <a:gd name="connsiteX10" fmla="*/ 548645 w 560049"/>
                    <a:gd name="connsiteY10" fmla="*/ 113281 h 304449"/>
                    <a:gd name="connsiteX11" fmla="*/ 548584 w 560049"/>
                    <a:gd name="connsiteY11" fmla="*/ 113292 h 304449"/>
                    <a:gd name="connsiteX12" fmla="*/ 548613 w 560049"/>
                    <a:gd name="connsiteY12" fmla="*/ 113282 h 304449"/>
                    <a:gd name="connsiteX13" fmla="*/ 548612 w 560049"/>
                    <a:gd name="connsiteY13" fmla="*/ 113282 h 304449"/>
                    <a:gd name="connsiteX14" fmla="*/ 548584 w 560049"/>
                    <a:gd name="connsiteY14" fmla="*/ 113287 h 304449"/>
                    <a:gd name="connsiteX15" fmla="*/ 548582 w 560049"/>
                    <a:gd name="connsiteY15" fmla="*/ 112781 h 304449"/>
                    <a:gd name="connsiteX16" fmla="*/ 548967 w 560049"/>
                    <a:gd name="connsiteY16" fmla="*/ 112713 h 304449"/>
                    <a:gd name="connsiteX17" fmla="*/ 548582 w 560049"/>
                    <a:gd name="connsiteY17" fmla="*/ 112781 h 304449"/>
                    <a:gd name="connsiteX18" fmla="*/ 0 w 560049"/>
                    <a:gd name="connsiteY18" fmla="*/ 303043 h 304449"/>
                    <a:gd name="connsiteX19" fmla="*/ 340546 w 560049"/>
                    <a:gd name="connsiteY19" fmla="*/ 15 h 304449"/>
                    <a:gd name="connsiteX20" fmla="*/ 340564 w 560049"/>
                    <a:gd name="connsiteY20" fmla="*/ 0 h 304449"/>
                    <a:gd name="connsiteX21" fmla="*/ 340576 w 560049"/>
                    <a:gd name="connsiteY21" fmla="*/ 16 h 304449"/>
                    <a:gd name="connsiteX22" fmla="*/ 340595 w 560049"/>
                    <a:gd name="connsiteY22" fmla="*/ 0 h 304449"/>
                    <a:gd name="connsiteX23" fmla="*/ 340603 w 560049"/>
                    <a:gd name="connsiteY23" fmla="*/ 10 h 304449"/>
                    <a:gd name="connsiteX24" fmla="*/ 340614 w 560049"/>
                    <a:gd name="connsiteY24" fmla="*/ 0 h 304449"/>
                    <a:gd name="connsiteX25" fmla="*/ 340679 w 560049"/>
                    <a:gd name="connsiteY25" fmla="*/ 88 h 304449"/>
                    <a:gd name="connsiteX26" fmla="*/ 340781 w 560049"/>
                    <a:gd name="connsiteY26" fmla="*/ 0 h 304449"/>
                    <a:gd name="connsiteX27" fmla="*/ 340915 w 560049"/>
                    <a:gd name="connsiteY27" fmla="*/ 180 h 304449"/>
                    <a:gd name="connsiteX28" fmla="*/ 341124 w 560049"/>
                    <a:gd name="connsiteY28" fmla="*/ 0 h 304449"/>
                    <a:gd name="connsiteX29" fmla="*/ 341126 w 560049"/>
                    <a:gd name="connsiteY29" fmla="*/ 3 h 304449"/>
                    <a:gd name="connsiteX30" fmla="*/ 341131 w 560049"/>
                    <a:gd name="connsiteY30" fmla="*/ 0 h 304449"/>
                    <a:gd name="connsiteX31" fmla="*/ 341133 w 560049"/>
                    <a:gd name="connsiteY31" fmla="*/ 3 h 304449"/>
                    <a:gd name="connsiteX32" fmla="*/ 341137 w 560049"/>
                    <a:gd name="connsiteY32" fmla="*/ 0 h 304449"/>
                    <a:gd name="connsiteX33" fmla="*/ 341140 w 560049"/>
                    <a:gd name="connsiteY33" fmla="*/ 3 h 304449"/>
                    <a:gd name="connsiteX34" fmla="*/ 341144 w 560049"/>
                    <a:gd name="connsiteY34" fmla="*/ 0 h 304449"/>
                    <a:gd name="connsiteX35" fmla="*/ 341166 w 560049"/>
                    <a:gd name="connsiteY35" fmla="*/ 29 h 304449"/>
                    <a:gd name="connsiteX36" fmla="*/ 341199 w 560049"/>
                    <a:gd name="connsiteY36" fmla="*/ 0 h 304449"/>
                    <a:gd name="connsiteX37" fmla="*/ 341203 w 560049"/>
                    <a:gd name="connsiteY37" fmla="*/ 5 h 304449"/>
                    <a:gd name="connsiteX38" fmla="*/ 341210 w 560049"/>
                    <a:gd name="connsiteY38" fmla="*/ 0 h 304449"/>
                    <a:gd name="connsiteX39" fmla="*/ 341214 w 560049"/>
                    <a:gd name="connsiteY39" fmla="*/ 5 h 304449"/>
                    <a:gd name="connsiteX40" fmla="*/ 341220 w 560049"/>
                    <a:gd name="connsiteY40" fmla="*/ 0 h 304449"/>
                    <a:gd name="connsiteX41" fmla="*/ 341225 w 560049"/>
                    <a:gd name="connsiteY41" fmla="*/ 7 h 304449"/>
                    <a:gd name="connsiteX42" fmla="*/ 341233 w 560049"/>
                    <a:gd name="connsiteY42" fmla="*/ 0 h 304449"/>
                    <a:gd name="connsiteX43" fmla="*/ 341239 w 560049"/>
                    <a:gd name="connsiteY43" fmla="*/ 8 h 304449"/>
                    <a:gd name="connsiteX44" fmla="*/ 341248 w 560049"/>
                    <a:gd name="connsiteY44" fmla="*/ 0 h 304449"/>
                    <a:gd name="connsiteX45" fmla="*/ 341452 w 560049"/>
                    <a:gd name="connsiteY45" fmla="*/ 273 h 304449"/>
                    <a:gd name="connsiteX46" fmla="*/ 341767 w 560049"/>
                    <a:gd name="connsiteY46" fmla="*/ 0 h 304449"/>
                    <a:gd name="connsiteX47" fmla="*/ 350133 w 560049"/>
                    <a:gd name="connsiteY47" fmla="*/ 11233 h 304449"/>
                    <a:gd name="connsiteX48" fmla="*/ 548582 w 560049"/>
                    <a:gd name="connsiteY48" fmla="*/ 112781 h 304449"/>
                    <a:gd name="connsiteX49" fmla="*/ 545700 w 560049"/>
                    <a:gd name="connsiteY49" fmla="*/ 113796 h 304449"/>
                    <a:gd name="connsiteX50" fmla="*/ 548584 w 560049"/>
                    <a:gd name="connsiteY50" fmla="*/ 113287 h 304449"/>
                    <a:gd name="connsiteX51" fmla="*/ 548584 w 560049"/>
                    <a:gd name="connsiteY51" fmla="*/ 113287 h 304449"/>
                    <a:gd name="connsiteX52" fmla="*/ 548582 w 560049"/>
                    <a:gd name="connsiteY52" fmla="*/ 113288 h 304449"/>
                    <a:gd name="connsiteX53" fmla="*/ 548582 w 560049"/>
                    <a:gd name="connsiteY53" fmla="*/ 113288 h 304449"/>
                    <a:gd name="connsiteX54" fmla="*/ 548578 w 560049"/>
                    <a:gd name="connsiteY54" fmla="*/ 113289 h 304449"/>
                    <a:gd name="connsiteX55" fmla="*/ 548558 w 560049"/>
                    <a:gd name="connsiteY55" fmla="*/ 113296 h 304449"/>
                    <a:gd name="connsiteX56" fmla="*/ 548584 w 560049"/>
                    <a:gd name="connsiteY56" fmla="*/ 113292 h 304449"/>
                    <a:gd name="connsiteX57" fmla="*/ 548520 w 560049"/>
                    <a:gd name="connsiteY57" fmla="*/ 113314 h 304449"/>
                    <a:gd name="connsiteX58" fmla="*/ 0 w 560049"/>
                    <a:gd name="connsiteY58" fmla="*/ 303043 h 304449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548582 w 560049"/>
                    <a:gd name="connsiteY52" fmla="*/ 113288 h 304448"/>
                    <a:gd name="connsiteX53" fmla="*/ 548582 w 560049"/>
                    <a:gd name="connsiteY53" fmla="*/ 113288 h 304448"/>
                    <a:gd name="connsiteX54" fmla="*/ 548578 w 560049"/>
                    <a:gd name="connsiteY54" fmla="*/ 113289 h 304448"/>
                    <a:gd name="connsiteX55" fmla="*/ 548558 w 560049"/>
                    <a:gd name="connsiteY55" fmla="*/ 113296 h 304448"/>
                    <a:gd name="connsiteX56" fmla="*/ 548584 w 560049"/>
                    <a:gd name="connsiteY56" fmla="*/ 113292 h 304448"/>
                    <a:gd name="connsiteX57" fmla="*/ 0 w 560049"/>
                    <a:gd name="connsiteY57" fmla="*/ 303043 h 304448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548582 w 560049"/>
                    <a:gd name="connsiteY52" fmla="*/ 113288 h 304448"/>
                    <a:gd name="connsiteX53" fmla="*/ 548582 w 560049"/>
                    <a:gd name="connsiteY53" fmla="*/ 113288 h 304448"/>
                    <a:gd name="connsiteX54" fmla="*/ 548578 w 560049"/>
                    <a:gd name="connsiteY54" fmla="*/ 113289 h 304448"/>
                    <a:gd name="connsiteX55" fmla="*/ 548558 w 560049"/>
                    <a:gd name="connsiteY55" fmla="*/ 113296 h 304448"/>
                    <a:gd name="connsiteX56" fmla="*/ 0 w 560049"/>
                    <a:gd name="connsiteY56" fmla="*/ 303043 h 304448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548582 w 560049"/>
                    <a:gd name="connsiteY52" fmla="*/ 113288 h 304448"/>
                    <a:gd name="connsiteX53" fmla="*/ 548582 w 560049"/>
                    <a:gd name="connsiteY53" fmla="*/ 113288 h 304448"/>
                    <a:gd name="connsiteX54" fmla="*/ 548578 w 560049"/>
                    <a:gd name="connsiteY54" fmla="*/ 113289 h 304448"/>
                    <a:gd name="connsiteX55" fmla="*/ 0 w 560049"/>
                    <a:gd name="connsiteY55" fmla="*/ 303043 h 304448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548582 w 560049"/>
                    <a:gd name="connsiteY52" fmla="*/ 113288 h 304448"/>
                    <a:gd name="connsiteX53" fmla="*/ 548582 w 560049"/>
                    <a:gd name="connsiteY53" fmla="*/ 113288 h 304448"/>
                    <a:gd name="connsiteX54" fmla="*/ 0 w 560049"/>
                    <a:gd name="connsiteY54" fmla="*/ 303043 h 304448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548584 w 560049"/>
                    <a:gd name="connsiteY51" fmla="*/ 113287 h 303043"/>
                    <a:gd name="connsiteX52" fmla="*/ 548582 w 560049"/>
                    <a:gd name="connsiteY52" fmla="*/ 113288 h 303043"/>
                    <a:gd name="connsiteX53" fmla="*/ 0 w 560049"/>
                    <a:gd name="connsiteY53" fmla="*/ 303043 h 303043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0 w 560049"/>
                    <a:gd name="connsiteY52" fmla="*/ 303043 h 304448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0 w 560049"/>
                    <a:gd name="connsiteY51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0 w 560049"/>
                    <a:gd name="connsiteY50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0 w 560049"/>
                    <a:gd name="connsiteY49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48967 w 560049"/>
                    <a:gd name="connsiteY7" fmla="*/ 113235 h 303043"/>
                    <a:gd name="connsiteX8" fmla="*/ 548582 w 560049"/>
                    <a:gd name="connsiteY8" fmla="*/ 113303 h 303043"/>
                    <a:gd name="connsiteX9" fmla="*/ 548645 w 560049"/>
                    <a:gd name="connsiteY9" fmla="*/ 113281 h 303043"/>
                    <a:gd name="connsiteX10" fmla="*/ 548584 w 560049"/>
                    <a:gd name="connsiteY10" fmla="*/ 113292 h 303043"/>
                    <a:gd name="connsiteX11" fmla="*/ 548613 w 560049"/>
                    <a:gd name="connsiteY11" fmla="*/ 113282 h 303043"/>
                    <a:gd name="connsiteX12" fmla="*/ 548612 w 560049"/>
                    <a:gd name="connsiteY12" fmla="*/ 113282 h 303043"/>
                    <a:gd name="connsiteX13" fmla="*/ 548584 w 560049"/>
                    <a:gd name="connsiteY13" fmla="*/ 113287 h 303043"/>
                    <a:gd name="connsiteX14" fmla="*/ 548582 w 560049"/>
                    <a:gd name="connsiteY14" fmla="*/ 112781 h 303043"/>
                    <a:gd name="connsiteX15" fmla="*/ 548967 w 560049"/>
                    <a:gd name="connsiteY15" fmla="*/ 112713 h 303043"/>
                    <a:gd name="connsiteX16" fmla="*/ 548582 w 560049"/>
                    <a:gd name="connsiteY16" fmla="*/ 112781 h 303043"/>
                    <a:gd name="connsiteX17" fmla="*/ 0 w 560049"/>
                    <a:gd name="connsiteY17" fmla="*/ 303043 h 303043"/>
                    <a:gd name="connsiteX18" fmla="*/ 340546 w 560049"/>
                    <a:gd name="connsiteY18" fmla="*/ 15 h 303043"/>
                    <a:gd name="connsiteX19" fmla="*/ 340564 w 560049"/>
                    <a:gd name="connsiteY19" fmla="*/ 0 h 303043"/>
                    <a:gd name="connsiteX20" fmla="*/ 340576 w 560049"/>
                    <a:gd name="connsiteY20" fmla="*/ 16 h 303043"/>
                    <a:gd name="connsiteX21" fmla="*/ 340595 w 560049"/>
                    <a:gd name="connsiteY21" fmla="*/ 0 h 303043"/>
                    <a:gd name="connsiteX22" fmla="*/ 340603 w 560049"/>
                    <a:gd name="connsiteY22" fmla="*/ 10 h 303043"/>
                    <a:gd name="connsiteX23" fmla="*/ 340614 w 560049"/>
                    <a:gd name="connsiteY23" fmla="*/ 0 h 303043"/>
                    <a:gd name="connsiteX24" fmla="*/ 340679 w 560049"/>
                    <a:gd name="connsiteY24" fmla="*/ 88 h 303043"/>
                    <a:gd name="connsiteX25" fmla="*/ 340781 w 560049"/>
                    <a:gd name="connsiteY25" fmla="*/ 0 h 303043"/>
                    <a:gd name="connsiteX26" fmla="*/ 340915 w 560049"/>
                    <a:gd name="connsiteY26" fmla="*/ 180 h 303043"/>
                    <a:gd name="connsiteX27" fmla="*/ 341124 w 560049"/>
                    <a:gd name="connsiteY27" fmla="*/ 0 h 303043"/>
                    <a:gd name="connsiteX28" fmla="*/ 341126 w 560049"/>
                    <a:gd name="connsiteY28" fmla="*/ 3 h 303043"/>
                    <a:gd name="connsiteX29" fmla="*/ 341131 w 560049"/>
                    <a:gd name="connsiteY29" fmla="*/ 0 h 303043"/>
                    <a:gd name="connsiteX30" fmla="*/ 341133 w 560049"/>
                    <a:gd name="connsiteY30" fmla="*/ 3 h 303043"/>
                    <a:gd name="connsiteX31" fmla="*/ 341137 w 560049"/>
                    <a:gd name="connsiteY31" fmla="*/ 0 h 303043"/>
                    <a:gd name="connsiteX32" fmla="*/ 341140 w 560049"/>
                    <a:gd name="connsiteY32" fmla="*/ 3 h 303043"/>
                    <a:gd name="connsiteX33" fmla="*/ 341144 w 560049"/>
                    <a:gd name="connsiteY33" fmla="*/ 0 h 303043"/>
                    <a:gd name="connsiteX34" fmla="*/ 341166 w 560049"/>
                    <a:gd name="connsiteY34" fmla="*/ 29 h 303043"/>
                    <a:gd name="connsiteX35" fmla="*/ 341199 w 560049"/>
                    <a:gd name="connsiteY35" fmla="*/ 0 h 303043"/>
                    <a:gd name="connsiteX36" fmla="*/ 341203 w 560049"/>
                    <a:gd name="connsiteY36" fmla="*/ 5 h 303043"/>
                    <a:gd name="connsiteX37" fmla="*/ 341210 w 560049"/>
                    <a:gd name="connsiteY37" fmla="*/ 0 h 303043"/>
                    <a:gd name="connsiteX38" fmla="*/ 341214 w 560049"/>
                    <a:gd name="connsiteY38" fmla="*/ 5 h 303043"/>
                    <a:gd name="connsiteX39" fmla="*/ 341220 w 560049"/>
                    <a:gd name="connsiteY39" fmla="*/ 0 h 303043"/>
                    <a:gd name="connsiteX40" fmla="*/ 341225 w 560049"/>
                    <a:gd name="connsiteY40" fmla="*/ 7 h 303043"/>
                    <a:gd name="connsiteX41" fmla="*/ 341233 w 560049"/>
                    <a:gd name="connsiteY41" fmla="*/ 0 h 303043"/>
                    <a:gd name="connsiteX42" fmla="*/ 341239 w 560049"/>
                    <a:gd name="connsiteY42" fmla="*/ 8 h 303043"/>
                    <a:gd name="connsiteX43" fmla="*/ 341248 w 560049"/>
                    <a:gd name="connsiteY43" fmla="*/ 0 h 303043"/>
                    <a:gd name="connsiteX44" fmla="*/ 341452 w 560049"/>
                    <a:gd name="connsiteY44" fmla="*/ 273 h 303043"/>
                    <a:gd name="connsiteX45" fmla="*/ 341767 w 560049"/>
                    <a:gd name="connsiteY45" fmla="*/ 0 h 303043"/>
                    <a:gd name="connsiteX46" fmla="*/ 350133 w 560049"/>
                    <a:gd name="connsiteY46" fmla="*/ 11233 h 303043"/>
                    <a:gd name="connsiteX47" fmla="*/ 548582 w 560049"/>
                    <a:gd name="connsiteY47" fmla="*/ 112781 h 303043"/>
                    <a:gd name="connsiteX48" fmla="*/ 0 w 560049"/>
                    <a:gd name="connsiteY48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48967 w 560049"/>
                    <a:gd name="connsiteY6" fmla="*/ 113235 h 303043"/>
                    <a:gd name="connsiteX7" fmla="*/ 548582 w 560049"/>
                    <a:gd name="connsiteY7" fmla="*/ 113303 h 303043"/>
                    <a:gd name="connsiteX8" fmla="*/ 548645 w 560049"/>
                    <a:gd name="connsiteY8" fmla="*/ 113281 h 303043"/>
                    <a:gd name="connsiteX9" fmla="*/ 548584 w 560049"/>
                    <a:gd name="connsiteY9" fmla="*/ 113292 h 303043"/>
                    <a:gd name="connsiteX10" fmla="*/ 548613 w 560049"/>
                    <a:gd name="connsiteY10" fmla="*/ 113282 h 303043"/>
                    <a:gd name="connsiteX11" fmla="*/ 548612 w 560049"/>
                    <a:gd name="connsiteY11" fmla="*/ 113282 h 303043"/>
                    <a:gd name="connsiteX12" fmla="*/ 548584 w 560049"/>
                    <a:gd name="connsiteY12" fmla="*/ 113287 h 303043"/>
                    <a:gd name="connsiteX13" fmla="*/ 548582 w 560049"/>
                    <a:gd name="connsiteY13" fmla="*/ 112781 h 303043"/>
                    <a:gd name="connsiteX14" fmla="*/ 548967 w 560049"/>
                    <a:gd name="connsiteY14" fmla="*/ 112713 h 303043"/>
                    <a:gd name="connsiteX15" fmla="*/ 548582 w 560049"/>
                    <a:gd name="connsiteY15" fmla="*/ 112781 h 303043"/>
                    <a:gd name="connsiteX16" fmla="*/ 0 w 560049"/>
                    <a:gd name="connsiteY16" fmla="*/ 303043 h 303043"/>
                    <a:gd name="connsiteX17" fmla="*/ 340546 w 560049"/>
                    <a:gd name="connsiteY17" fmla="*/ 15 h 303043"/>
                    <a:gd name="connsiteX18" fmla="*/ 340564 w 560049"/>
                    <a:gd name="connsiteY18" fmla="*/ 0 h 303043"/>
                    <a:gd name="connsiteX19" fmla="*/ 340576 w 560049"/>
                    <a:gd name="connsiteY19" fmla="*/ 16 h 303043"/>
                    <a:gd name="connsiteX20" fmla="*/ 340595 w 560049"/>
                    <a:gd name="connsiteY20" fmla="*/ 0 h 303043"/>
                    <a:gd name="connsiteX21" fmla="*/ 340603 w 560049"/>
                    <a:gd name="connsiteY21" fmla="*/ 10 h 303043"/>
                    <a:gd name="connsiteX22" fmla="*/ 340614 w 560049"/>
                    <a:gd name="connsiteY22" fmla="*/ 0 h 303043"/>
                    <a:gd name="connsiteX23" fmla="*/ 340679 w 560049"/>
                    <a:gd name="connsiteY23" fmla="*/ 88 h 303043"/>
                    <a:gd name="connsiteX24" fmla="*/ 340781 w 560049"/>
                    <a:gd name="connsiteY24" fmla="*/ 0 h 303043"/>
                    <a:gd name="connsiteX25" fmla="*/ 340915 w 560049"/>
                    <a:gd name="connsiteY25" fmla="*/ 180 h 303043"/>
                    <a:gd name="connsiteX26" fmla="*/ 341124 w 560049"/>
                    <a:gd name="connsiteY26" fmla="*/ 0 h 303043"/>
                    <a:gd name="connsiteX27" fmla="*/ 341126 w 560049"/>
                    <a:gd name="connsiteY27" fmla="*/ 3 h 303043"/>
                    <a:gd name="connsiteX28" fmla="*/ 341131 w 560049"/>
                    <a:gd name="connsiteY28" fmla="*/ 0 h 303043"/>
                    <a:gd name="connsiteX29" fmla="*/ 341133 w 560049"/>
                    <a:gd name="connsiteY29" fmla="*/ 3 h 303043"/>
                    <a:gd name="connsiteX30" fmla="*/ 341137 w 560049"/>
                    <a:gd name="connsiteY30" fmla="*/ 0 h 303043"/>
                    <a:gd name="connsiteX31" fmla="*/ 341140 w 560049"/>
                    <a:gd name="connsiteY31" fmla="*/ 3 h 303043"/>
                    <a:gd name="connsiteX32" fmla="*/ 341144 w 560049"/>
                    <a:gd name="connsiteY32" fmla="*/ 0 h 303043"/>
                    <a:gd name="connsiteX33" fmla="*/ 341166 w 560049"/>
                    <a:gd name="connsiteY33" fmla="*/ 29 h 303043"/>
                    <a:gd name="connsiteX34" fmla="*/ 341199 w 560049"/>
                    <a:gd name="connsiteY34" fmla="*/ 0 h 303043"/>
                    <a:gd name="connsiteX35" fmla="*/ 341203 w 560049"/>
                    <a:gd name="connsiteY35" fmla="*/ 5 h 303043"/>
                    <a:gd name="connsiteX36" fmla="*/ 341210 w 560049"/>
                    <a:gd name="connsiteY36" fmla="*/ 0 h 303043"/>
                    <a:gd name="connsiteX37" fmla="*/ 341214 w 560049"/>
                    <a:gd name="connsiteY37" fmla="*/ 5 h 303043"/>
                    <a:gd name="connsiteX38" fmla="*/ 341220 w 560049"/>
                    <a:gd name="connsiteY38" fmla="*/ 0 h 303043"/>
                    <a:gd name="connsiteX39" fmla="*/ 341225 w 560049"/>
                    <a:gd name="connsiteY39" fmla="*/ 7 h 303043"/>
                    <a:gd name="connsiteX40" fmla="*/ 341233 w 560049"/>
                    <a:gd name="connsiteY40" fmla="*/ 0 h 303043"/>
                    <a:gd name="connsiteX41" fmla="*/ 341239 w 560049"/>
                    <a:gd name="connsiteY41" fmla="*/ 8 h 303043"/>
                    <a:gd name="connsiteX42" fmla="*/ 341248 w 560049"/>
                    <a:gd name="connsiteY42" fmla="*/ 0 h 303043"/>
                    <a:gd name="connsiteX43" fmla="*/ 341452 w 560049"/>
                    <a:gd name="connsiteY43" fmla="*/ 273 h 303043"/>
                    <a:gd name="connsiteX44" fmla="*/ 341767 w 560049"/>
                    <a:gd name="connsiteY44" fmla="*/ 0 h 303043"/>
                    <a:gd name="connsiteX45" fmla="*/ 350133 w 560049"/>
                    <a:gd name="connsiteY45" fmla="*/ 11233 h 303043"/>
                    <a:gd name="connsiteX46" fmla="*/ 548582 w 560049"/>
                    <a:gd name="connsiteY46" fmla="*/ 112781 h 303043"/>
                    <a:gd name="connsiteX47" fmla="*/ 0 w 560049"/>
                    <a:gd name="connsiteY47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48967 w 560049"/>
                    <a:gd name="connsiteY5" fmla="*/ 113235 h 303043"/>
                    <a:gd name="connsiteX6" fmla="*/ 548582 w 560049"/>
                    <a:gd name="connsiteY6" fmla="*/ 113303 h 303043"/>
                    <a:gd name="connsiteX7" fmla="*/ 548645 w 560049"/>
                    <a:gd name="connsiteY7" fmla="*/ 113281 h 303043"/>
                    <a:gd name="connsiteX8" fmla="*/ 548584 w 560049"/>
                    <a:gd name="connsiteY8" fmla="*/ 113292 h 303043"/>
                    <a:gd name="connsiteX9" fmla="*/ 548613 w 560049"/>
                    <a:gd name="connsiteY9" fmla="*/ 113282 h 303043"/>
                    <a:gd name="connsiteX10" fmla="*/ 548612 w 560049"/>
                    <a:gd name="connsiteY10" fmla="*/ 113282 h 303043"/>
                    <a:gd name="connsiteX11" fmla="*/ 548584 w 560049"/>
                    <a:gd name="connsiteY11" fmla="*/ 113287 h 303043"/>
                    <a:gd name="connsiteX12" fmla="*/ 548582 w 560049"/>
                    <a:gd name="connsiteY12" fmla="*/ 112781 h 303043"/>
                    <a:gd name="connsiteX13" fmla="*/ 548967 w 560049"/>
                    <a:gd name="connsiteY13" fmla="*/ 112713 h 303043"/>
                    <a:gd name="connsiteX14" fmla="*/ 548582 w 560049"/>
                    <a:gd name="connsiteY14" fmla="*/ 112781 h 303043"/>
                    <a:gd name="connsiteX15" fmla="*/ 0 w 560049"/>
                    <a:gd name="connsiteY15" fmla="*/ 303043 h 303043"/>
                    <a:gd name="connsiteX16" fmla="*/ 340546 w 560049"/>
                    <a:gd name="connsiteY16" fmla="*/ 15 h 303043"/>
                    <a:gd name="connsiteX17" fmla="*/ 340564 w 560049"/>
                    <a:gd name="connsiteY17" fmla="*/ 0 h 303043"/>
                    <a:gd name="connsiteX18" fmla="*/ 340576 w 560049"/>
                    <a:gd name="connsiteY18" fmla="*/ 16 h 303043"/>
                    <a:gd name="connsiteX19" fmla="*/ 340595 w 560049"/>
                    <a:gd name="connsiteY19" fmla="*/ 0 h 303043"/>
                    <a:gd name="connsiteX20" fmla="*/ 340603 w 560049"/>
                    <a:gd name="connsiteY20" fmla="*/ 10 h 303043"/>
                    <a:gd name="connsiteX21" fmla="*/ 340614 w 560049"/>
                    <a:gd name="connsiteY21" fmla="*/ 0 h 303043"/>
                    <a:gd name="connsiteX22" fmla="*/ 340679 w 560049"/>
                    <a:gd name="connsiteY22" fmla="*/ 88 h 303043"/>
                    <a:gd name="connsiteX23" fmla="*/ 340781 w 560049"/>
                    <a:gd name="connsiteY23" fmla="*/ 0 h 303043"/>
                    <a:gd name="connsiteX24" fmla="*/ 340915 w 560049"/>
                    <a:gd name="connsiteY24" fmla="*/ 180 h 303043"/>
                    <a:gd name="connsiteX25" fmla="*/ 341124 w 560049"/>
                    <a:gd name="connsiteY25" fmla="*/ 0 h 303043"/>
                    <a:gd name="connsiteX26" fmla="*/ 341126 w 560049"/>
                    <a:gd name="connsiteY26" fmla="*/ 3 h 303043"/>
                    <a:gd name="connsiteX27" fmla="*/ 341131 w 560049"/>
                    <a:gd name="connsiteY27" fmla="*/ 0 h 303043"/>
                    <a:gd name="connsiteX28" fmla="*/ 341133 w 560049"/>
                    <a:gd name="connsiteY28" fmla="*/ 3 h 303043"/>
                    <a:gd name="connsiteX29" fmla="*/ 341137 w 560049"/>
                    <a:gd name="connsiteY29" fmla="*/ 0 h 303043"/>
                    <a:gd name="connsiteX30" fmla="*/ 341140 w 560049"/>
                    <a:gd name="connsiteY30" fmla="*/ 3 h 303043"/>
                    <a:gd name="connsiteX31" fmla="*/ 341144 w 560049"/>
                    <a:gd name="connsiteY31" fmla="*/ 0 h 303043"/>
                    <a:gd name="connsiteX32" fmla="*/ 341166 w 560049"/>
                    <a:gd name="connsiteY32" fmla="*/ 29 h 303043"/>
                    <a:gd name="connsiteX33" fmla="*/ 341199 w 560049"/>
                    <a:gd name="connsiteY33" fmla="*/ 0 h 303043"/>
                    <a:gd name="connsiteX34" fmla="*/ 341203 w 560049"/>
                    <a:gd name="connsiteY34" fmla="*/ 5 h 303043"/>
                    <a:gd name="connsiteX35" fmla="*/ 341210 w 560049"/>
                    <a:gd name="connsiteY35" fmla="*/ 0 h 303043"/>
                    <a:gd name="connsiteX36" fmla="*/ 341214 w 560049"/>
                    <a:gd name="connsiteY36" fmla="*/ 5 h 303043"/>
                    <a:gd name="connsiteX37" fmla="*/ 341220 w 560049"/>
                    <a:gd name="connsiteY37" fmla="*/ 0 h 303043"/>
                    <a:gd name="connsiteX38" fmla="*/ 341225 w 560049"/>
                    <a:gd name="connsiteY38" fmla="*/ 7 h 303043"/>
                    <a:gd name="connsiteX39" fmla="*/ 341233 w 560049"/>
                    <a:gd name="connsiteY39" fmla="*/ 0 h 303043"/>
                    <a:gd name="connsiteX40" fmla="*/ 341239 w 560049"/>
                    <a:gd name="connsiteY40" fmla="*/ 8 h 303043"/>
                    <a:gd name="connsiteX41" fmla="*/ 341248 w 560049"/>
                    <a:gd name="connsiteY41" fmla="*/ 0 h 303043"/>
                    <a:gd name="connsiteX42" fmla="*/ 341452 w 560049"/>
                    <a:gd name="connsiteY42" fmla="*/ 273 h 303043"/>
                    <a:gd name="connsiteX43" fmla="*/ 341767 w 560049"/>
                    <a:gd name="connsiteY43" fmla="*/ 0 h 303043"/>
                    <a:gd name="connsiteX44" fmla="*/ 350133 w 560049"/>
                    <a:gd name="connsiteY44" fmla="*/ 11233 h 303043"/>
                    <a:gd name="connsiteX45" fmla="*/ 548582 w 560049"/>
                    <a:gd name="connsiteY45" fmla="*/ 112781 h 303043"/>
                    <a:gd name="connsiteX46" fmla="*/ 0 w 560049"/>
                    <a:gd name="connsiteY46" fmla="*/ 303043 h 303043"/>
                    <a:gd name="connsiteX0" fmla="*/ 548585 w 548967"/>
                    <a:gd name="connsiteY0" fmla="*/ 113811 h 303043"/>
                    <a:gd name="connsiteX1" fmla="*/ 548967 w 548967"/>
                    <a:gd name="connsiteY1" fmla="*/ 113744 h 303043"/>
                    <a:gd name="connsiteX2" fmla="*/ 548585 w 548967"/>
                    <a:gd name="connsiteY2" fmla="*/ 113811 h 303043"/>
                    <a:gd name="connsiteX3" fmla="*/ 548584 w 548967"/>
                    <a:gd name="connsiteY3" fmla="*/ 113287 h 303043"/>
                    <a:gd name="connsiteX4" fmla="*/ 548967 w 548967"/>
                    <a:gd name="connsiteY4" fmla="*/ 113235 h 303043"/>
                    <a:gd name="connsiteX5" fmla="*/ 548582 w 548967"/>
                    <a:gd name="connsiteY5" fmla="*/ 113303 h 303043"/>
                    <a:gd name="connsiteX6" fmla="*/ 548645 w 548967"/>
                    <a:gd name="connsiteY6" fmla="*/ 113281 h 303043"/>
                    <a:gd name="connsiteX7" fmla="*/ 548584 w 548967"/>
                    <a:gd name="connsiteY7" fmla="*/ 113292 h 303043"/>
                    <a:gd name="connsiteX8" fmla="*/ 548613 w 548967"/>
                    <a:gd name="connsiteY8" fmla="*/ 113282 h 303043"/>
                    <a:gd name="connsiteX9" fmla="*/ 548612 w 548967"/>
                    <a:gd name="connsiteY9" fmla="*/ 113282 h 303043"/>
                    <a:gd name="connsiteX10" fmla="*/ 548584 w 548967"/>
                    <a:gd name="connsiteY10" fmla="*/ 113287 h 303043"/>
                    <a:gd name="connsiteX11" fmla="*/ 548582 w 548967"/>
                    <a:gd name="connsiteY11" fmla="*/ 112781 h 303043"/>
                    <a:gd name="connsiteX12" fmla="*/ 548967 w 548967"/>
                    <a:gd name="connsiteY12" fmla="*/ 112713 h 303043"/>
                    <a:gd name="connsiteX13" fmla="*/ 548582 w 548967"/>
                    <a:gd name="connsiteY13" fmla="*/ 112781 h 303043"/>
                    <a:gd name="connsiteX14" fmla="*/ 0 w 548967"/>
                    <a:gd name="connsiteY14" fmla="*/ 303043 h 303043"/>
                    <a:gd name="connsiteX15" fmla="*/ 340546 w 548967"/>
                    <a:gd name="connsiteY15" fmla="*/ 15 h 303043"/>
                    <a:gd name="connsiteX16" fmla="*/ 340564 w 548967"/>
                    <a:gd name="connsiteY16" fmla="*/ 0 h 303043"/>
                    <a:gd name="connsiteX17" fmla="*/ 340576 w 548967"/>
                    <a:gd name="connsiteY17" fmla="*/ 16 h 303043"/>
                    <a:gd name="connsiteX18" fmla="*/ 340595 w 548967"/>
                    <a:gd name="connsiteY18" fmla="*/ 0 h 303043"/>
                    <a:gd name="connsiteX19" fmla="*/ 340603 w 548967"/>
                    <a:gd name="connsiteY19" fmla="*/ 10 h 303043"/>
                    <a:gd name="connsiteX20" fmla="*/ 340614 w 548967"/>
                    <a:gd name="connsiteY20" fmla="*/ 0 h 303043"/>
                    <a:gd name="connsiteX21" fmla="*/ 340679 w 548967"/>
                    <a:gd name="connsiteY21" fmla="*/ 88 h 303043"/>
                    <a:gd name="connsiteX22" fmla="*/ 340781 w 548967"/>
                    <a:gd name="connsiteY22" fmla="*/ 0 h 303043"/>
                    <a:gd name="connsiteX23" fmla="*/ 340915 w 548967"/>
                    <a:gd name="connsiteY23" fmla="*/ 180 h 303043"/>
                    <a:gd name="connsiteX24" fmla="*/ 341124 w 548967"/>
                    <a:gd name="connsiteY24" fmla="*/ 0 h 303043"/>
                    <a:gd name="connsiteX25" fmla="*/ 341126 w 548967"/>
                    <a:gd name="connsiteY25" fmla="*/ 3 h 303043"/>
                    <a:gd name="connsiteX26" fmla="*/ 341131 w 548967"/>
                    <a:gd name="connsiteY26" fmla="*/ 0 h 303043"/>
                    <a:gd name="connsiteX27" fmla="*/ 341133 w 548967"/>
                    <a:gd name="connsiteY27" fmla="*/ 3 h 303043"/>
                    <a:gd name="connsiteX28" fmla="*/ 341137 w 548967"/>
                    <a:gd name="connsiteY28" fmla="*/ 0 h 303043"/>
                    <a:gd name="connsiteX29" fmla="*/ 341140 w 548967"/>
                    <a:gd name="connsiteY29" fmla="*/ 3 h 303043"/>
                    <a:gd name="connsiteX30" fmla="*/ 341144 w 548967"/>
                    <a:gd name="connsiteY30" fmla="*/ 0 h 303043"/>
                    <a:gd name="connsiteX31" fmla="*/ 341166 w 548967"/>
                    <a:gd name="connsiteY31" fmla="*/ 29 h 303043"/>
                    <a:gd name="connsiteX32" fmla="*/ 341199 w 548967"/>
                    <a:gd name="connsiteY32" fmla="*/ 0 h 303043"/>
                    <a:gd name="connsiteX33" fmla="*/ 341203 w 548967"/>
                    <a:gd name="connsiteY33" fmla="*/ 5 h 303043"/>
                    <a:gd name="connsiteX34" fmla="*/ 341210 w 548967"/>
                    <a:gd name="connsiteY34" fmla="*/ 0 h 303043"/>
                    <a:gd name="connsiteX35" fmla="*/ 341214 w 548967"/>
                    <a:gd name="connsiteY35" fmla="*/ 5 h 303043"/>
                    <a:gd name="connsiteX36" fmla="*/ 341220 w 548967"/>
                    <a:gd name="connsiteY36" fmla="*/ 0 h 303043"/>
                    <a:gd name="connsiteX37" fmla="*/ 341225 w 548967"/>
                    <a:gd name="connsiteY37" fmla="*/ 7 h 303043"/>
                    <a:gd name="connsiteX38" fmla="*/ 341233 w 548967"/>
                    <a:gd name="connsiteY38" fmla="*/ 0 h 303043"/>
                    <a:gd name="connsiteX39" fmla="*/ 341239 w 548967"/>
                    <a:gd name="connsiteY39" fmla="*/ 8 h 303043"/>
                    <a:gd name="connsiteX40" fmla="*/ 341248 w 548967"/>
                    <a:gd name="connsiteY40" fmla="*/ 0 h 303043"/>
                    <a:gd name="connsiteX41" fmla="*/ 341452 w 548967"/>
                    <a:gd name="connsiteY41" fmla="*/ 273 h 303043"/>
                    <a:gd name="connsiteX42" fmla="*/ 341767 w 548967"/>
                    <a:gd name="connsiteY42" fmla="*/ 0 h 303043"/>
                    <a:gd name="connsiteX43" fmla="*/ 350133 w 548967"/>
                    <a:gd name="connsiteY43" fmla="*/ 11233 h 303043"/>
                    <a:gd name="connsiteX44" fmla="*/ 548582 w 548967"/>
                    <a:gd name="connsiteY44" fmla="*/ 112781 h 303043"/>
                    <a:gd name="connsiteX45" fmla="*/ 0 w 548967"/>
                    <a:gd name="connsiteY45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350133 w 581820"/>
                    <a:gd name="connsiteY43" fmla="*/ 11233 h 303043"/>
                    <a:gd name="connsiteX44" fmla="*/ 581820 w 581820"/>
                    <a:gd name="connsiteY44" fmla="*/ 98931 h 303043"/>
                    <a:gd name="connsiteX45" fmla="*/ 0 w 581820"/>
                    <a:gd name="connsiteY45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0 w 581820"/>
                    <a:gd name="connsiteY11" fmla="*/ 303043 h 303043"/>
                    <a:gd name="connsiteX12" fmla="*/ 340546 w 581820"/>
                    <a:gd name="connsiteY12" fmla="*/ 15 h 303043"/>
                    <a:gd name="connsiteX13" fmla="*/ 340564 w 581820"/>
                    <a:gd name="connsiteY13" fmla="*/ 0 h 303043"/>
                    <a:gd name="connsiteX14" fmla="*/ 340576 w 581820"/>
                    <a:gd name="connsiteY14" fmla="*/ 16 h 303043"/>
                    <a:gd name="connsiteX15" fmla="*/ 340595 w 581820"/>
                    <a:gd name="connsiteY15" fmla="*/ 0 h 303043"/>
                    <a:gd name="connsiteX16" fmla="*/ 340603 w 581820"/>
                    <a:gd name="connsiteY16" fmla="*/ 10 h 303043"/>
                    <a:gd name="connsiteX17" fmla="*/ 340614 w 581820"/>
                    <a:gd name="connsiteY17" fmla="*/ 0 h 303043"/>
                    <a:gd name="connsiteX18" fmla="*/ 340679 w 581820"/>
                    <a:gd name="connsiteY18" fmla="*/ 88 h 303043"/>
                    <a:gd name="connsiteX19" fmla="*/ 340781 w 581820"/>
                    <a:gd name="connsiteY19" fmla="*/ 0 h 303043"/>
                    <a:gd name="connsiteX20" fmla="*/ 340915 w 581820"/>
                    <a:gd name="connsiteY20" fmla="*/ 180 h 303043"/>
                    <a:gd name="connsiteX21" fmla="*/ 341124 w 581820"/>
                    <a:gd name="connsiteY21" fmla="*/ 0 h 303043"/>
                    <a:gd name="connsiteX22" fmla="*/ 341126 w 581820"/>
                    <a:gd name="connsiteY22" fmla="*/ 3 h 303043"/>
                    <a:gd name="connsiteX23" fmla="*/ 341131 w 581820"/>
                    <a:gd name="connsiteY23" fmla="*/ 0 h 303043"/>
                    <a:gd name="connsiteX24" fmla="*/ 341133 w 581820"/>
                    <a:gd name="connsiteY24" fmla="*/ 3 h 303043"/>
                    <a:gd name="connsiteX25" fmla="*/ 341137 w 581820"/>
                    <a:gd name="connsiteY25" fmla="*/ 0 h 303043"/>
                    <a:gd name="connsiteX26" fmla="*/ 341140 w 581820"/>
                    <a:gd name="connsiteY26" fmla="*/ 3 h 303043"/>
                    <a:gd name="connsiteX27" fmla="*/ 341144 w 581820"/>
                    <a:gd name="connsiteY27" fmla="*/ 0 h 303043"/>
                    <a:gd name="connsiteX28" fmla="*/ 341166 w 581820"/>
                    <a:gd name="connsiteY28" fmla="*/ 29 h 303043"/>
                    <a:gd name="connsiteX29" fmla="*/ 341199 w 581820"/>
                    <a:gd name="connsiteY29" fmla="*/ 0 h 303043"/>
                    <a:gd name="connsiteX30" fmla="*/ 341203 w 581820"/>
                    <a:gd name="connsiteY30" fmla="*/ 5 h 303043"/>
                    <a:gd name="connsiteX31" fmla="*/ 341210 w 581820"/>
                    <a:gd name="connsiteY31" fmla="*/ 0 h 303043"/>
                    <a:gd name="connsiteX32" fmla="*/ 341214 w 581820"/>
                    <a:gd name="connsiteY32" fmla="*/ 5 h 303043"/>
                    <a:gd name="connsiteX33" fmla="*/ 341220 w 581820"/>
                    <a:gd name="connsiteY33" fmla="*/ 0 h 303043"/>
                    <a:gd name="connsiteX34" fmla="*/ 341225 w 581820"/>
                    <a:gd name="connsiteY34" fmla="*/ 7 h 303043"/>
                    <a:gd name="connsiteX35" fmla="*/ 341233 w 581820"/>
                    <a:gd name="connsiteY35" fmla="*/ 0 h 303043"/>
                    <a:gd name="connsiteX36" fmla="*/ 341239 w 581820"/>
                    <a:gd name="connsiteY36" fmla="*/ 8 h 303043"/>
                    <a:gd name="connsiteX37" fmla="*/ 341248 w 581820"/>
                    <a:gd name="connsiteY37" fmla="*/ 0 h 303043"/>
                    <a:gd name="connsiteX38" fmla="*/ 341452 w 581820"/>
                    <a:gd name="connsiteY38" fmla="*/ 273 h 303043"/>
                    <a:gd name="connsiteX39" fmla="*/ 341767 w 581820"/>
                    <a:gd name="connsiteY39" fmla="*/ 0 h 303043"/>
                    <a:gd name="connsiteX40" fmla="*/ 581820 w 581820"/>
                    <a:gd name="connsiteY40" fmla="*/ 98931 h 303043"/>
                    <a:gd name="connsiteX41" fmla="*/ 0 w 581820"/>
                    <a:gd name="connsiteY41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612 w 581820"/>
                    <a:gd name="connsiteY3" fmla="*/ 113282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0 w 581820"/>
                    <a:gd name="connsiteY10" fmla="*/ 303043 h 303043"/>
                    <a:gd name="connsiteX11" fmla="*/ 340546 w 581820"/>
                    <a:gd name="connsiteY11" fmla="*/ 15 h 303043"/>
                    <a:gd name="connsiteX12" fmla="*/ 340564 w 581820"/>
                    <a:gd name="connsiteY12" fmla="*/ 0 h 303043"/>
                    <a:gd name="connsiteX13" fmla="*/ 340576 w 581820"/>
                    <a:gd name="connsiteY13" fmla="*/ 16 h 303043"/>
                    <a:gd name="connsiteX14" fmla="*/ 340595 w 581820"/>
                    <a:gd name="connsiteY14" fmla="*/ 0 h 303043"/>
                    <a:gd name="connsiteX15" fmla="*/ 340603 w 581820"/>
                    <a:gd name="connsiteY15" fmla="*/ 10 h 303043"/>
                    <a:gd name="connsiteX16" fmla="*/ 340614 w 581820"/>
                    <a:gd name="connsiteY16" fmla="*/ 0 h 303043"/>
                    <a:gd name="connsiteX17" fmla="*/ 340679 w 581820"/>
                    <a:gd name="connsiteY17" fmla="*/ 88 h 303043"/>
                    <a:gd name="connsiteX18" fmla="*/ 340781 w 581820"/>
                    <a:gd name="connsiteY18" fmla="*/ 0 h 303043"/>
                    <a:gd name="connsiteX19" fmla="*/ 340915 w 581820"/>
                    <a:gd name="connsiteY19" fmla="*/ 180 h 303043"/>
                    <a:gd name="connsiteX20" fmla="*/ 341124 w 581820"/>
                    <a:gd name="connsiteY20" fmla="*/ 0 h 303043"/>
                    <a:gd name="connsiteX21" fmla="*/ 341126 w 581820"/>
                    <a:gd name="connsiteY21" fmla="*/ 3 h 303043"/>
                    <a:gd name="connsiteX22" fmla="*/ 341131 w 581820"/>
                    <a:gd name="connsiteY22" fmla="*/ 0 h 303043"/>
                    <a:gd name="connsiteX23" fmla="*/ 341133 w 581820"/>
                    <a:gd name="connsiteY23" fmla="*/ 3 h 303043"/>
                    <a:gd name="connsiteX24" fmla="*/ 341137 w 581820"/>
                    <a:gd name="connsiteY24" fmla="*/ 0 h 303043"/>
                    <a:gd name="connsiteX25" fmla="*/ 341140 w 581820"/>
                    <a:gd name="connsiteY25" fmla="*/ 3 h 303043"/>
                    <a:gd name="connsiteX26" fmla="*/ 341144 w 581820"/>
                    <a:gd name="connsiteY26" fmla="*/ 0 h 303043"/>
                    <a:gd name="connsiteX27" fmla="*/ 341166 w 581820"/>
                    <a:gd name="connsiteY27" fmla="*/ 29 h 303043"/>
                    <a:gd name="connsiteX28" fmla="*/ 341199 w 581820"/>
                    <a:gd name="connsiteY28" fmla="*/ 0 h 303043"/>
                    <a:gd name="connsiteX29" fmla="*/ 341203 w 581820"/>
                    <a:gd name="connsiteY29" fmla="*/ 5 h 303043"/>
                    <a:gd name="connsiteX30" fmla="*/ 341210 w 581820"/>
                    <a:gd name="connsiteY30" fmla="*/ 0 h 303043"/>
                    <a:gd name="connsiteX31" fmla="*/ 341214 w 581820"/>
                    <a:gd name="connsiteY31" fmla="*/ 5 h 303043"/>
                    <a:gd name="connsiteX32" fmla="*/ 341220 w 581820"/>
                    <a:gd name="connsiteY32" fmla="*/ 0 h 303043"/>
                    <a:gd name="connsiteX33" fmla="*/ 341225 w 581820"/>
                    <a:gd name="connsiteY33" fmla="*/ 7 h 303043"/>
                    <a:gd name="connsiteX34" fmla="*/ 341233 w 581820"/>
                    <a:gd name="connsiteY34" fmla="*/ 0 h 303043"/>
                    <a:gd name="connsiteX35" fmla="*/ 341239 w 581820"/>
                    <a:gd name="connsiteY35" fmla="*/ 8 h 303043"/>
                    <a:gd name="connsiteX36" fmla="*/ 341248 w 581820"/>
                    <a:gd name="connsiteY36" fmla="*/ 0 h 303043"/>
                    <a:gd name="connsiteX37" fmla="*/ 341452 w 581820"/>
                    <a:gd name="connsiteY37" fmla="*/ 273 h 303043"/>
                    <a:gd name="connsiteX38" fmla="*/ 341767 w 581820"/>
                    <a:gd name="connsiteY38" fmla="*/ 0 h 303043"/>
                    <a:gd name="connsiteX39" fmla="*/ 581820 w 581820"/>
                    <a:gd name="connsiteY39" fmla="*/ 98931 h 303043"/>
                    <a:gd name="connsiteX40" fmla="*/ 0 w 581820"/>
                    <a:gd name="connsiteY40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613 w 581820"/>
                    <a:gd name="connsiteY3" fmla="*/ 113282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0 w 581820"/>
                    <a:gd name="connsiteY9" fmla="*/ 303043 h 303043"/>
                    <a:gd name="connsiteX10" fmla="*/ 340546 w 581820"/>
                    <a:gd name="connsiteY10" fmla="*/ 15 h 303043"/>
                    <a:gd name="connsiteX11" fmla="*/ 340564 w 581820"/>
                    <a:gd name="connsiteY11" fmla="*/ 0 h 303043"/>
                    <a:gd name="connsiteX12" fmla="*/ 340576 w 581820"/>
                    <a:gd name="connsiteY12" fmla="*/ 16 h 303043"/>
                    <a:gd name="connsiteX13" fmla="*/ 340595 w 581820"/>
                    <a:gd name="connsiteY13" fmla="*/ 0 h 303043"/>
                    <a:gd name="connsiteX14" fmla="*/ 340603 w 581820"/>
                    <a:gd name="connsiteY14" fmla="*/ 10 h 303043"/>
                    <a:gd name="connsiteX15" fmla="*/ 340614 w 581820"/>
                    <a:gd name="connsiteY15" fmla="*/ 0 h 303043"/>
                    <a:gd name="connsiteX16" fmla="*/ 340679 w 581820"/>
                    <a:gd name="connsiteY16" fmla="*/ 88 h 303043"/>
                    <a:gd name="connsiteX17" fmla="*/ 340781 w 581820"/>
                    <a:gd name="connsiteY17" fmla="*/ 0 h 303043"/>
                    <a:gd name="connsiteX18" fmla="*/ 340915 w 581820"/>
                    <a:gd name="connsiteY18" fmla="*/ 180 h 303043"/>
                    <a:gd name="connsiteX19" fmla="*/ 341124 w 581820"/>
                    <a:gd name="connsiteY19" fmla="*/ 0 h 303043"/>
                    <a:gd name="connsiteX20" fmla="*/ 341126 w 581820"/>
                    <a:gd name="connsiteY20" fmla="*/ 3 h 303043"/>
                    <a:gd name="connsiteX21" fmla="*/ 341131 w 581820"/>
                    <a:gd name="connsiteY21" fmla="*/ 0 h 303043"/>
                    <a:gd name="connsiteX22" fmla="*/ 341133 w 581820"/>
                    <a:gd name="connsiteY22" fmla="*/ 3 h 303043"/>
                    <a:gd name="connsiteX23" fmla="*/ 341137 w 581820"/>
                    <a:gd name="connsiteY23" fmla="*/ 0 h 303043"/>
                    <a:gd name="connsiteX24" fmla="*/ 341140 w 581820"/>
                    <a:gd name="connsiteY24" fmla="*/ 3 h 303043"/>
                    <a:gd name="connsiteX25" fmla="*/ 341144 w 581820"/>
                    <a:gd name="connsiteY25" fmla="*/ 0 h 303043"/>
                    <a:gd name="connsiteX26" fmla="*/ 341166 w 581820"/>
                    <a:gd name="connsiteY26" fmla="*/ 29 h 303043"/>
                    <a:gd name="connsiteX27" fmla="*/ 341199 w 581820"/>
                    <a:gd name="connsiteY27" fmla="*/ 0 h 303043"/>
                    <a:gd name="connsiteX28" fmla="*/ 341203 w 581820"/>
                    <a:gd name="connsiteY28" fmla="*/ 5 h 303043"/>
                    <a:gd name="connsiteX29" fmla="*/ 341210 w 581820"/>
                    <a:gd name="connsiteY29" fmla="*/ 0 h 303043"/>
                    <a:gd name="connsiteX30" fmla="*/ 341214 w 581820"/>
                    <a:gd name="connsiteY30" fmla="*/ 5 h 303043"/>
                    <a:gd name="connsiteX31" fmla="*/ 341220 w 581820"/>
                    <a:gd name="connsiteY31" fmla="*/ 0 h 303043"/>
                    <a:gd name="connsiteX32" fmla="*/ 341225 w 581820"/>
                    <a:gd name="connsiteY32" fmla="*/ 7 h 303043"/>
                    <a:gd name="connsiteX33" fmla="*/ 341233 w 581820"/>
                    <a:gd name="connsiteY33" fmla="*/ 0 h 303043"/>
                    <a:gd name="connsiteX34" fmla="*/ 341239 w 581820"/>
                    <a:gd name="connsiteY34" fmla="*/ 8 h 303043"/>
                    <a:gd name="connsiteX35" fmla="*/ 341248 w 581820"/>
                    <a:gd name="connsiteY35" fmla="*/ 0 h 303043"/>
                    <a:gd name="connsiteX36" fmla="*/ 341452 w 581820"/>
                    <a:gd name="connsiteY36" fmla="*/ 273 h 303043"/>
                    <a:gd name="connsiteX37" fmla="*/ 341767 w 581820"/>
                    <a:gd name="connsiteY37" fmla="*/ 0 h 303043"/>
                    <a:gd name="connsiteX38" fmla="*/ 581820 w 581820"/>
                    <a:gd name="connsiteY38" fmla="*/ 98931 h 303043"/>
                    <a:gd name="connsiteX39" fmla="*/ 0 w 581820"/>
                    <a:gd name="connsiteY39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92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0 w 581820"/>
                    <a:gd name="connsiteY8" fmla="*/ 303043 h 303043"/>
                    <a:gd name="connsiteX9" fmla="*/ 340546 w 581820"/>
                    <a:gd name="connsiteY9" fmla="*/ 15 h 303043"/>
                    <a:gd name="connsiteX10" fmla="*/ 340564 w 581820"/>
                    <a:gd name="connsiteY10" fmla="*/ 0 h 303043"/>
                    <a:gd name="connsiteX11" fmla="*/ 340576 w 581820"/>
                    <a:gd name="connsiteY11" fmla="*/ 16 h 303043"/>
                    <a:gd name="connsiteX12" fmla="*/ 340595 w 581820"/>
                    <a:gd name="connsiteY12" fmla="*/ 0 h 303043"/>
                    <a:gd name="connsiteX13" fmla="*/ 340603 w 581820"/>
                    <a:gd name="connsiteY13" fmla="*/ 10 h 303043"/>
                    <a:gd name="connsiteX14" fmla="*/ 340614 w 581820"/>
                    <a:gd name="connsiteY14" fmla="*/ 0 h 303043"/>
                    <a:gd name="connsiteX15" fmla="*/ 340679 w 581820"/>
                    <a:gd name="connsiteY15" fmla="*/ 88 h 303043"/>
                    <a:gd name="connsiteX16" fmla="*/ 340781 w 581820"/>
                    <a:gd name="connsiteY16" fmla="*/ 0 h 303043"/>
                    <a:gd name="connsiteX17" fmla="*/ 340915 w 581820"/>
                    <a:gd name="connsiteY17" fmla="*/ 180 h 303043"/>
                    <a:gd name="connsiteX18" fmla="*/ 341124 w 581820"/>
                    <a:gd name="connsiteY18" fmla="*/ 0 h 303043"/>
                    <a:gd name="connsiteX19" fmla="*/ 341126 w 581820"/>
                    <a:gd name="connsiteY19" fmla="*/ 3 h 303043"/>
                    <a:gd name="connsiteX20" fmla="*/ 341131 w 581820"/>
                    <a:gd name="connsiteY20" fmla="*/ 0 h 303043"/>
                    <a:gd name="connsiteX21" fmla="*/ 341133 w 581820"/>
                    <a:gd name="connsiteY21" fmla="*/ 3 h 303043"/>
                    <a:gd name="connsiteX22" fmla="*/ 341137 w 581820"/>
                    <a:gd name="connsiteY22" fmla="*/ 0 h 303043"/>
                    <a:gd name="connsiteX23" fmla="*/ 341140 w 581820"/>
                    <a:gd name="connsiteY23" fmla="*/ 3 h 303043"/>
                    <a:gd name="connsiteX24" fmla="*/ 341144 w 581820"/>
                    <a:gd name="connsiteY24" fmla="*/ 0 h 303043"/>
                    <a:gd name="connsiteX25" fmla="*/ 341166 w 581820"/>
                    <a:gd name="connsiteY25" fmla="*/ 29 h 303043"/>
                    <a:gd name="connsiteX26" fmla="*/ 341199 w 581820"/>
                    <a:gd name="connsiteY26" fmla="*/ 0 h 303043"/>
                    <a:gd name="connsiteX27" fmla="*/ 341203 w 581820"/>
                    <a:gd name="connsiteY27" fmla="*/ 5 h 303043"/>
                    <a:gd name="connsiteX28" fmla="*/ 341210 w 581820"/>
                    <a:gd name="connsiteY28" fmla="*/ 0 h 303043"/>
                    <a:gd name="connsiteX29" fmla="*/ 341214 w 581820"/>
                    <a:gd name="connsiteY29" fmla="*/ 5 h 303043"/>
                    <a:gd name="connsiteX30" fmla="*/ 341220 w 581820"/>
                    <a:gd name="connsiteY30" fmla="*/ 0 h 303043"/>
                    <a:gd name="connsiteX31" fmla="*/ 341225 w 581820"/>
                    <a:gd name="connsiteY31" fmla="*/ 7 h 303043"/>
                    <a:gd name="connsiteX32" fmla="*/ 341233 w 581820"/>
                    <a:gd name="connsiteY32" fmla="*/ 0 h 303043"/>
                    <a:gd name="connsiteX33" fmla="*/ 341239 w 581820"/>
                    <a:gd name="connsiteY33" fmla="*/ 8 h 303043"/>
                    <a:gd name="connsiteX34" fmla="*/ 341248 w 581820"/>
                    <a:gd name="connsiteY34" fmla="*/ 0 h 303043"/>
                    <a:gd name="connsiteX35" fmla="*/ 341452 w 581820"/>
                    <a:gd name="connsiteY35" fmla="*/ 273 h 303043"/>
                    <a:gd name="connsiteX36" fmla="*/ 341767 w 581820"/>
                    <a:gd name="connsiteY36" fmla="*/ 0 h 303043"/>
                    <a:gd name="connsiteX37" fmla="*/ 581820 w 581820"/>
                    <a:gd name="connsiteY37" fmla="*/ 98931 h 303043"/>
                    <a:gd name="connsiteX38" fmla="*/ 0 w 581820"/>
                    <a:gd name="connsiteY38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645 w 581820"/>
                    <a:gd name="connsiteY3" fmla="*/ 113281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0 w 581820"/>
                    <a:gd name="connsiteY7" fmla="*/ 303043 h 303043"/>
                    <a:gd name="connsiteX8" fmla="*/ 340546 w 581820"/>
                    <a:gd name="connsiteY8" fmla="*/ 15 h 303043"/>
                    <a:gd name="connsiteX9" fmla="*/ 340564 w 581820"/>
                    <a:gd name="connsiteY9" fmla="*/ 0 h 303043"/>
                    <a:gd name="connsiteX10" fmla="*/ 340576 w 581820"/>
                    <a:gd name="connsiteY10" fmla="*/ 16 h 303043"/>
                    <a:gd name="connsiteX11" fmla="*/ 340595 w 581820"/>
                    <a:gd name="connsiteY11" fmla="*/ 0 h 303043"/>
                    <a:gd name="connsiteX12" fmla="*/ 340603 w 581820"/>
                    <a:gd name="connsiteY12" fmla="*/ 10 h 303043"/>
                    <a:gd name="connsiteX13" fmla="*/ 340614 w 581820"/>
                    <a:gd name="connsiteY13" fmla="*/ 0 h 303043"/>
                    <a:gd name="connsiteX14" fmla="*/ 340679 w 581820"/>
                    <a:gd name="connsiteY14" fmla="*/ 88 h 303043"/>
                    <a:gd name="connsiteX15" fmla="*/ 340781 w 581820"/>
                    <a:gd name="connsiteY15" fmla="*/ 0 h 303043"/>
                    <a:gd name="connsiteX16" fmla="*/ 340915 w 581820"/>
                    <a:gd name="connsiteY16" fmla="*/ 180 h 303043"/>
                    <a:gd name="connsiteX17" fmla="*/ 341124 w 581820"/>
                    <a:gd name="connsiteY17" fmla="*/ 0 h 303043"/>
                    <a:gd name="connsiteX18" fmla="*/ 341126 w 581820"/>
                    <a:gd name="connsiteY18" fmla="*/ 3 h 303043"/>
                    <a:gd name="connsiteX19" fmla="*/ 341131 w 581820"/>
                    <a:gd name="connsiteY19" fmla="*/ 0 h 303043"/>
                    <a:gd name="connsiteX20" fmla="*/ 341133 w 581820"/>
                    <a:gd name="connsiteY20" fmla="*/ 3 h 303043"/>
                    <a:gd name="connsiteX21" fmla="*/ 341137 w 581820"/>
                    <a:gd name="connsiteY21" fmla="*/ 0 h 303043"/>
                    <a:gd name="connsiteX22" fmla="*/ 341140 w 581820"/>
                    <a:gd name="connsiteY22" fmla="*/ 3 h 303043"/>
                    <a:gd name="connsiteX23" fmla="*/ 341144 w 581820"/>
                    <a:gd name="connsiteY23" fmla="*/ 0 h 303043"/>
                    <a:gd name="connsiteX24" fmla="*/ 341166 w 581820"/>
                    <a:gd name="connsiteY24" fmla="*/ 29 h 303043"/>
                    <a:gd name="connsiteX25" fmla="*/ 341199 w 581820"/>
                    <a:gd name="connsiteY25" fmla="*/ 0 h 303043"/>
                    <a:gd name="connsiteX26" fmla="*/ 341203 w 581820"/>
                    <a:gd name="connsiteY26" fmla="*/ 5 h 303043"/>
                    <a:gd name="connsiteX27" fmla="*/ 341210 w 581820"/>
                    <a:gd name="connsiteY27" fmla="*/ 0 h 303043"/>
                    <a:gd name="connsiteX28" fmla="*/ 341214 w 581820"/>
                    <a:gd name="connsiteY28" fmla="*/ 5 h 303043"/>
                    <a:gd name="connsiteX29" fmla="*/ 341220 w 581820"/>
                    <a:gd name="connsiteY29" fmla="*/ 0 h 303043"/>
                    <a:gd name="connsiteX30" fmla="*/ 341225 w 581820"/>
                    <a:gd name="connsiteY30" fmla="*/ 7 h 303043"/>
                    <a:gd name="connsiteX31" fmla="*/ 341233 w 581820"/>
                    <a:gd name="connsiteY31" fmla="*/ 0 h 303043"/>
                    <a:gd name="connsiteX32" fmla="*/ 341239 w 581820"/>
                    <a:gd name="connsiteY32" fmla="*/ 8 h 303043"/>
                    <a:gd name="connsiteX33" fmla="*/ 341248 w 581820"/>
                    <a:gd name="connsiteY33" fmla="*/ 0 h 303043"/>
                    <a:gd name="connsiteX34" fmla="*/ 341452 w 581820"/>
                    <a:gd name="connsiteY34" fmla="*/ 273 h 303043"/>
                    <a:gd name="connsiteX35" fmla="*/ 341767 w 581820"/>
                    <a:gd name="connsiteY35" fmla="*/ 0 h 303043"/>
                    <a:gd name="connsiteX36" fmla="*/ 581820 w 581820"/>
                    <a:gd name="connsiteY36" fmla="*/ 98931 h 303043"/>
                    <a:gd name="connsiteX37" fmla="*/ 0 w 581820"/>
                    <a:gd name="connsiteY37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2 w 581820"/>
                    <a:gd name="connsiteY3" fmla="*/ 113303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0 w 581820"/>
                    <a:gd name="connsiteY6" fmla="*/ 303043 h 303043"/>
                    <a:gd name="connsiteX7" fmla="*/ 340546 w 581820"/>
                    <a:gd name="connsiteY7" fmla="*/ 15 h 303043"/>
                    <a:gd name="connsiteX8" fmla="*/ 340564 w 581820"/>
                    <a:gd name="connsiteY8" fmla="*/ 0 h 303043"/>
                    <a:gd name="connsiteX9" fmla="*/ 340576 w 581820"/>
                    <a:gd name="connsiteY9" fmla="*/ 16 h 303043"/>
                    <a:gd name="connsiteX10" fmla="*/ 340595 w 581820"/>
                    <a:gd name="connsiteY10" fmla="*/ 0 h 303043"/>
                    <a:gd name="connsiteX11" fmla="*/ 340603 w 581820"/>
                    <a:gd name="connsiteY11" fmla="*/ 10 h 303043"/>
                    <a:gd name="connsiteX12" fmla="*/ 340614 w 581820"/>
                    <a:gd name="connsiteY12" fmla="*/ 0 h 303043"/>
                    <a:gd name="connsiteX13" fmla="*/ 340679 w 581820"/>
                    <a:gd name="connsiteY13" fmla="*/ 88 h 303043"/>
                    <a:gd name="connsiteX14" fmla="*/ 340781 w 581820"/>
                    <a:gd name="connsiteY14" fmla="*/ 0 h 303043"/>
                    <a:gd name="connsiteX15" fmla="*/ 340915 w 581820"/>
                    <a:gd name="connsiteY15" fmla="*/ 180 h 303043"/>
                    <a:gd name="connsiteX16" fmla="*/ 341124 w 581820"/>
                    <a:gd name="connsiteY16" fmla="*/ 0 h 303043"/>
                    <a:gd name="connsiteX17" fmla="*/ 341126 w 581820"/>
                    <a:gd name="connsiteY17" fmla="*/ 3 h 303043"/>
                    <a:gd name="connsiteX18" fmla="*/ 341131 w 581820"/>
                    <a:gd name="connsiteY18" fmla="*/ 0 h 303043"/>
                    <a:gd name="connsiteX19" fmla="*/ 341133 w 581820"/>
                    <a:gd name="connsiteY19" fmla="*/ 3 h 303043"/>
                    <a:gd name="connsiteX20" fmla="*/ 341137 w 581820"/>
                    <a:gd name="connsiteY20" fmla="*/ 0 h 303043"/>
                    <a:gd name="connsiteX21" fmla="*/ 341140 w 581820"/>
                    <a:gd name="connsiteY21" fmla="*/ 3 h 303043"/>
                    <a:gd name="connsiteX22" fmla="*/ 341144 w 581820"/>
                    <a:gd name="connsiteY22" fmla="*/ 0 h 303043"/>
                    <a:gd name="connsiteX23" fmla="*/ 341166 w 581820"/>
                    <a:gd name="connsiteY23" fmla="*/ 29 h 303043"/>
                    <a:gd name="connsiteX24" fmla="*/ 341199 w 581820"/>
                    <a:gd name="connsiteY24" fmla="*/ 0 h 303043"/>
                    <a:gd name="connsiteX25" fmla="*/ 341203 w 581820"/>
                    <a:gd name="connsiteY25" fmla="*/ 5 h 303043"/>
                    <a:gd name="connsiteX26" fmla="*/ 341210 w 581820"/>
                    <a:gd name="connsiteY26" fmla="*/ 0 h 303043"/>
                    <a:gd name="connsiteX27" fmla="*/ 341214 w 581820"/>
                    <a:gd name="connsiteY27" fmla="*/ 5 h 303043"/>
                    <a:gd name="connsiteX28" fmla="*/ 341220 w 581820"/>
                    <a:gd name="connsiteY28" fmla="*/ 0 h 303043"/>
                    <a:gd name="connsiteX29" fmla="*/ 341225 w 581820"/>
                    <a:gd name="connsiteY29" fmla="*/ 7 h 303043"/>
                    <a:gd name="connsiteX30" fmla="*/ 341233 w 581820"/>
                    <a:gd name="connsiteY30" fmla="*/ 0 h 303043"/>
                    <a:gd name="connsiteX31" fmla="*/ 341239 w 581820"/>
                    <a:gd name="connsiteY31" fmla="*/ 8 h 303043"/>
                    <a:gd name="connsiteX32" fmla="*/ 341248 w 581820"/>
                    <a:gd name="connsiteY32" fmla="*/ 0 h 303043"/>
                    <a:gd name="connsiteX33" fmla="*/ 341452 w 581820"/>
                    <a:gd name="connsiteY33" fmla="*/ 273 h 303043"/>
                    <a:gd name="connsiteX34" fmla="*/ 341767 w 581820"/>
                    <a:gd name="connsiteY34" fmla="*/ 0 h 303043"/>
                    <a:gd name="connsiteX35" fmla="*/ 581820 w 581820"/>
                    <a:gd name="connsiteY35" fmla="*/ 98931 h 303043"/>
                    <a:gd name="connsiteX36" fmla="*/ 0 w 581820"/>
                    <a:gd name="connsiteY36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0 w 581820"/>
                    <a:gd name="connsiteY3" fmla="*/ 303043 h 303043"/>
                    <a:gd name="connsiteX4" fmla="*/ 340546 w 581820"/>
                    <a:gd name="connsiteY4" fmla="*/ 15 h 303043"/>
                    <a:gd name="connsiteX5" fmla="*/ 340564 w 581820"/>
                    <a:gd name="connsiteY5" fmla="*/ 0 h 303043"/>
                    <a:gd name="connsiteX6" fmla="*/ 340576 w 581820"/>
                    <a:gd name="connsiteY6" fmla="*/ 16 h 303043"/>
                    <a:gd name="connsiteX7" fmla="*/ 340595 w 581820"/>
                    <a:gd name="connsiteY7" fmla="*/ 0 h 303043"/>
                    <a:gd name="connsiteX8" fmla="*/ 340603 w 581820"/>
                    <a:gd name="connsiteY8" fmla="*/ 10 h 303043"/>
                    <a:gd name="connsiteX9" fmla="*/ 340614 w 581820"/>
                    <a:gd name="connsiteY9" fmla="*/ 0 h 303043"/>
                    <a:gd name="connsiteX10" fmla="*/ 340679 w 581820"/>
                    <a:gd name="connsiteY10" fmla="*/ 88 h 303043"/>
                    <a:gd name="connsiteX11" fmla="*/ 340781 w 581820"/>
                    <a:gd name="connsiteY11" fmla="*/ 0 h 303043"/>
                    <a:gd name="connsiteX12" fmla="*/ 340915 w 581820"/>
                    <a:gd name="connsiteY12" fmla="*/ 180 h 303043"/>
                    <a:gd name="connsiteX13" fmla="*/ 341124 w 581820"/>
                    <a:gd name="connsiteY13" fmla="*/ 0 h 303043"/>
                    <a:gd name="connsiteX14" fmla="*/ 341126 w 581820"/>
                    <a:gd name="connsiteY14" fmla="*/ 3 h 303043"/>
                    <a:gd name="connsiteX15" fmla="*/ 341131 w 581820"/>
                    <a:gd name="connsiteY15" fmla="*/ 0 h 303043"/>
                    <a:gd name="connsiteX16" fmla="*/ 341133 w 581820"/>
                    <a:gd name="connsiteY16" fmla="*/ 3 h 303043"/>
                    <a:gd name="connsiteX17" fmla="*/ 341137 w 581820"/>
                    <a:gd name="connsiteY17" fmla="*/ 0 h 303043"/>
                    <a:gd name="connsiteX18" fmla="*/ 341140 w 581820"/>
                    <a:gd name="connsiteY18" fmla="*/ 3 h 303043"/>
                    <a:gd name="connsiteX19" fmla="*/ 341144 w 581820"/>
                    <a:gd name="connsiteY19" fmla="*/ 0 h 303043"/>
                    <a:gd name="connsiteX20" fmla="*/ 341166 w 581820"/>
                    <a:gd name="connsiteY20" fmla="*/ 29 h 303043"/>
                    <a:gd name="connsiteX21" fmla="*/ 341199 w 581820"/>
                    <a:gd name="connsiteY21" fmla="*/ 0 h 303043"/>
                    <a:gd name="connsiteX22" fmla="*/ 341203 w 581820"/>
                    <a:gd name="connsiteY22" fmla="*/ 5 h 303043"/>
                    <a:gd name="connsiteX23" fmla="*/ 341210 w 581820"/>
                    <a:gd name="connsiteY23" fmla="*/ 0 h 303043"/>
                    <a:gd name="connsiteX24" fmla="*/ 341214 w 581820"/>
                    <a:gd name="connsiteY24" fmla="*/ 5 h 303043"/>
                    <a:gd name="connsiteX25" fmla="*/ 341220 w 581820"/>
                    <a:gd name="connsiteY25" fmla="*/ 0 h 303043"/>
                    <a:gd name="connsiteX26" fmla="*/ 341225 w 581820"/>
                    <a:gd name="connsiteY26" fmla="*/ 7 h 303043"/>
                    <a:gd name="connsiteX27" fmla="*/ 341233 w 581820"/>
                    <a:gd name="connsiteY27" fmla="*/ 0 h 303043"/>
                    <a:gd name="connsiteX28" fmla="*/ 341239 w 581820"/>
                    <a:gd name="connsiteY28" fmla="*/ 8 h 303043"/>
                    <a:gd name="connsiteX29" fmla="*/ 341248 w 581820"/>
                    <a:gd name="connsiteY29" fmla="*/ 0 h 303043"/>
                    <a:gd name="connsiteX30" fmla="*/ 341452 w 581820"/>
                    <a:gd name="connsiteY30" fmla="*/ 273 h 303043"/>
                    <a:gd name="connsiteX31" fmla="*/ 341767 w 581820"/>
                    <a:gd name="connsiteY31" fmla="*/ 0 h 303043"/>
                    <a:gd name="connsiteX32" fmla="*/ 581820 w 581820"/>
                    <a:gd name="connsiteY32" fmla="*/ 98931 h 303043"/>
                    <a:gd name="connsiteX33" fmla="*/ 0 w 581820"/>
                    <a:gd name="connsiteY33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74895"/>
                    <a:gd name="connsiteY0" fmla="*/ 309968 h 309968"/>
                    <a:gd name="connsiteX1" fmla="*/ 333621 w 574895"/>
                    <a:gd name="connsiteY1" fmla="*/ 15 h 309968"/>
                    <a:gd name="connsiteX2" fmla="*/ 333639 w 574895"/>
                    <a:gd name="connsiteY2" fmla="*/ 0 h 309968"/>
                    <a:gd name="connsiteX3" fmla="*/ 333651 w 574895"/>
                    <a:gd name="connsiteY3" fmla="*/ 16 h 309968"/>
                    <a:gd name="connsiteX4" fmla="*/ 333670 w 574895"/>
                    <a:gd name="connsiteY4" fmla="*/ 0 h 309968"/>
                    <a:gd name="connsiteX5" fmla="*/ 333678 w 574895"/>
                    <a:gd name="connsiteY5" fmla="*/ 10 h 309968"/>
                    <a:gd name="connsiteX6" fmla="*/ 333689 w 574895"/>
                    <a:gd name="connsiteY6" fmla="*/ 0 h 309968"/>
                    <a:gd name="connsiteX7" fmla="*/ 333754 w 574895"/>
                    <a:gd name="connsiteY7" fmla="*/ 88 h 309968"/>
                    <a:gd name="connsiteX8" fmla="*/ 333856 w 574895"/>
                    <a:gd name="connsiteY8" fmla="*/ 0 h 309968"/>
                    <a:gd name="connsiteX9" fmla="*/ 333990 w 574895"/>
                    <a:gd name="connsiteY9" fmla="*/ 180 h 309968"/>
                    <a:gd name="connsiteX10" fmla="*/ 334199 w 574895"/>
                    <a:gd name="connsiteY10" fmla="*/ 0 h 309968"/>
                    <a:gd name="connsiteX11" fmla="*/ 334201 w 574895"/>
                    <a:gd name="connsiteY11" fmla="*/ 3 h 309968"/>
                    <a:gd name="connsiteX12" fmla="*/ 334206 w 574895"/>
                    <a:gd name="connsiteY12" fmla="*/ 0 h 309968"/>
                    <a:gd name="connsiteX13" fmla="*/ 334208 w 574895"/>
                    <a:gd name="connsiteY13" fmla="*/ 3 h 309968"/>
                    <a:gd name="connsiteX14" fmla="*/ 334212 w 574895"/>
                    <a:gd name="connsiteY14" fmla="*/ 0 h 309968"/>
                    <a:gd name="connsiteX15" fmla="*/ 334215 w 574895"/>
                    <a:gd name="connsiteY15" fmla="*/ 3 h 309968"/>
                    <a:gd name="connsiteX16" fmla="*/ 334219 w 574895"/>
                    <a:gd name="connsiteY16" fmla="*/ 0 h 309968"/>
                    <a:gd name="connsiteX17" fmla="*/ 334241 w 574895"/>
                    <a:gd name="connsiteY17" fmla="*/ 29 h 309968"/>
                    <a:gd name="connsiteX18" fmla="*/ 334274 w 574895"/>
                    <a:gd name="connsiteY18" fmla="*/ 0 h 309968"/>
                    <a:gd name="connsiteX19" fmla="*/ 334278 w 574895"/>
                    <a:gd name="connsiteY19" fmla="*/ 5 h 309968"/>
                    <a:gd name="connsiteX20" fmla="*/ 334285 w 574895"/>
                    <a:gd name="connsiteY20" fmla="*/ 0 h 309968"/>
                    <a:gd name="connsiteX21" fmla="*/ 334289 w 574895"/>
                    <a:gd name="connsiteY21" fmla="*/ 5 h 309968"/>
                    <a:gd name="connsiteX22" fmla="*/ 334295 w 574895"/>
                    <a:gd name="connsiteY22" fmla="*/ 0 h 309968"/>
                    <a:gd name="connsiteX23" fmla="*/ 334300 w 574895"/>
                    <a:gd name="connsiteY23" fmla="*/ 7 h 309968"/>
                    <a:gd name="connsiteX24" fmla="*/ 334308 w 574895"/>
                    <a:gd name="connsiteY24" fmla="*/ 0 h 309968"/>
                    <a:gd name="connsiteX25" fmla="*/ 334314 w 574895"/>
                    <a:gd name="connsiteY25" fmla="*/ 8 h 309968"/>
                    <a:gd name="connsiteX26" fmla="*/ 334323 w 574895"/>
                    <a:gd name="connsiteY26" fmla="*/ 0 h 309968"/>
                    <a:gd name="connsiteX27" fmla="*/ 334527 w 574895"/>
                    <a:gd name="connsiteY27" fmla="*/ 273 h 309968"/>
                    <a:gd name="connsiteX28" fmla="*/ 334842 w 574895"/>
                    <a:gd name="connsiteY28" fmla="*/ 0 h 309968"/>
                    <a:gd name="connsiteX29" fmla="*/ 574895 w 574895"/>
                    <a:gd name="connsiteY29" fmla="*/ 98931 h 309968"/>
                    <a:gd name="connsiteX30" fmla="*/ 0 w 574895"/>
                    <a:gd name="connsiteY30" fmla="*/ 309968 h 309968"/>
                    <a:gd name="connsiteX0" fmla="*/ 0 w 577665"/>
                    <a:gd name="connsiteY0" fmla="*/ 303044 h 303044"/>
                    <a:gd name="connsiteX1" fmla="*/ 336391 w 577665"/>
                    <a:gd name="connsiteY1" fmla="*/ 15 h 303044"/>
                    <a:gd name="connsiteX2" fmla="*/ 336409 w 577665"/>
                    <a:gd name="connsiteY2" fmla="*/ 0 h 303044"/>
                    <a:gd name="connsiteX3" fmla="*/ 336421 w 577665"/>
                    <a:gd name="connsiteY3" fmla="*/ 16 h 303044"/>
                    <a:gd name="connsiteX4" fmla="*/ 336440 w 577665"/>
                    <a:gd name="connsiteY4" fmla="*/ 0 h 303044"/>
                    <a:gd name="connsiteX5" fmla="*/ 336448 w 577665"/>
                    <a:gd name="connsiteY5" fmla="*/ 10 h 303044"/>
                    <a:gd name="connsiteX6" fmla="*/ 336459 w 577665"/>
                    <a:gd name="connsiteY6" fmla="*/ 0 h 303044"/>
                    <a:gd name="connsiteX7" fmla="*/ 336524 w 577665"/>
                    <a:gd name="connsiteY7" fmla="*/ 88 h 303044"/>
                    <a:gd name="connsiteX8" fmla="*/ 336626 w 577665"/>
                    <a:gd name="connsiteY8" fmla="*/ 0 h 303044"/>
                    <a:gd name="connsiteX9" fmla="*/ 336760 w 577665"/>
                    <a:gd name="connsiteY9" fmla="*/ 180 h 303044"/>
                    <a:gd name="connsiteX10" fmla="*/ 336969 w 577665"/>
                    <a:gd name="connsiteY10" fmla="*/ 0 h 303044"/>
                    <a:gd name="connsiteX11" fmla="*/ 336971 w 577665"/>
                    <a:gd name="connsiteY11" fmla="*/ 3 h 303044"/>
                    <a:gd name="connsiteX12" fmla="*/ 336976 w 577665"/>
                    <a:gd name="connsiteY12" fmla="*/ 0 h 303044"/>
                    <a:gd name="connsiteX13" fmla="*/ 336978 w 577665"/>
                    <a:gd name="connsiteY13" fmla="*/ 3 h 303044"/>
                    <a:gd name="connsiteX14" fmla="*/ 336982 w 577665"/>
                    <a:gd name="connsiteY14" fmla="*/ 0 h 303044"/>
                    <a:gd name="connsiteX15" fmla="*/ 336985 w 577665"/>
                    <a:gd name="connsiteY15" fmla="*/ 3 h 303044"/>
                    <a:gd name="connsiteX16" fmla="*/ 336989 w 577665"/>
                    <a:gd name="connsiteY16" fmla="*/ 0 h 303044"/>
                    <a:gd name="connsiteX17" fmla="*/ 337011 w 577665"/>
                    <a:gd name="connsiteY17" fmla="*/ 29 h 303044"/>
                    <a:gd name="connsiteX18" fmla="*/ 337044 w 577665"/>
                    <a:gd name="connsiteY18" fmla="*/ 0 h 303044"/>
                    <a:gd name="connsiteX19" fmla="*/ 337048 w 577665"/>
                    <a:gd name="connsiteY19" fmla="*/ 5 h 303044"/>
                    <a:gd name="connsiteX20" fmla="*/ 337055 w 577665"/>
                    <a:gd name="connsiteY20" fmla="*/ 0 h 303044"/>
                    <a:gd name="connsiteX21" fmla="*/ 337059 w 577665"/>
                    <a:gd name="connsiteY21" fmla="*/ 5 h 303044"/>
                    <a:gd name="connsiteX22" fmla="*/ 337065 w 577665"/>
                    <a:gd name="connsiteY22" fmla="*/ 0 h 303044"/>
                    <a:gd name="connsiteX23" fmla="*/ 337070 w 577665"/>
                    <a:gd name="connsiteY23" fmla="*/ 7 h 303044"/>
                    <a:gd name="connsiteX24" fmla="*/ 337078 w 577665"/>
                    <a:gd name="connsiteY24" fmla="*/ 0 h 303044"/>
                    <a:gd name="connsiteX25" fmla="*/ 337084 w 577665"/>
                    <a:gd name="connsiteY25" fmla="*/ 8 h 303044"/>
                    <a:gd name="connsiteX26" fmla="*/ 337093 w 577665"/>
                    <a:gd name="connsiteY26" fmla="*/ 0 h 303044"/>
                    <a:gd name="connsiteX27" fmla="*/ 337297 w 577665"/>
                    <a:gd name="connsiteY27" fmla="*/ 273 h 303044"/>
                    <a:gd name="connsiteX28" fmla="*/ 337612 w 577665"/>
                    <a:gd name="connsiteY28" fmla="*/ 0 h 303044"/>
                    <a:gd name="connsiteX29" fmla="*/ 577665 w 577665"/>
                    <a:gd name="connsiteY29" fmla="*/ 98931 h 303044"/>
                    <a:gd name="connsiteX30" fmla="*/ 0 w 577665"/>
                    <a:gd name="connsiteY30" fmla="*/ 303044 h 303044"/>
                    <a:gd name="connsiteX0" fmla="*/ 0 w 577665"/>
                    <a:gd name="connsiteY0" fmla="*/ 303044 h 303044"/>
                    <a:gd name="connsiteX1" fmla="*/ 336391 w 577665"/>
                    <a:gd name="connsiteY1" fmla="*/ 15 h 303044"/>
                    <a:gd name="connsiteX2" fmla="*/ 336409 w 577665"/>
                    <a:gd name="connsiteY2" fmla="*/ 0 h 303044"/>
                    <a:gd name="connsiteX3" fmla="*/ 336421 w 577665"/>
                    <a:gd name="connsiteY3" fmla="*/ 16 h 303044"/>
                    <a:gd name="connsiteX4" fmla="*/ 336440 w 577665"/>
                    <a:gd name="connsiteY4" fmla="*/ 0 h 303044"/>
                    <a:gd name="connsiteX5" fmla="*/ 336448 w 577665"/>
                    <a:gd name="connsiteY5" fmla="*/ 10 h 303044"/>
                    <a:gd name="connsiteX6" fmla="*/ 336459 w 577665"/>
                    <a:gd name="connsiteY6" fmla="*/ 0 h 303044"/>
                    <a:gd name="connsiteX7" fmla="*/ 336524 w 577665"/>
                    <a:gd name="connsiteY7" fmla="*/ 88 h 303044"/>
                    <a:gd name="connsiteX8" fmla="*/ 336626 w 577665"/>
                    <a:gd name="connsiteY8" fmla="*/ 0 h 303044"/>
                    <a:gd name="connsiteX9" fmla="*/ 336760 w 577665"/>
                    <a:gd name="connsiteY9" fmla="*/ 180 h 303044"/>
                    <a:gd name="connsiteX10" fmla="*/ 336969 w 577665"/>
                    <a:gd name="connsiteY10" fmla="*/ 0 h 303044"/>
                    <a:gd name="connsiteX11" fmla="*/ 336971 w 577665"/>
                    <a:gd name="connsiteY11" fmla="*/ 3 h 303044"/>
                    <a:gd name="connsiteX12" fmla="*/ 336976 w 577665"/>
                    <a:gd name="connsiteY12" fmla="*/ 0 h 303044"/>
                    <a:gd name="connsiteX13" fmla="*/ 336978 w 577665"/>
                    <a:gd name="connsiteY13" fmla="*/ 3 h 303044"/>
                    <a:gd name="connsiteX14" fmla="*/ 336982 w 577665"/>
                    <a:gd name="connsiteY14" fmla="*/ 0 h 303044"/>
                    <a:gd name="connsiteX15" fmla="*/ 336985 w 577665"/>
                    <a:gd name="connsiteY15" fmla="*/ 3 h 303044"/>
                    <a:gd name="connsiteX16" fmla="*/ 336989 w 577665"/>
                    <a:gd name="connsiteY16" fmla="*/ 0 h 303044"/>
                    <a:gd name="connsiteX17" fmla="*/ 337011 w 577665"/>
                    <a:gd name="connsiteY17" fmla="*/ 29 h 303044"/>
                    <a:gd name="connsiteX18" fmla="*/ 337044 w 577665"/>
                    <a:gd name="connsiteY18" fmla="*/ 0 h 303044"/>
                    <a:gd name="connsiteX19" fmla="*/ 337048 w 577665"/>
                    <a:gd name="connsiteY19" fmla="*/ 5 h 303044"/>
                    <a:gd name="connsiteX20" fmla="*/ 337055 w 577665"/>
                    <a:gd name="connsiteY20" fmla="*/ 0 h 303044"/>
                    <a:gd name="connsiteX21" fmla="*/ 337059 w 577665"/>
                    <a:gd name="connsiteY21" fmla="*/ 5 h 303044"/>
                    <a:gd name="connsiteX22" fmla="*/ 337065 w 577665"/>
                    <a:gd name="connsiteY22" fmla="*/ 0 h 303044"/>
                    <a:gd name="connsiteX23" fmla="*/ 337070 w 577665"/>
                    <a:gd name="connsiteY23" fmla="*/ 7 h 303044"/>
                    <a:gd name="connsiteX24" fmla="*/ 337078 w 577665"/>
                    <a:gd name="connsiteY24" fmla="*/ 0 h 303044"/>
                    <a:gd name="connsiteX25" fmla="*/ 337084 w 577665"/>
                    <a:gd name="connsiteY25" fmla="*/ 8 h 303044"/>
                    <a:gd name="connsiteX26" fmla="*/ 337093 w 577665"/>
                    <a:gd name="connsiteY26" fmla="*/ 0 h 303044"/>
                    <a:gd name="connsiteX27" fmla="*/ 337297 w 577665"/>
                    <a:gd name="connsiteY27" fmla="*/ 273 h 303044"/>
                    <a:gd name="connsiteX28" fmla="*/ 337612 w 577665"/>
                    <a:gd name="connsiteY28" fmla="*/ 0 h 303044"/>
                    <a:gd name="connsiteX29" fmla="*/ 577665 w 577665"/>
                    <a:gd name="connsiteY29" fmla="*/ 98931 h 303044"/>
                    <a:gd name="connsiteX30" fmla="*/ 0 w 577665"/>
                    <a:gd name="connsiteY30" fmla="*/ 303044 h 303044"/>
                    <a:gd name="connsiteX0" fmla="*/ 0 w 577665"/>
                    <a:gd name="connsiteY0" fmla="*/ 303044 h 303044"/>
                    <a:gd name="connsiteX1" fmla="*/ 336391 w 577665"/>
                    <a:gd name="connsiteY1" fmla="*/ 15 h 303044"/>
                    <a:gd name="connsiteX2" fmla="*/ 336409 w 577665"/>
                    <a:gd name="connsiteY2" fmla="*/ 0 h 303044"/>
                    <a:gd name="connsiteX3" fmla="*/ 336421 w 577665"/>
                    <a:gd name="connsiteY3" fmla="*/ 16 h 303044"/>
                    <a:gd name="connsiteX4" fmla="*/ 336440 w 577665"/>
                    <a:gd name="connsiteY4" fmla="*/ 0 h 303044"/>
                    <a:gd name="connsiteX5" fmla="*/ 336448 w 577665"/>
                    <a:gd name="connsiteY5" fmla="*/ 10 h 303044"/>
                    <a:gd name="connsiteX6" fmla="*/ 336459 w 577665"/>
                    <a:gd name="connsiteY6" fmla="*/ 0 h 303044"/>
                    <a:gd name="connsiteX7" fmla="*/ 336524 w 577665"/>
                    <a:gd name="connsiteY7" fmla="*/ 88 h 303044"/>
                    <a:gd name="connsiteX8" fmla="*/ 336626 w 577665"/>
                    <a:gd name="connsiteY8" fmla="*/ 0 h 303044"/>
                    <a:gd name="connsiteX9" fmla="*/ 336760 w 577665"/>
                    <a:gd name="connsiteY9" fmla="*/ 180 h 303044"/>
                    <a:gd name="connsiteX10" fmla="*/ 336969 w 577665"/>
                    <a:gd name="connsiteY10" fmla="*/ 0 h 303044"/>
                    <a:gd name="connsiteX11" fmla="*/ 336971 w 577665"/>
                    <a:gd name="connsiteY11" fmla="*/ 3 h 303044"/>
                    <a:gd name="connsiteX12" fmla="*/ 336976 w 577665"/>
                    <a:gd name="connsiteY12" fmla="*/ 0 h 303044"/>
                    <a:gd name="connsiteX13" fmla="*/ 336978 w 577665"/>
                    <a:gd name="connsiteY13" fmla="*/ 3 h 303044"/>
                    <a:gd name="connsiteX14" fmla="*/ 336982 w 577665"/>
                    <a:gd name="connsiteY14" fmla="*/ 0 h 303044"/>
                    <a:gd name="connsiteX15" fmla="*/ 336985 w 577665"/>
                    <a:gd name="connsiteY15" fmla="*/ 3 h 303044"/>
                    <a:gd name="connsiteX16" fmla="*/ 336989 w 577665"/>
                    <a:gd name="connsiteY16" fmla="*/ 0 h 303044"/>
                    <a:gd name="connsiteX17" fmla="*/ 337011 w 577665"/>
                    <a:gd name="connsiteY17" fmla="*/ 29 h 303044"/>
                    <a:gd name="connsiteX18" fmla="*/ 337044 w 577665"/>
                    <a:gd name="connsiteY18" fmla="*/ 0 h 303044"/>
                    <a:gd name="connsiteX19" fmla="*/ 337048 w 577665"/>
                    <a:gd name="connsiteY19" fmla="*/ 5 h 303044"/>
                    <a:gd name="connsiteX20" fmla="*/ 337055 w 577665"/>
                    <a:gd name="connsiteY20" fmla="*/ 0 h 303044"/>
                    <a:gd name="connsiteX21" fmla="*/ 337059 w 577665"/>
                    <a:gd name="connsiteY21" fmla="*/ 5 h 303044"/>
                    <a:gd name="connsiteX22" fmla="*/ 337065 w 577665"/>
                    <a:gd name="connsiteY22" fmla="*/ 0 h 303044"/>
                    <a:gd name="connsiteX23" fmla="*/ 337070 w 577665"/>
                    <a:gd name="connsiteY23" fmla="*/ 7 h 303044"/>
                    <a:gd name="connsiteX24" fmla="*/ 337078 w 577665"/>
                    <a:gd name="connsiteY24" fmla="*/ 0 h 303044"/>
                    <a:gd name="connsiteX25" fmla="*/ 337084 w 577665"/>
                    <a:gd name="connsiteY25" fmla="*/ 8 h 303044"/>
                    <a:gd name="connsiteX26" fmla="*/ 337093 w 577665"/>
                    <a:gd name="connsiteY26" fmla="*/ 0 h 303044"/>
                    <a:gd name="connsiteX27" fmla="*/ 337297 w 577665"/>
                    <a:gd name="connsiteY27" fmla="*/ 273 h 303044"/>
                    <a:gd name="connsiteX28" fmla="*/ 337612 w 577665"/>
                    <a:gd name="connsiteY28" fmla="*/ 0 h 303044"/>
                    <a:gd name="connsiteX29" fmla="*/ 577665 w 577665"/>
                    <a:gd name="connsiteY29" fmla="*/ 98931 h 303044"/>
                    <a:gd name="connsiteX30" fmla="*/ 0 w 577665"/>
                    <a:gd name="connsiteY30" fmla="*/ 303044 h 303044"/>
                    <a:gd name="connsiteX0" fmla="*/ 0 w 577665"/>
                    <a:gd name="connsiteY0" fmla="*/ 303044 h 303044"/>
                    <a:gd name="connsiteX1" fmla="*/ 336391 w 577665"/>
                    <a:gd name="connsiteY1" fmla="*/ 15 h 303044"/>
                    <a:gd name="connsiteX2" fmla="*/ 336409 w 577665"/>
                    <a:gd name="connsiteY2" fmla="*/ 0 h 303044"/>
                    <a:gd name="connsiteX3" fmla="*/ 336421 w 577665"/>
                    <a:gd name="connsiteY3" fmla="*/ 16 h 303044"/>
                    <a:gd name="connsiteX4" fmla="*/ 336440 w 577665"/>
                    <a:gd name="connsiteY4" fmla="*/ 0 h 303044"/>
                    <a:gd name="connsiteX5" fmla="*/ 336448 w 577665"/>
                    <a:gd name="connsiteY5" fmla="*/ 10 h 303044"/>
                    <a:gd name="connsiteX6" fmla="*/ 336459 w 577665"/>
                    <a:gd name="connsiteY6" fmla="*/ 0 h 303044"/>
                    <a:gd name="connsiteX7" fmla="*/ 336524 w 577665"/>
                    <a:gd name="connsiteY7" fmla="*/ 88 h 303044"/>
                    <a:gd name="connsiteX8" fmla="*/ 336626 w 577665"/>
                    <a:gd name="connsiteY8" fmla="*/ 0 h 303044"/>
                    <a:gd name="connsiteX9" fmla="*/ 336760 w 577665"/>
                    <a:gd name="connsiteY9" fmla="*/ 180 h 303044"/>
                    <a:gd name="connsiteX10" fmla="*/ 336969 w 577665"/>
                    <a:gd name="connsiteY10" fmla="*/ 0 h 303044"/>
                    <a:gd name="connsiteX11" fmla="*/ 336971 w 577665"/>
                    <a:gd name="connsiteY11" fmla="*/ 3 h 303044"/>
                    <a:gd name="connsiteX12" fmla="*/ 336976 w 577665"/>
                    <a:gd name="connsiteY12" fmla="*/ 0 h 303044"/>
                    <a:gd name="connsiteX13" fmla="*/ 336978 w 577665"/>
                    <a:gd name="connsiteY13" fmla="*/ 3 h 303044"/>
                    <a:gd name="connsiteX14" fmla="*/ 336982 w 577665"/>
                    <a:gd name="connsiteY14" fmla="*/ 0 h 303044"/>
                    <a:gd name="connsiteX15" fmla="*/ 336985 w 577665"/>
                    <a:gd name="connsiteY15" fmla="*/ 3 h 303044"/>
                    <a:gd name="connsiteX16" fmla="*/ 336989 w 577665"/>
                    <a:gd name="connsiteY16" fmla="*/ 0 h 303044"/>
                    <a:gd name="connsiteX17" fmla="*/ 337011 w 577665"/>
                    <a:gd name="connsiteY17" fmla="*/ 29 h 303044"/>
                    <a:gd name="connsiteX18" fmla="*/ 337044 w 577665"/>
                    <a:gd name="connsiteY18" fmla="*/ 0 h 303044"/>
                    <a:gd name="connsiteX19" fmla="*/ 337048 w 577665"/>
                    <a:gd name="connsiteY19" fmla="*/ 5 h 303044"/>
                    <a:gd name="connsiteX20" fmla="*/ 337055 w 577665"/>
                    <a:gd name="connsiteY20" fmla="*/ 0 h 303044"/>
                    <a:gd name="connsiteX21" fmla="*/ 337059 w 577665"/>
                    <a:gd name="connsiteY21" fmla="*/ 5 h 303044"/>
                    <a:gd name="connsiteX22" fmla="*/ 337065 w 577665"/>
                    <a:gd name="connsiteY22" fmla="*/ 0 h 303044"/>
                    <a:gd name="connsiteX23" fmla="*/ 337070 w 577665"/>
                    <a:gd name="connsiteY23" fmla="*/ 7 h 303044"/>
                    <a:gd name="connsiteX24" fmla="*/ 337078 w 577665"/>
                    <a:gd name="connsiteY24" fmla="*/ 0 h 303044"/>
                    <a:gd name="connsiteX25" fmla="*/ 337084 w 577665"/>
                    <a:gd name="connsiteY25" fmla="*/ 8 h 303044"/>
                    <a:gd name="connsiteX26" fmla="*/ 337093 w 577665"/>
                    <a:gd name="connsiteY26" fmla="*/ 0 h 303044"/>
                    <a:gd name="connsiteX27" fmla="*/ 337297 w 577665"/>
                    <a:gd name="connsiteY27" fmla="*/ 273 h 303044"/>
                    <a:gd name="connsiteX28" fmla="*/ 337612 w 577665"/>
                    <a:gd name="connsiteY28" fmla="*/ 0 h 303044"/>
                    <a:gd name="connsiteX29" fmla="*/ 577665 w 577665"/>
                    <a:gd name="connsiteY29" fmla="*/ 98931 h 303044"/>
                    <a:gd name="connsiteX30" fmla="*/ 0 w 577665"/>
                    <a:gd name="connsiteY30" fmla="*/ 303044 h 303044"/>
                    <a:gd name="connsiteX0" fmla="*/ 0 w 583205"/>
                    <a:gd name="connsiteY0" fmla="*/ 301659 h 301659"/>
                    <a:gd name="connsiteX1" fmla="*/ 341931 w 583205"/>
                    <a:gd name="connsiteY1" fmla="*/ 15 h 301659"/>
                    <a:gd name="connsiteX2" fmla="*/ 341949 w 583205"/>
                    <a:gd name="connsiteY2" fmla="*/ 0 h 301659"/>
                    <a:gd name="connsiteX3" fmla="*/ 341961 w 583205"/>
                    <a:gd name="connsiteY3" fmla="*/ 16 h 301659"/>
                    <a:gd name="connsiteX4" fmla="*/ 341980 w 583205"/>
                    <a:gd name="connsiteY4" fmla="*/ 0 h 301659"/>
                    <a:gd name="connsiteX5" fmla="*/ 341988 w 583205"/>
                    <a:gd name="connsiteY5" fmla="*/ 10 h 301659"/>
                    <a:gd name="connsiteX6" fmla="*/ 341999 w 583205"/>
                    <a:gd name="connsiteY6" fmla="*/ 0 h 301659"/>
                    <a:gd name="connsiteX7" fmla="*/ 342064 w 583205"/>
                    <a:gd name="connsiteY7" fmla="*/ 88 h 301659"/>
                    <a:gd name="connsiteX8" fmla="*/ 342166 w 583205"/>
                    <a:gd name="connsiteY8" fmla="*/ 0 h 301659"/>
                    <a:gd name="connsiteX9" fmla="*/ 342300 w 583205"/>
                    <a:gd name="connsiteY9" fmla="*/ 180 h 301659"/>
                    <a:gd name="connsiteX10" fmla="*/ 342509 w 583205"/>
                    <a:gd name="connsiteY10" fmla="*/ 0 h 301659"/>
                    <a:gd name="connsiteX11" fmla="*/ 342511 w 583205"/>
                    <a:gd name="connsiteY11" fmla="*/ 3 h 301659"/>
                    <a:gd name="connsiteX12" fmla="*/ 342516 w 583205"/>
                    <a:gd name="connsiteY12" fmla="*/ 0 h 301659"/>
                    <a:gd name="connsiteX13" fmla="*/ 342518 w 583205"/>
                    <a:gd name="connsiteY13" fmla="*/ 3 h 301659"/>
                    <a:gd name="connsiteX14" fmla="*/ 342522 w 583205"/>
                    <a:gd name="connsiteY14" fmla="*/ 0 h 301659"/>
                    <a:gd name="connsiteX15" fmla="*/ 342525 w 583205"/>
                    <a:gd name="connsiteY15" fmla="*/ 3 h 301659"/>
                    <a:gd name="connsiteX16" fmla="*/ 342529 w 583205"/>
                    <a:gd name="connsiteY16" fmla="*/ 0 h 301659"/>
                    <a:gd name="connsiteX17" fmla="*/ 342551 w 583205"/>
                    <a:gd name="connsiteY17" fmla="*/ 29 h 301659"/>
                    <a:gd name="connsiteX18" fmla="*/ 342584 w 583205"/>
                    <a:gd name="connsiteY18" fmla="*/ 0 h 301659"/>
                    <a:gd name="connsiteX19" fmla="*/ 342588 w 583205"/>
                    <a:gd name="connsiteY19" fmla="*/ 5 h 301659"/>
                    <a:gd name="connsiteX20" fmla="*/ 342595 w 583205"/>
                    <a:gd name="connsiteY20" fmla="*/ 0 h 301659"/>
                    <a:gd name="connsiteX21" fmla="*/ 342599 w 583205"/>
                    <a:gd name="connsiteY21" fmla="*/ 5 h 301659"/>
                    <a:gd name="connsiteX22" fmla="*/ 342605 w 583205"/>
                    <a:gd name="connsiteY22" fmla="*/ 0 h 301659"/>
                    <a:gd name="connsiteX23" fmla="*/ 342610 w 583205"/>
                    <a:gd name="connsiteY23" fmla="*/ 7 h 301659"/>
                    <a:gd name="connsiteX24" fmla="*/ 342618 w 583205"/>
                    <a:gd name="connsiteY24" fmla="*/ 0 h 301659"/>
                    <a:gd name="connsiteX25" fmla="*/ 342624 w 583205"/>
                    <a:gd name="connsiteY25" fmla="*/ 8 h 301659"/>
                    <a:gd name="connsiteX26" fmla="*/ 342633 w 583205"/>
                    <a:gd name="connsiteY26" fmla="*/ 0 h 301659"/>
                    <a:gd name="connsiteX27" fmla="*/ 342837 w 583205"/>
                    <a:gd name="connsiteY27" fmla="*/ 273 h 301659"/>
                    <a:gd name="connsiteX28" fmla="*/ 343152 w 583205"/>
                    <a:gd name="connsiteY28" fmla="*/ 0 h 301659"/>
                    <a:gd name="connsiteX29" fmla="*/ 583205 w 583205"/>
                    <a:gd name="connsiteY29" fmla="*/ 98931 h 301659"/>
                    <a:gd name="connsiteX30" fmla="*/ 0 w 583205"/>
                    <a:gd name="connsiteY30" fmla="*/ 301659 h 301659"/>
                    <a:gd name="connsiteX0" fmla="*/ 0 w 583205"/>
                    <a:gd name="connsiteY0" fmla="*/ 304429 h 304429"/>
                    <a:gd name="connsiteX1" fmla="*/ 341931 w 583205"/>
                    <a:gd name="connsiteY1" fmla="*/ 15 h 304429"/>
                    <a:gd name="connsiteX2" fmla="*/ 341949 w 583205"/>
                    <a:gd name="connsiteY2" fmla="*/ 0 h 304429"/>
                    <a:gd name="connsiteX3" fmla="*/ 341961 w 583205"/>
                    <a:gd name="connsiteY3" fmla="*/ 16 h 304429"/>
                    <a:gd name="connsiteX4" fmla="*/ 341980 w 583205"/>
                    <a:gd name="connsiteY4" fmla="*/ 0 h 304429"/>
                    <a:gd name="connsiteX5" fmla="*/ 341988 w 583205"/>
                    <a:gd name="connsiteY5" fmla="*/ 10 h 304429"/>
                    <a:gd name="connsiteX6" fmla="*/ 341999 w 583205"/>
                    <a:gd name="connsiteY6" fmla="*/ 0 h 304429"/>
                    <a:gd name="connsiteX7" fmla="*/ 342064 w 583205"/>
                    <a:gd name="connsiteY7" fmla="*/ 88 h 304429"/>
                    <a:gd name="connsiteX8" fmla="*/ 342166 w 583205"/>
                    <a:gd name="connsiteY8" fmla="*/ 0 h 304429"/>
                    <a:gd name="connsiteX9" fmla="*/ 342300 w 583205"/>
                    <a:gd name="connsiteY9" fmla="*/ 180 h 304429"/>
                    <a:gd name="connsiteX10" fmla="*/ 342509 w 583205"/>
                    <a:gd name="connsiteY10" fmla="*/ 0 h 304429"/>
                    <a:gd name="connsiteX11" fmla="*/ 342511 w 583205"/>
                    <a:gd name="connsiteY11" fmla="*/ 3 h 304429"/>
                    <a:gd name="connsiteX12" fmla="*/ 342516 w 583205"/>
                    <a:gd name="connsiteY12" fmla="*/ 0 h 304429"/>
                    <a:gd name="connsiteX13" fmla="*/ 342518 w 583205"/>
                    <a:gd name="connsiteY13" fmla="*/ 3 h 304429"/>
                    <a:gd name="connsiteX14" fmla="*/ 342522 w 583205"/>
                    <a:gd name="connsiteY14" fmla="*/ 0 h 304429"/>
                    <a:gd name="connsiteX15" fmla="*/ 342525 w 583205"/>
                    <a:gd name="connsiteY15" fmla="*/ 3 h 304429"/>
                    <a:gd name="connsiteX16" fmla="*/ 342529 w 583205"/>
                    <a:gd name="connsiteY16" fmla="*/ 0 h 304429"/>
                    <a:gd name="connsiteX17" fmla="*/ 342551 w 583205"/>
                    <a:gd name="connsiteY17" fmla="*/ 29 h 304429"/>
                    <a:gd name="connsiteX18" fmla="*/ 342584 w 583205"/>
                    <a:gd name="connsiteY18" fmla="*/ 0 h 304429"/>
                    <a:gd name="connsiteX19" fmla="*/ 342588 w 583205"/>
                    <a:gd name="connsiteY19" fmla="*/ 5 h 304429"/>
                    <a:gd name="connsiteX20" fmla="*/ 342595 w 583205"/>
                    <a:gd name="connsiteY20" fmla="*/ 0 h 304429"/>
                    <a:gd name="connsiteX21" fmla="*/ 342599 w 583205"/>
                    <a:gd name="connsiteY21" fmla="*/ 5 h 304429"/>
                    <a:gd name="connsiteX22" fmla="*/ 342605 w 583205"/>
                    <a:gd name="connsiteY22" fmla="*/ 0 h 304429"/>
                    <a:gd name="connsiteX23" fmla="*/ 342610 w 583205"/>
                    <a:gd name="connsiteY23" fmla="*/ 7 h 304429"/>
                    <a:gd name="connsiteX24" fmla="*/ 342618 w 583205"/>
                    <a:gd name="connsiteY24" fmla="*/ 0 h 304429"/>
                    <a:gd name="connsiteX25" fmla="*/ 342624 w 583205"/>
                    <a:gd name="connsiteY25" fmla="*/ 8 h 304429"/>
                    <a:gd name="connsiteX26" fmla="*/ 342633 w 583205"/>
                    <a:gd name="connsiteY26" fmla="*/ 0 h 304429"/>
                    <a:gd name="connsiteX27" fmla="*/ 342837 w 583205"/>
                    <a:gd name="connsiteY27" fmla="*/ 273 h 304429"/>
                    <a:gd name="connsiteX28" fmla="*/ 343152 w 583205"/>
                    <a:gd name="connsiteY28" fmla="*/ 0 h 304429"/>
                    <a:gd name="connsiteX29" fmla="*/ 583205 w 583205"/>
                    <a:gd name="connsiteY29" fmla="*/ 98931 h 304429"/>
                    <a:gd name="connsiteX30" fmla="*/ 0 w 583205"/>
                    <a:gd name="connsiteY30" fmla="*/ 304429 h 304429"/>
                    <a:gd name="connsiteX0" fmla="*/ 0 w 580435"/>
                    <a:gd name="connsiteY0" fmla="*/ 303044 h 303044"/>
                    <a:gd name="connsiteX1" fmla="*/ 339161 w 580435"/>
                    <a:gd name="connsiteY1" fmla="*/ 15 h 303044"/>
                    <a:gd name="connsiteX2" fmla="*/ 339179 w 580435"/>
                    <a:gd name="connsiteY2" fmla="*/ 0 h 303044"/>
                    <a:gd name="connsiteX3" fmla="*/ 339191 w 580435"/>
                    <a:gd name="connsiteY3" fmla="*/ 16 h 303044"/>
                    <a:gd name="connsiteX4" fmla="*/ 339210 w 580435"/>
                    <a:gd name="connsiteY4" fmla="*/ 0 h 303044"/>
                    <a:gd name="connsiteX5" fmla="*/ 339218 w 580435"/>
                    <a:gd name="connsiteY5" fmla="*/ 10 h 303044"/>
                    <a:gd name="connsiteX6" fmla="*/ 339229 w 580435"/>
                    <a:gd name="connsiteY6" fmla="*/ 0 h 303044"/>
                    <a:gd name="connsiteX7" fmla="*/ 339294 w 580435"/>
                    <a:gd name="connsiteY7" fmla="*/ 88 h 303044"/>
                    <a:gd name="connsiteX8" fmla="*/ 339396 w 580435"/>
                    <a:gd name="connsiteY8" fmla="*/ 0 h 303044"/>
                    <a:gd name="connsiteX9" fmla="*/ 339530 w 580435"/>
                    <a:gd name="connsiteY9" fmla="*/ 180 h 303044"/>
                    <a:gd name="connsiteX10" fmla="*/ 339739 w 580435"/>
                    <a:gd name="connsiteY10" fmla="*/ 0 h 303044"/>
                    <a:gd name="connsiteX11" fmla="*/ 339741 w 580435"/>
                    <a:gd name="connsiteY11" fmla="*/ 3 h 303044"/>
                    <a:gd name="connsiteX12" fmla="*/ 339746 w 580435"/>
                    <a:gd name="connsiteY12" fmla="*/ 0 h 303044"/>
                    <a:gd name="connsiteX13" fmla="*/ 339748 w 580435"/>
                    <a:gd name="connsiteY13" fmla="*/ 3 h 303044"/>
                    <a:gd name="connsiteX14" fmla="*/ 339752 w 580435"/>
                    <a:gd name="connsiteY14" fmla="*/ 0 h 303044"/>
                    <a:gd name="connsiteX15" fmla="*/ 339755 w 580435"/>
                    <a:gd name="connsiteY15" fmla="*/ 3 h 303044"/>
                    <a:gd name="connsiteX16" fmla="*/ 339759 w 580435"/>
                    <a:gd name="connsiteY16" fmla="*/ 0 h 303044"/>
                    <a:gd name="connsiteX17" fmla="*/ 339781 w 580435"/>
                    <a:gd name="connsiteY17" fmla="*/ 29 h 303044"/>
                    <a:gd name="connsiteX18" fmla="*/ 339814 w 580435"/>
                    <a:gd name="connsiteY18" fmla="*/ 0 h 303044"/>
                    <a:gd name="connsiteX19" fmla="*/ 339818 w 580435"/>
                    <a:gd name="connsiteY19" fmla="*/ 5 h 303044"/>
                    <a:gd name="connsiteX20" fmla="*/ 339825 w 580435"/>
                    <a:gd name="connsiteY20" fmla="*/ 0 h 303044"/>
                    <a:gd name="connsiteX21" fmla="*/ 339829 w 580435"/>
                    <a:gd name="connsiteY21" fmla="*/ 5 h 303044"/>
                    <a:gd name="connsiteX22" fmla="*/ 339835 w 580435"/>
                    <a:gd name="connsiteY22" fmla="*/ 0 h 303044"/>
                    <a:gd name="connsiteX23" fmla="*/ 339840 w 580435"/>
                    <a:gd name="connsiteY23" fmla="*/ 7 h 303044"/>
                    <a:gd name="connsiteX24" fmla="*/ 339848 w 580435"/>
                    <a:gd name="connsiteY24" fmla="*/ 0 h 303044"/>
                    <a:gd name="connsiteX25" fmla="*/ 339854 w 580435"/>
                    <a:gd name="connsiteY25" fmla="*/ 8 h 303044"/>
                    <a:gd name="connsiteX26" fmla="*/ 339863 w 580435"/>
                    <a:gd name="connsiteY26" fmla="*/ 0 h 303044"/>
                    <a:gd name="connsiteX27" fmla="*/ 340067 w 580435"/>
                    <a:gd name="connsiteY27" fmla="*/ 273 h 303044"/>
                    <a:gd name="connsiteX28" fmla="*/ 340382 w 580435"/>
                    <a:gd name="connsiteY28" fmla="*/ 0 h 303044"/>
                    <a:gd name="connsiteX29" fmla="*/ 580435 w 580435"/>
                    <a:gd name="connsiteY29" fmla="*/ 98931 h 303044"/>
                    <a:gd name="connsiteX30" fmla="*/ 0 w 580435"/>
                    <a:gd name="connsiteY30" fmla="*/ 303044 h 303044"/>
                    <a:gd name="connsiteX0" fmla="*/ 0 w 580435"/>
                    <a:gd name="connsiteY0" fmla="*/ 303044 h 303044"/>
                    <a:gd name="connsiteX1" fmla="*/ 339161 w 580435"/>
                    <a:gd name="connsiteY1" fmla="*/ 15 h 303044"/>
                    <a:gd name="connsiteX2" fmla="*/ 339179 w 580435"/>
                    <a:gd name="connsiteY2" fmla="*/ 0 h 303044"/>
                    <a:gd name="connsiteX3" fmla="*/ 339191 w 580435"/>
                    <a:gd name="connsiteY3" fmla="*/ 16 h 303044"/>
                    <a:gd name="connsiteX4" fmla="*/ 339210 w 580435"/>
                    <a:gd name="connsiteY4" fmla="*/ 0 h 303044"/>
                    <a:gd name="connsiteX5" fmla="*/ 339218 w 580435"/>
                    <a:gd name="connsiteY5" fmla="*/ 10 h 303044"/>
                    <a:gd name="connsiteX6" fmla="*/ 339229 w 580435"/>
                    <a:gd name="connsiteY6" fmla="*/ 0 h 303044"/>
                    <a:gd name="connsiteX7" fmla="*/ 339294 w 580435"/>
                    <a:gd name="connsiteY7" fmla="*/ 88 h 303044"/>
                    <a:gd name="connsiteX8" fmla="*/ 339396 w 580435"/>
                    <a:gd name="connsiteY8" fmla="*/ 0 h 303044"/>
                    <a:gd name="connsiteX9" fmla="*/ 339530 w 580435"/>
                    <a:gd name="connsiteY9" fmla="*/ 180 h 303044"/>
                    <a:gd name="connsiteX10" fmla="*/ 339739 w 580435"/>
                    <a:gd name="connsiteY10" fmla="*/ 0 h 303044"/>
                    <a:gd name="connsiteX11" fmla="*/ 339741 w 580435"/>
                    <a:gd name="connsiteY11" fmla="*/ 3 h 303044"/>
                    <a:gd name="connsiteX12" fmla="*/ 339746 w 580435"/>
                    <a:gd name="connsiteY12" fmla="*/ 0 h 303044"/>
                    <a:gd name="connsiteX13" fmla="*/ 339748 w 580435"/>
                    <a:gd name="connsiteY13" fmla="*/ 3 h 303044"/>
                    <a:gd name="connsiteX14" fmla="*/ 339752 w 580435"/>
                    <a:gd name="connsiteY14" fmla="*/ 0 h 303044"/>
                    <a:gd name="connsiteX15" fmla="*/ 339755 w 580435"/>
                    <a:gd name="connsiteY15" fmla="*/ 3 h 303044"/>
                    <a:gd name="connsiteX16" fmla="*/ 339759 w 580435"/>
                    <a:gd name="connsiteY16" fmla="*/ 0 h 303044"/>
                    <a:gd name="connsiteX17" fmla="*/ 339781 w 580435"/>
                    <a:gd name="connsiteY17" fmla="*/ 29 h 303044"/>
                    <a:gd name="connsiteX18" fmla="*/ 339814 w 580435"/>
                    <a:gd name="connsiteY18" fmla="*/ 0 h 303044"/>
                    <a:gd name="connsiteX19" fmla="*/ 339818 w 580435"/>
                    <a:gd name="connsiteY19" fmla="*/ 5 h 303044"/>
                    <a:gd name="connsiteX20" fmla="*/ 339825 w 580435"/>
                    <a:gd name="connsiteY20" fmla="*/ 0 h 303044"/>
                    <a:gd name="connsiteX21" fmla="*/ 339829 w 580435"/>
                    <a:gd name="connsiteY21" fmla="*/ 5 h 303044"/>
                    <a:gd name="connsiteX22" fmla="*/ 339835 w 580435"/>
                    <a:gd name="connsiteY22" fmla="*/ 0 h 303044"/>
                    <a:gd name="connsiteX23" fmla="*/ 339840 w 580435"/>
                    <a:gd name="connsiteY23" fmla="*/ 7 h 303044"/>
                    <a:gd name="connsiteX24" fmla="*/ 339848 w 580435"/>
                    <a:gd name="connsiteY24" fmla="*/ 0 h 303044"/>
                    <a:gd name="connsiteX25" fmla="*/ 339854 w 580435"/>
                    <a:gd name="connsiteY25" fmla="*/ 8 h 303044"/>
                    <a:gd name="connsiteX26" fmla="*/ 339863 w 580435"/>
                    <a:gd name="connsiteY26" fmla="*/ 0 h 303044"/>
                    <a:gd name="connsiteX27" fmla="*/ 340067 w 580435"/>
                    <a:gd name="connsiteY27" fmla="*/ 273 h 303044"/>
                    <a:gd name="connsiteX28" fmla="*/ 340382 w 580435"/>
                    <a:gd name="connsiteY28" fmla="*/ 0 h 303044"/>
                    <a:gd name="connsiteX29" fmla="*/ 580435 w 580435"/>
                    <a:gd name="connsiteY29" fmla="*/ 98931 h 303044"/>
                    <a:gd name="connsiteX30" fmla="*/ 0 w 580435"/>
                    <a:gd name="connsiteY30" fmla="*/ 303044 h 303044"/>
                    <a:gd name="connsiteX0" fmla="*/ 0 w 582348"/>
                    <a:gd name="connsiteY0" fmla="*/ 303044 h 303044"/>
                    <a:gd name="connsiteX1" fmla="*/ 341074 w 582348"/>
                    <a:gd name="connsiteY1" fmla="*/ 15 h 303044"/>
                    <a:gd name="connsiteX2" fmla="*/ 341092 w 582348"/>
                    <a:gd name="connsiteY2" fmla="*/ 0 h 303044"/>
                    <a:gd name="connsiteX3" fmla="*/ 341104 w 582348"/>
                    <a:gd name="connsiteY3" fmla="*/ 16 h 303044"/>
                    <a:gd name="connsiteX4" fmla="*/ 341123 w 582348"/>
                    <a:gd name="connsiteY4" fmla="*/ 0 h 303044"/>
                    <a:gd name="connsiteX5" fmla="*/ 341131 w 582348"/>
                    <a:gd name="connsiteY5" fmla="*/ 10 h 303044"/>
                    <a:gd name="connsiteX6" fmla="*/ 341142 w 582348"/>
                    <a:gd name="connsiteY6" fmla="*/ 0 h 303044"/>
                    <a:gd name="connsiteX7" fmla="*/ 341207 w 582348"/>
                    <a:gd name="connsiteY7" fmla="*/ 88 h 303044"/>
                    <a:gd name="connsiteX8" fmla="*/ 341309 w 582348"/>
                    <a:gd name="connsiteY8" fmla="*/ 0 h 303044"/>
                    <a:gd name="connsiteX9" fmla="*/ 341443 w 582348"/>
                    <a:gd name="connsiteY9" fmla="*/ 180 h 303044"/>
                    <a:gd name="connsiteX10" fmla="*/ 341652 w 582348"/>
                    <a:gd name="connsiteY10" fmla="*/ 0 h 303044"/>
                    <a:gd name="connsiteX11" fmla="*/ 341654 w 582348"/>
                    <a:gd name="connsiteY11" fmla="*/ 3 h 303044"/>
                    <a:gd name="connsiteX12" fmla="*/ 341659 w 582348"/>
                    <a:gd name="connsiteY12" fmla="*/ 0 h 303044"/>
                    <a:gd name="connsiteX13" fmla="*/ 341661 w 582348"/>
                    <a:gd name="connsiteY13" fmla="*/ 3 h 303044"/>
                    <a:gd name="connsiteX14" fmla="*/ 341665 w 582348"/>
                    <a:gd name="connsiteY14" fmla="*/ 0 h 303044"/>
                    <a:gd name="connsiteX15" fmla="*/ 341668 w 582348"/>
                    <a:gd name="connsiteY15" fmla="*/ 3 h 303044"/>
                    <a:gd name="connsiteX16" fmla="*/ 341672 w 582348"/>
                    <a:gd name="connsiteY16" fmla="*/ 0 h 303044"/>
                    <a:gd name="connsiteX17" fmla="*/ 341694 w 582348"/>
                    <a:gd name="connsiteY17" fmla="*/ 29 h 303044"/>
                    <a:gd name="connsiteX18" fmla="*/ 341727 w 582348"/>
                    <a:gd name="connsiteY18" fmla="*/ 0 h 303044"/>
                    <a:gd name="connsiteX19" fmla="*/ 341731 w 582348"/>
                    <a:gd name="connsiteY19" fmla="*/ 5 h 303044"/>
                    <a:gd name="connsiteX20" fmla="*/ 341738 w 582348"/>
                    <a:gd name="connsiteY20" fmla="*/ 0 h 303044"/>
                    <a:gd name="connsiteX21" fmla="*/ 341742 w 582348"/>
                    <a:gd name="connsiteY21" fmla="*/ 5 h 303044"/>
                    <a:gd name="connsiteX22" fmla="*/ 341748 w 582348"/>
                    <a:gd name="connsiteY22" fmla="*/ 0 h 303044"/>
                    <a:gd name="connsiteX23" fmla="*/ 341753 w 582348"/>
                    <a:gd name="connsiteY23" fmla="*/ 7 h 303044"/>
                    <a:gd name="connsiteX24" fmla="*/ 341761 w 582348"/>
                    <a:gd name="connsiteY24" fmla="*/ 0 h 303044"/>
                    <a:gd name="connsiteX25" fmla="*/ 341767 w 582348"/>
                    <a:gd name="connsiteY25" fmla="*/ 8 h 303044"/>
                    <a:gd name="connsiteX26" fmla="*/ 341776 w 582348"/>
                    <a:gd name="connsiteY26" fmla="*/ 0 h 303044"/>
                    <a:gd name="connsiteX27" fmla="*/ 341980 w 582348"/>
                    <a:gd name="connsiteY27" fmla="*/ 273 h 303044"/>
                    <a:gd name="connsiteX28" fmla="*/ 342295 w 582348"/>
                    <a:gd name="connsiteY28" fmla="*/ 0 h 303044"/>
                    <a:gd name="connsiteX29" fmla="*/ 582348 w 582348"/>
                    <a:gd name="connsiteY29" fmla="*/ 98931 h 303044"/>
                    <a:gd name="connsiteX30" fmla="*/ 0 w 582348"/>
                    <a:gd name="connsiteY30" fmla="*/ 303044 h 303044"/>
                    <a:gd name="connsiteX0" fmla="*/ 0 w 612545"/>
                    <a:gd name="connsiteY0" fmla="*/ 303044 h 303044"/>
                    <a:gd name="connsiteX1" fmla="*/ 341074 w 612545"/>
                    <a:gd name="connsiteY1" fmla="*/ 15 h 303044"/>
                    <a:gd name="connsiteX2" fmla="*/ 341092 w 612545"/>
                    <a:gd name="connsiteY2" fmla="*/ 0 h 303044"/>
                    <a:gd name="connsiteX3" fmla="*/ 341104 w 612545"/>
                    <a:gd name="connsiteY3" fmla="*/ 16 h 303044"/>
                    <a:gd name="connsiteX4" fmla="*/ 341123 w 612545"/>
                    <a:gd name="connsiteY4" fmla="*/ 0 h 303044"/>
                    <a:gd name="connsiteX5" fmla="*/ 341131 w 612545"/>
                    <a:gd name="connsiteY5" fmla="*/ 10 h 303044"/>
                    <a:gd name="connsiteX6" fmla="*/ 341142 w 612545"/>
                    <a:gd name="connsiteY6" fmla="*/ 0 h 303044"/>
                    <a:gd name="connsiteX7" fmla="*/ 341207 w 612545"/>
                    <a:gd name="connsiteY7" fmla="*/ 88 h 303044"/>
                    <a:gd name="connsiteX8" fmla="*/ 341309 w 612545"/>
                    <a:gd name="connsiteY8" fmla="*/ 0 h 303044"/>
                    <a:gd name="connsiteX9" fmla="*/ 341443 w 612545"/>
                    <a:gd name="connsiteY9" fmla="*/ 180 h 303044"/>
                    <a:gd name="connsiteX10" fmla="*/ 341652 w 612545"/>
                    <a:gd name="connsiteY10" fmla="*/ 0 h 303044"/>
                    <a:gd name="connsiteX11" fmla="*/ 341654 w 612545"/>
                    <a:gd name="connsiteY11" fmla="*/ 3 h 303044"/>
                    <a:gd name="connsiteX12" fmla="*/ 341659 w 612545"/>
                    <a:gd name="connsiteY12" fmla="*/ 0 h 303044"/>
                    <a:gd name="connsiteX13" fmla="*/ 341661 w 612545"/>
                    <a:gd name="connsiteY13" fmla="*/ 3 h 303044"/>
                    <a:gd name="connsiteX14" fmla="*/ 341665 w 612545"/>
                    <a:gd name="connsiteY14" fmla="*/ 0 h 303044"/>
                    <a:gd name="connsiteX15" fmla="*/ 341668 w 612545"/>
                    <a:gd name="connsiteY15" fmla="*/ 3 h 303044"/>
                    <a:gd name="connsiteX16" fmla="*/ 341672 w 612545"/>
                    <a:gd name="connsiteY16" fmla="*/ 0 h 303044"/>
                    <a:gd name="connsiteX17" fmla="*/ 341694 w 612545"/>
                    <a:gd name="connsiteY17" fmla="*/ 29 h 303044"/>
                    <a:gd name="connsiteX18" fmla="*/ 341727 w 612545"/>
                    <a:gd name="connsiteY18" fmla="*/ 0 h 303044"/>
                    <a:gd name="connsiteX19" fmla="*/ 341731 w 612545"/>
                    <a:gd name="connsiteY19" fmla="*/ 5 h 303044"/>
                    <a:gd name="connsiteX20" fmla="*/ 341738 w 612545"/>
                    <a:gd name="connsiteY20" fmla="*/ 0 h 303044"/>
                    <a:gd name="connsiteX21" fmla="*/ 341742 w 612545"/>
                    <a:gd name="connsiteY21" fmla="*/ 5 h 303044"/>
                    <a:gd name="connsiteX22" fmla="*/ 341748 w 612545"/>
                    <a:gd name="connsiteY22" fmla="*/ 0 h 303044"/>
                    <a:gd name="connsiteX23" fmla="*/ 341753 w 612545"/>
                    <a:gd name="connsiteY23" fmla="*/ 7 h 303044"/>
                    <a:gd name="connsiteX24" fmla="*/ 341761 w 612545"/>
                    <a:gd name="connsiteY24" fmla="*/ 0 h 303044"/>
                    <a:gd name="connsiteX25" fmla="*/ 341767 w 612545"/>
                    <a:gd name="connsiteY25" fmla="*/ 8 h 303044"/>
                    <a:gd name="connsiteX26" fmla="*/ 341776 w 612545"/>
                    <a:gd name="connsiteY26" fmla="*/ 0 h 303044"/>
                    <a:gd name="connsiteX27" fmla="*/ 341980 w 612545"/>
                    <a:gd name="connsiteY27" fmla="*/ 273 h 303044"/>
                    <a:gd name="connsiteX28" fmla="*/ 342295 w 612545"/>
                    <a:gd name="connsiteY28" fmla="*/ 0 h 303044"/>
                    <a:gd name="connsiteX29" fmla="*/ 612545 w 612545"/>
                    <a:gd name="connsiteY29" fmla="*/ 88866 h 303044"/>
                    <a:gd name="connsiteX30" fmla="*/ 0 w 612545"/>
                    <a:gd name="connsiteY30" fmla="*/ 303044 h 303044"/>
                    <a:gd name="connsiteX0" fmla="*/ 0 w 612545"/>
                    <a:gd name="connsiteY0" fmla="*/ 306399 h 306399"/>
                    <a:gd name="connsiteX1" fmla="*/ 341074 w 612545"/>
                    <a:gd name="connsiteY1" fmla="*/ 15 h 306399"/>
                    <a:gd name="connsiteX2" fmla="*/ 341092 w 612545"/>
                    <a:gd name="connsiteY2" fmla="*/ 0 h 306399"/>
                    <a:gd name="connsiteX3" fmla="*/ 341104 w 612545"/>
                    <a:gd name="connsiteY3" fmla="*/ 16 h 306399"/>
                    <a:gd name="connsiteX4" fmla="*/ 341123 w 612545"/>
                    <a:gd name="connsiteY4" fmla="*/ 0 h 306399"/>
                    <a:gd name="connsiteX5" fmla="*/ 341131 w 612545"/>
                    <a:gd name="connsiteY5" fmla="*/ 10 h 306399"/>
                    <a:gd name="connsiteX6" fmla="*/ 341142 w 612545"/>
                    <a:gd name="connsiteY6" fmla="*/ 0 h 306399"/>
                    <a:gd name="connsiteX7" fmla="*/ 341207 w 612545"/>
                    <a:gd name="connsiteY7" fmla="*/ 88 h 306399"/>
                    <a:gd name="connsiteX8" fmla="*/ 341309 w 612545"/>
                    <a:gd name="connsiteY8" fmla="*/ 0 h 306399"/>
                    <a:gd name="connsiteX9" fmla="*/ 341443 w 612545"/>
                    <a:gd name="connsiteY9" fmla="*/ 180 h 306399"/>
                    <a:gd name="connsiteX10" fmla="*/ 341652 w 612545"/>
                    <a:gd name="connsiteY10" fmla="*/ 0 h 306399"/>
                    <a:gd name="connsiteX11" fmla="*/ 341654 w 612545"/>
                    <a:gd name="connsiteY11" fmla="*/ 3 h 306399"/>
                    <a:gd name="connsiteX12" fmla="*/ 341659 w 612545"/>
                    <a:gd name="connsiteY12" fmla="*/ 0 h 306399"/>
                    <a:gd name="connsiteX13" fmla="*/ 341661 w 612545"/>
                    <a:gd name="connsiteY13" fmla="*/ 3 h 306399"/>
                    <a:gd name="connsiteX14" fmla="*/ 341665 w 612545"/>
                    <a:gd name="connsiteY14" fmla="*/ 0 h 306399"/>
                    <a:gd name="connsiteX15" fmla="*/ 341668 w 612545"/>
                    <a:gd name="connsiteY15" fmla="*/ 3 h 306399"/>
                    <a:gd name="connsiteX16" fmla="*/ 341672 w 612545"/>
                    <a:gd name="connsiteY16" fmla="*/ 0 h 306399"/>
                    <a:gd name="connsiteX17" fmla="*/ 341694 w 612545"/>
                    <a:gd name="connsiteY17" fmla="*/ 29 h 306399"/>
                    <a:gd name="connsiteX18" fmla="*/ 341727 w 612545"/>
                    <a:gd name="connsiteY18" fmla="*/ 0 h 306399"/>
                    <a:gd name="connsiteX19" fmla="*/ 341731 w 612545"/>
                    <a:gd name="connsiteY19" fmla="*/ 5 h 306399"/>
                    <a:gd name="connsiteX20" fmla="*/ 341738 w 612545"/>
                    <a:gd name="connsiteY20" fmla="*/ 0 h 306399"/>
                    <a:gd name="connsiteX21" fmla="*/ 341742 w 612545"/>
                    <a:gd name="connsiteY21" fmla="*/ 5 h 306399"/>
                    <a:gd name="connsiteX22" fmla="*/ 341748 w 612545"/>
                    <a:gd name="connsiteY22" fmla="*/ 0 h 306399"/>
                    <a:gd name="connsiteX23" fmla="*/ 341753 w 612545"/>
                    <a:gd name="connsiteY23" fmla="*/ 7 h 306399"/>
                    <a:gd name="connsiteX24" fmla="*/ 341761 w 612545"/>
                    <a:gd name="connsiteY24" fmla="*/ 0 h 306399"/>
                    <a:gd name="connsiteX25" fmla="*/ 341767 w 612545"/>
                    <a:gd name="connsiteY25" fmla="*/ 8 h 306399"/>
                    <a:gd name="connsiteX26" fmla="*/ 341776 w 612545"/>
                    <a:gd name="connsiteY26" fmla="*/ 0 h 306399"/>
                    <a:gd name="connsiteX27" fmla="*/ 341980 w 612545"/>
                    <a:gd name="connsiteY27" fmla="*/ 273 h 306399"/>
                    <a:gd name="connsiteX28" fmla="*/ 342295 w 612545"/>
                    <a:gd name="connsiteY28" fmla="*/ 0 h 306399"/>
                    <a:gd name="connsiteX29" fmla="*/ 612545 w 612545"/>
                    <a:gd name="connsiteY29" fmla="*/ 88866 h 306399"/>
                    <a:gd name="connsiteX30" fmla="*/ 0 w 612545"/>
                    <a:gd name="connsiteY30" fmla="*/ 306399 h 306399"/>
                    <a:gd name="connsiteX0" fmla="*/ 0 w 612545"/>
                    <a:gd name="connsiteY0" fmla="*/ 301366 h 301366"/>
                    <a:gd name="connsiteX1" fmla="*/ 341074 w 612545"/>
                    <a:gd name="connsiteY1" fmla="*/ 15 h 301366"/>
                    <a:gd name="connsiteX2" fmla="*/ 341092 w 612545"/>
                    <a:gd name="connsiteY2" fmla="*/ 0 h 301366"/>
                    <a:gd name="connsiteX3" fmla="*/ 341104 w 612545"/>
                    <a:gd name="connsiteY3" fmla="*/ 16 h 301366"/>
                    <a:gd name="connsiteX4" fmla="*/ 341123 w 612545"/>
                    <a:gd name="connsiteY4" fmla="*/ 0 h 301366"/>
                    <a:gd name="connsiteX5" fmla="*/ 341131 w 612545"/>
                    <a:gd name="connsiteY5" fmla="*/ 10 h 301366"/>
                    <a:gd name="connsiteX6" fmla="*/ 341142 w 612545"/>
                    <a:gd name="connsiteY6" fmla="*/ 0 h 301366"/>
                    <a:gd name="connsiteX7" fmla="*/ 341207 w 612545"/>
                    <a:gd name="connsiteY7" fmla="*/ 88 h 301366"/>
                    <a:gd name="connsiteX8" fmla="*/ 341309 w 612545"/>
                    <a:gd name="connsiteY8" fmla="*/ 0 h 301366"/>
                    <a:gd name="connsiteX9" fmla="*/ 341443 w 612545"/>
                    <a:gd name="connsiteY9" fmla="*/ 180 h 301366"/>
                    <a:gd name="connsiteX10" fmla="*/ 341652 w 612545"/>
                    <a:gd name="connsiteY10" fmla="*/ 0 h 301366"/>
                    <a:gd name="connsiteX11" fmla="*/ 341654 w 612545"/>
                    <a:gd name="connsiteY11" fmla="*/ 3 h 301366"/>
                    <a:gd name="connsiteX12" fmla="*/ 341659 w 612545"/>
                    <a:gd name="connsiteY12" fmla="*/ 0 h 301366"/>
                    <a:gd name="connsiteX13" fmla="*/ 341661 w 612545"/>
                    <a:gd name="connsiteY13" fmla="*/ 3 h 301366"/>
                    <a:gd name="connsiteX14" fmla="*/ 341665 w 612545"/>
                    <a:gd name="connsiteY14" fmla="*/ 0 h 301366"/>
                    <a:gd name="connsiteX15" fmla="*/ 341668 w 612545"/>
                    <a:gd name="connsiteY15" fmla="*/ 3 h 301366"/>
                    <a:gd name="connsiteX16" fmla="*/ 341672 w 612545"/>
                    <a:gd name="connsiteY16" fmla="*/ 0 h 301366"/>
                    <a:gd name="connsiteX17" fmla="*/ 341694 w 612545"/>
                    <a:gd name="connsiteY17" fmla="*/ 29 h 301366"/>
                    <a:gd name="connsiteX18" fmla="*/ 341727 w 612545"/>
                    <a:gd name="connsiteY18" fmla="*/ 0 h 301366"/>
                    <a:gd name="connsiteX19" fmla="*/ 341731 w 612545"/>
                    <a:gd name="connsiteY19" fmla="*/ 5 h 301366"/>
                    <a:gd name="connsiteX20" fmla="*/ 341738 w 612545"/>
                    <a:gd name="connsiteY20" fmla="*/ 0 h 301366"/>
                    <a:gd name="connsiteX21" fmla="*/ 341742 w 612545"/>
                    <a:gd name="connsiteY21" fmla="*/ 5 h 301366"/>
                    <a:gd name="connsiteX22" fmla="*/ 341748 w 612545"/>
                    <a:gd name="connsiteY22" fmla="*/ 0 h 301366"/>
                    <a:gd name="connsiteX23" fmla="*/ 341753 w 612545"/>
                    <a:gd name="connsiteY23" fmla="*/ 7 h 301366"/>
                    <a:gd name="connsiteX24" fmla="*/ 341761 w 612545"/>
                    <a:gd name="connsiteY24" fmla="*/ 0 h 301366"/>
                    <a:gd name="connsiteX25" fmla="*/ 341767 w 612545"/>
                    <a:gd name="connsiteY25" fmla="*/ 8 h 301366"/>
                    <a:gd name="connsiteX26" fmla="*/ 341776 w 612545"/>
                    <a:gd name="connsiteY26" fmla="*/ 0 h 301366"/>
                    <a:gd name="connsiteX27" fmla="*/ 341980 w 612545"/>
                    <a:gd name="connsiteY27" fmla="*/ 273 h 301366"/>
                    <a:gd name="connsiteX28" fmla="*/ 342295 w 612545"/>
                    <a:gd name="connsiteY28" fmla="*/ 0 h 301366"/>
                    <a:gd name="connsiteX29" fmla="*/ 612545 w 612545"/>
                    <a:gd name="connsiteY29" fmla="*/ 88866 h 301366"/>
                    <a:gd name="connsiteX30" fmla="*/ 0 w 612545"/>
                    <a:gd name="connsiteY30" fmla="*/ 301366 h 301366"/>
                    <a:gd name="connsiteX0" fmla="*/ 0 w 612545"/>
                    <a:gd name="connsiteY0" fmla="*/ 306399 h 306399"/>
                    <a:gd name="connsiteX1" fmla="*/ 341074 w 612545"/>
                    <a:gd name="connsiteY1" fmla="*/ 15 h 306399"/>
                    <a:gd name="connsiteX2" fmla="*/ 341092 w 612545"/>
                    <a:gd name="connsiteY2" fmla="*/ 0 h 306399"/>
                    <a:gd name="connsiteX3" fmla="*/ 341104 w 612545"/>
                    <a:gd name="connsiteY3" fmla="*/ 16 h 306399"/>
                    <a:gd name="connsiteX4" fmla="*/ 341123 w 612545"/>
                    <a:gd name="connsiteY4" fmla="*/ 0 h 306399"/>
                    <a:gd name="connsiteX5" fmla="*/ 341131 w 612545"/>
                    <a:gd name="connsiteY5" fmla="*/ 10 h 306399"/>
                    <a:gd name="connsiteX6" fmla="*/ 341142 w 612545"/>
                    <a:gd name="connsiteY6" fmla="*/ 0 h 306399"/>
                    <a:gd name="connsiteX7" fmla="*/ 341207 w 612545"/>
                    <a:gd name="connsiteY7" fmla="*/ 88 h 306399"/>
                    <a:gd name="connsiteX8" fmla="*/ 341309 w 612545"/>
                    <a:gd name="connsiteY8" fmla="*/ 0 h 306399"/>
                    <a:gd name="connsiteX9" fmla="*/ 341443 w 612545"/>
                    <a:gd name="connsiteY9" fmla="*/ 180 h 306399"/>
                    <a:gd name="connsiteX10" fmla="*/ 341652 w 612545"/>
                    <a:gd name="connsiteY10" fmla="*/ 0 h 306399"/>
                    <a:gd name="connsiteX11" fmla="*/ 341654 w 612545"/>
                    <a:gd name="connsiteY11" fmla="*/ 3 h 306399"/>
                    <a:gd name="connsiteX12" fmla="*/ 341659 w 612545"/>
                    <a:gd name="connsiteY12" fmla="*/ 0 h 306399"/>
                    <a:gd name="connsiteX13" fmla="*/ 341661 w 612545"/>
                    <a:gd name="connsiteY13" fmla="*/ 3 h 306399"/>
                    <a:gd name="connsiteX14" fmla="*/ 341665 w 612545"/>
                    <a:gd name="connsiteY14" fmla="*/ 0 h 306399"/>
                    <a:gd name="connsiteX15" fmla="*/ 341668 w 612545"/>
                    <a:gd name="connsiteY15" fmla="*/ 3 h 306399"/>
                    <a:gd name="connsiteX16" fmla="*/ 341672 w 612545"/>
                    <a:gd name="connsiteY16" fmla="*/ 0 h 306399"/>
                    <a:gd name="connsiteX17" fmla="*/ 341694 w 612545"/>
                    <a:gd name="connsiteY17" fmla="*/ 29 h 306399"/>
                    <a:gd name="connsiteX18" fmla="*/ 341727 w 612545"/>
                    <a:gd name="connsiteY18" fmla="*/ 0 h 306399"/>
                    <a:gd name="connsiteX19" fmla="*/ 341731 w 612545"/>
                    <a:gd name="connsiteY19" fmla="*/ 5 h 306399"/>
                    <a:gd name="connsiteX20" fmla="*/ 341738 w 612545"/>
                    <a:gd name="connsiteY20" fmla="*/ 0 h 306399"/>
                    <a:gd name="connsiteX21" fmla="*/ 341742 w 612545"/>
                    <a:gd name="connsiteY21" fmla="*/ 5 h 306399"/>
                    <a:gd name="connsiteX22" fmla="*/ 341748 w 612545"/>
                    <a:gd name="connsiteY22" fmla="*/ 0 h 306399"/>
                    <a:gd name="connsiteX23" fmla="*/ 341753 w 612545"/>
                    <a:gd name="connsiteY23" fmla="*/ 7 h 306399"/>
                    <a:gd name="connsiteX24" fmla="*/ 341761 w 612545"/>
                    <a:gd name="connsiteY24" fmla="*/ 0 h 306399"/>
                    <a:gd name="connsiteX25" fmla="*/ 341767 w 612545"/>
                    <a:gd name="connsiteY25" fmla="*/ 8 h 306399"/>
                    <a:gd name="connsiteX26" fmla="*/ 341776 w 612545"/>
                    <a:gd name="connsiteY26" fmla="*/ 0 h 306399"/>
                    <a:gd name="connsiteX27" fmla="*/ 341980 w 612545"/>
                    <a:gd name="connsiteY27" fmla="*/ 273 h 306399"/>
                    <a:gd name="connsiteX28" fmla="*/ 342295 w 612545"/>
                    <a:gd name="connsiteY28" fmla="*/ 0 h 306399"/>
                    <a:gd name="connsiteX29" fmla="*/ 612545 w 612545"/>
                    <a:gd name="connsiteY29" fmla="*/ 88866 h 306399"/>
                    <a:gd name="connsiteX30" fmla="*/ 0 w 612545"/>
                    <a:gd name="connsiteY30" fmla="*/ 306399 h 306399"/>
                    <a:gd name="connsiteX0" fmla="*/ 0 w 574450"/>
                    <a:gd name="connsiteY0" fmla="*/ 306399 h 306399"/>
                    <a:gd name="connsiteX1" fmla="*/ 341074 w 574450"/>
                    <a:gd name="connsiteY1" fmla="*/ 15 h 306399"/>
                    <a:gd name="connsiteX2" fmla="*/ 341092 w 574450"/>
                    <a:gd name="connsiteY2" fmla="*/ 0 h 306399"/>
                    <a:gd name="connsiteX3" fmla="*/ 341104 w 574450"/>
                    <a:gd name="connsiteY3" fmla="*/ 16 h 306399"/>
                    <a:gd name="connsiteX4" fmla="*/ 341123 w 574450"/>
                    <a:gd name="connsiteY4" fmla="*/ 0 h 306399"/>
                    <a:gd name="connsiteX5" fmla="*/ 341131 w 574450"/>
                    <a:gd name="connsiteY5" fmla="*/ 10 h 306399"/>
                    <a:gd name="connsiteX6" fmla="*/ 341142 w 574450"/>
                    <a:gd name="connsiteY6" fmla="*/ 0 h 306399"/>
                    <a:gd name="connsiteX7" fmla="*/ 341207 w 574450"/>
                    <a:gd name="connsiteY7" fmla="*/ 88 h 306399"/>
                    <a:gd name="connsiteX8" fmla="*/ 341309 w 574450"/>
                    <a:gd name="connsiteY8" fmla="*/ 0 h 306399"/>
                    <a:gd name="connsiteX9" fmla="*/ 341443 w 574450"/>
                    <a:gd name="connsiteY9" fmla="*/ 180 h 306399"/>
                    <a:gd name="connsiteX10" fmla="*/ 341652 w 574450"/>
                    <a:gd name="connsiteY10" fmla="*/ 0 h 306399"/>
                    <a:gd name="connsiteX11" fmla="*/ 341654 w 574450"/>
                    <a:gd name="connsiteY11" fmla="*/ 3 h 306399"/>
                    <a:gd name="connsiteX12" fmla="*/ 341659 w 574450"/>
                    <a:gd name="connsiteY12" fmla="*/ 0 h 306399"/>
                    <a:gd name="connsiteX13" fmla="*/ 341661 w 574450"/>
                    <a:gd name="connsiteY13" fmla="*/ 3 h 306399"/>
                    <a:gd name="connsiteX14" fmla="*/ 341665 w 574450"/>
                    <a:gd name="connsiteY14" fmla="*/ 0 h 306399"/>
                    <a:gd name="connsiteX15" fmla="*/ 341668 w 574450"/>
                    <a:gd name="connsiteY15" fmla="*/ 3 h 306399"/>
                    <a:gd name="connsiteX16" fmla="*/ 341672 w 574450"/>
                    <a:gd name="connsiteY16" fmla="*/ 0 h 306399"/>
                    <a:gd name="connsiteX17" fmla="*/ 341694 w 574450"/>
                    <a:gd name="connsiteY17" fmla="*/ 29 h 306399"/>
                    <a:gd name="connsiteX18" fmla="*/ 341727 w 574450"/>
                    <a:gd name="connsiteY18" fmla="*/ 0 h 306399"/>
                    <a:gd name="connsiteX19" fmla="*/ 341731 w 574450"/>
                    <a:gd name="connsiteY19" fmla="*/ 5 h 306399"/>
                    <a:gd name="connsiteX20" fmla="*/ 341738 w 574450"/>
                    <a:gd name="connsiteY20" fmla="*/ 0 h 306399"/>
                    <a:gd name="connsiteX21" fmla="*/ 341742 w 574450"/>
                    <a:gd name="connsiteY21" fmla="*/ 5 h 306399"/>
                    <a:gd name="connsiteX22" fmla="*/ 341748 w 574450"/>
                    <a:gd name="connsiteY22" fmla="*/ 0 h 306399"/>
                    <a:gd name="connsiteX23" fmla="*/ 341753 w 574450"/>
                    <a:gd name="connsiteY23" fmla="*/ 7 h 306399"/>
                    <a:gd name="connsiteX24" fmla="*/ 341761 w 574450"/>
                    <a:gd name="connsiteY24" fmla="*/ 0 h 306399"/>
                    <a:gd name="connsiteX25" fmla="*/ 341767 w 574450"/>
                    <a:gd name="connsiteY25" fmla="*/ 8 h 306399"/>
                    <a:gd name="connsiteX26" fmla="*/ 341776 w 574450"/>
                    <a:gd name="connsiteY26" fmla="*/ 0 h 306399"/>
                    <a:gd name="connsiteX27" fmla="*/ 341980 w 574450"/>
                    <a:gd name="connsiteY27" fmla="*/ 273 h 306399"/>
                    <a:gd name="connsiteX28" fmla="*/ 342295 w 574450"/>
                    <a:gd name="connsiteY28" fmla="*/ 0 h 306399"/>
                    <a:gd name="connsiteX29" fmla="*/ 574450 w 574450"/>
                    <a:gd name="connsiteY29" fmla="*/ 99533 h 306399"/>
                    <a:gd name="connsiteX30" fmla="*/ 0 w 574450"/>
                    <a:gd name="connsiteY30" fmla="*/ 306399 h 306399"/>
                    <a:gd name="connsiteX0" fmla="*/ 0 w 607974"/>
                    <a:gd name="connsiteY0" fmla="*/ 306399 h 306399"/>
                    <a:gd name="connsiteX1" fmla="*/ 341074 w 607974"/>
                    <a:gd name="connsiteY1" fmla="*/ 15 h 306399"/>
                    <a:gd name="connsiteX2" fmla="*/ 341092 w 607974"/>
                    <a:gd name="connsiteY2" fmla="*/ 0 h 306399"/>
                    <a:gd name="connsiteX3" fmla="*/ 341104 w 607974"/>
                    <a:gd name="connsiteY3" fmla="*/ 16 h 306399"/>
                    <a:gd name="connsiteX4" fmla="*/ 341123 w 607974"/>
                    <a:gd name="connsiteY4" fmla="*/ 0 h 306399"/>
                    <a:gd name="connsiteX5" fmla="*/ 341131 w 607974"/>
                    <a:gd name="connsiteY5" fmla="*/ 10 h 306399"/>
                    <a:gd name="connsiteX6" fmla="*/ 341142 w 607974"/>
                    <a:gd name="connsiteY6" fmla="*/ 0 h 306399"/>
                    <a:gd name="connsiteX7" fmla="*/ 341207 w 607974"/>
                    <a:gd name="connsiteY7" fmla="*/ 88 h 306399"/>
                    <a:gd name="connsiteX8" fmla="*/ 341309 w 607974"/>
                    <a:gd name="connsiteY8" fmla="*/ 0 h 306399"/>
                    <a:gd name="connsiteX9" fmla="*/ 341443 w 607974"/>
                    <a:gd name="connsiteY9" fmla="*/ 180 h 306399"/>
                    <a:gd name="connsiteX10" fmla="*/ 341652 w 607974"/>
                    <a:gd name="connsiteY10" fmla="*/ 0 h 306399"/>
                    <a:gd name="connsiteX11" fmla="*/ 341654 w 607974"/>
                    <a:gd name="connsiteY11" fmla="*/ 3 h 306399"/>
                    <a:gd name="connsiteX12" fmla="*/ 341659 w 607974"/>
                    <a:gd name="connsiteY12" fmla="*/ 0 h 306399"/>
                    <a:gd name="connsiteX13" fmla="*/ 341661 w 607974"/>
                    <a:gd name="connsiteY13" fmla="*/ 3 h 306399"/>
                    <a:gd name="connsiteX14" fmla="*/ 341665 w 607974"/>
                    <a:gd name="connsiteY14" fmla="*/ 0 h 306399"/>
                    <a:gd name="connsiteX15" fmla="*/ 341668 w 607974"/>
                    <a:gd name="connsiteY15" fmla="*/ 3 h 306399"/>
                    <a:gd name="connsiteX16" fmla="*/ 341672 w 607974"/>
                    <a:gd name="connsiteY16" fmla="*/ 0 h 306399"/>
                    <a:gd name="connsiteX17" fmla="*/ 341694 w 607974"/>
                    <a:gd name="connsiteY17" fmla="*/ 29 h 306399"/>
                    <a:gd name="connsiteX18" fmla="*/ 341727 w 607974"/>
                    <a:gd name="connsiteY18" fmla="*/ 0 h 306399"/>
                    <a:gd name="connsiteX19" fmla="*/ 341731 w 607974"/>
                    <a:gd name="connsiteY19" fmla="*/ 5 h 306399"/>
                    <a:gd name="connsiteX20" fmla="*/ 341738 w 607974"/>
                    <a:gd name="connsiteY20" fmla="*/ 0 h 306399"/>
                    <a:gd name="connsiteX21" fmla="*/ 341742 w 607974"/>
                    <a:gd name="connsiteY21" fmla="*/ 5 h 306399"/>
                    <a:gd name="connsiteX22" fmla="*/ 341748 w 607974"/>
                    <a:gd name="connsiteY22" fmla="*/ 0 h 306399"/>
                    <a:gd name="connsiteX23" fmla="*/ 341753 w 607974"/>
                    <a:gd name="connsiteY23" fmla="*/ 7 h 306399"/>
                    <a:gd name="connsiteX24" fmla="*/ 341761 w 607974"/>
                    <a:gd name="connsiteY24" fmla="*/ 0 h 306399"/>
                    <a:gd name="connsiteX25" fmla="*/ 341767 w 607974"/>
                    <a:gd name="connsiteY25" fmla="*/ 8 h 306399"/>
                    <a:gd name="connsiteX26" fmla="*/ 341776 w 607974"/>
                    <a:gd name="connsiteY26" fmla="*/ 0 h 306399"/>
                    <a:gd name="connsiteX27" fmla="*/ 341980 w 607974"/>
                    <a:gd name="connsiteY27" fmla="*/ 273 h 306399"/>
                    <a:gd name="connsiteX28" fmla="*/ 342295 w 607974"/>
                    <a:gd name="connsiteY28" fmla="*/ 0 h 306399"/>
                    <a:gd name="connsiteX29" fmla="*/ 607974 w 607974"/>
                    <a:gd name="connsiteY29" fmla="*/ 87343 h 306399"/>
                    <a:gd name="connsiteX30" fmla="*/ 0 w 607974"/>
                    <a:gd name="connsiteY30" fmla="*/ 306399 h 306399"/>
                    <a:gd name="connsiteX0" fmla="*/ 0 w 603403"/>
                    <a:gd name="connsiteY0" fmla="*/ 306399 h 306399"/>
                    <a:gd name="connsiteX1" fmla="*/ 341074 w 603403"/>
                    <a:gd name="connsiteY1" fmla="*/ 15 h 306399"/>
                    <a:gd name="connsiteX2" fmla="*/ 341092 w 603403"/>
                    <a:gd name="connsiteY2" fmla="*/ 0 h 306399"/>
                    <a:gd name="connsiteX3" fmla="*/ 341104 w 603403"/>
                    <a:gd name="connsiteY3" fmla="*/ 16 h 306399"/>
                    <a:gd name="connsiteX4" fmla="*/ 341123 w 603403"/>
                    <a:gd name="connsiteY4" fmla="*/ 0 h 306399"/>
                    <a:gd name="connsiteX5" fmla="*/ 341131 w 603403"/>
                    <a:gd name="connsiteY5" fmla="*/ 10 h 306399"/>
                    <a:gd name="connsiteX6" fmla="*/ 341142 w 603403"/>
                    <a:gd name="connsiteY6" fmla="*/ 0 h 306399"/>
                    <a:gd name="connsiteX7" fmla="*/ 341207 w 603403"/>
                    <a:gd name="connsiteY7" fmla="*/ 88 h 306399"/>
                    <a:gd name="connsiteX8" fmla="*/ 341309 w 603403"/>
                    <a:gd name="connsiteY8" fmla="*/ 0 h 306399"/>
                    <a:gd name="connsiteX9" fmla="*/ 341443 w 603403"/>
                    <a:gd name="connsiteY9" fmla="*/ 180 h 306399"/>
                    <a:gd name="connsiteX10" fmla="*/ 341652 w 603403"/>
                    <a:gd name="connsiteY10" fmla="*/ 0 h 306399"/>
                    <a:gd name="connsiteX11" fmla="*/ 341654 w 603403"/>
                    <a:gd name="connsiteY11" fmla="*/ 3 h 306399"/>
                    <a:gd name="connsiteX12" fmla="*/ 341659 w 603403"/>
                    <a:gd name="connsiteY12" fmla="*/ 0 h 306399"/>
                    <a:gd name="connsiteX13" fmla="*/ 341661 w 603403"/>
                    <a:gd name="connsiteY13" fmla="*/ 3 h 306399"/>
                    <a:gd name="connsiteX14" fmla="*/ 341665 w 603403"/>
                    <a:gd name="connsiteY14" fmla="*/ 0 h 306399"/>
                    <a:gd name="connsiteX15" fmla="*/ 341668 w 603403"/>
                    <a:gd name="connsiteY15" fmla="*/ 3 h 306399"/>
                    <a:gd name="connsiteX16" fmla="*/ 341672 w 603403"/>
                    <a:gd name="connsiteY16" fmla="*/ 0 h 306399"/>
                    <a:gd name="connsiteX17" fmla="*/ 341694 w 603403"/>
                    <a:gd name="connsiteY17" fmla="*/ 29 h 306399"/>
                    <a:gd name="connsiteX18" fmla="*/ 341727 w 603403"/>
                    <a:gd name="connsiteY18" fmla="*/ 0 h 306399"/>
                    <a:gd name="connsiteX19" fmla="*/ 341731 w 603403"/>
                    <a:gd name="connsiteY19" fmla="*/ 5 h 306399"/>
                    <a:gd name="connsiteX20" fmla="*/ 341738 w 603403"/>
                    <a:gd name="connsiteY20" fmla="*/ 0 h 306399"/>
                    <a:gd name="connsiteX21" fmla="*/ 341742 w 603403"/>
                    <a:gd name="connsiteY21" fmla="*/ 5 h 306399"/>
                    <a:gd name="connsiteX22" fmla="*/ 341748 w 603403"/>
                    <a:gd name="connsiteY22" fmla="*/ 0 h 306399"/>
                    <a:gd name="connsiteX23" fmla="*/ 341753 w 603403"/>
                    <a:gd name="connsiteY23" fmla="*/ 7 h 306399"/>
                    <a:gd name="connsiteX24" fmla="*/ 341761 w 603403"/>
                    <a:gd name="connsiteY24" fmla="*/ 0 h 306399"/>
                    <a:gd name="connsiteX25" fmla="*/ 341767 w 603403"/>
                    <a:gd name="connsiteY25" fmla="*/ 8 h 306399"/>
                    <a:gd name="connsiteX26" fmla="*/ 341776 w 603403"/>
                    <a:gd name="connsiteY26" fmla="*/ 0 h 306399"/>
                    <a:gd name="connsiteX27" fmla="*/ 341980 w 603403"/>
                    <a:gd name="connsiteY27" fmla="*/ 273 h 306399"/>
                    <a:gd name="connsiteX28" fmla="*/ 342295 w 603403"/>
                    <a:gd name="connsiteY28" fmla="*/ 0 h 306399"/>
                    <a:gd name="connsiteX29" fmla="*/ 603403 w 603403"/>
                    <a:gd name="connsiteY29" fmla="*/ 88867 h 306399"/>
                    <a:gd name="connsiteX30" fmla="*/ 0 w 603403"/>
                    <a:gd name="connsiteY30" fmla="*/ 306399 h 306399"/>
                    <a:gd name="connsiteX0" fmla="*/ 0 w 609498"/>
                    <a:gd name="connsiteY0" fmla="*/ 306399 h 306399"/>
                    <a:gd name="connsiteX1" fmla="*/ 341074 w 609498"/>
                    <a:gd name="connsiteY1" fmla="*/ 15 h 306399"/>
                    <a:gd name="connsiteX2" fmla="*/ 341092 w 609498"/>
                    <a:gd name="connsiteY2" fmla="*/ 0 h 306399"/>
                    <a:gd name="connsiteX3" fmla="*/ 341104 w 609498"/>
                    <a:gd name="connsiteY3" fmla="*/ 16 h 306399"/>
                    <a:gd name="connsiteX4" fmla="*/ 341123 w 609498"/>
                    <a:gd name="connsiteY4" fmla="*/ 0 h 306399"/>
                    <a:gd name="connsiteX5" fmla="*/ 341131 w 609498"/>
                    <a:gd name="connsiteY5" fmla="*/ 10 h 306399"/>
                    <a:gd name="connsiteX6" fmla="*/ 341142 w 609498"/>
                    <a:gd name="connsiteY6" fmla="*/ 0 h 306399"/>
                    <a:gd name="connsiteX7" fmla="*/ 341207 w 609498"/>
                    <a:gd name="connsiteY7" fmla="*/ 88 h 306399"/>
                    <a:gd name="connsiteX8" fmla="*/ 341309 w 609498"/>
                    <a:gd name="connsiteY8" fmla="*/ 0 h 306399"/>
                    <a:gd name="connsiteX9" fmla="*/ 341443 w 609498"/>
                    <a:gd name="connsiteY9" fmla="*/ 180 h 306399"/>
                    <a:gd name="connsiteX10" fmla="*/ 341652 w 609498"/>
                    <a:gd name="connsiteY10" fmla="*/ 0 h 306399"/>
                    <a:gd name="connsiteX11" fmla="*/ 341654 w 609498"/>
                    <a:gd name="connsiteY11" fmla="*/ 3 h 306399"/>
                    <a:gd name="connsiteX12" fmla="*/ 341659 w 609498"/>
                    <a:gd name="connsiteY12" fmla="*/ 0 h 306399"/>
                    <a:gd name="connsiteX13" fmla="*/ 341661 w 609498"/>
                    <a:gd name="connsiteY13" fmla="*/ 3 h 306399"/>
                    <a:gd name="connsiteX14" fmla="*/ 341665 w 609498"/>
                    <a:gd name="connsiteY14" fmla="*/ 0 h 306399"/>
                    <a:gd name="connsiteX15" fmla="*/ 341668 w 609498"/>
                    <a:gd name="connsiteY15" fmla="*/ 3 h 306399"/>
                    <a:gd name="connsiteX16" fmla="*/ 341672 w 609498"/>
                    <a:gd name="connsiteY16" fmla="*/ 0 h 306399"/>
                    <a:gd name="connsiteX17" fmla="*/ 341694 w 609498"/>
                    <a:gd name="connsiteY17" fmla="*/ 29 h 306399"/>
                    <a:gd name="connsiteX18" fmla="*/ 341727 w 609498"/>
                    <a:gd name="connsiteY18" fmla="*/ 0 h 306399"/>
                    <a:gd name="connsiteX19" fmla="*/ 341731 w 609498"/>
                    <a:gd name="connsiteY19" fmla="*/ 5 h 306399"/>
                    <a:gd name="connsiteX20" fmla="*/ 341738 w 609498"/>
                    <a:gd name="connsiteY20" fmla="*/ 0 h 306399"/>
                    <a:gd name="connsiteX21" fmla="*/ 341742 w 609498"/>
                    <a:gd name="connsiteY21" fmla="*/ 5 h 306399"/>
                    <a:gd name="connsiteX22" fmla="*/ 341748 w 609498"/>
                    <a:gd name="connsiteY22" fmla="*/ 0 h 306399"/>
                    <a:gd name="connsiteX23" fmla="*/ 341753 w 609498"/>
                    <a:gd name="connsiteY23" fmla="*/ 7 h 306399"/>
                    <a:gd name="connsiteX24" fmla="*/ 341761 w 609498"/>
                    <a:gd name="connsiteY24" fmla="*/ 0 h 306399"/>
                    <a:gd name="connsiteX25" fmla="*/ 341767 w 609498"/>
                    <a:gd name="connsiteY25" fmla="*/ 8 h 306399"/>
                    <a:gd name="connsiteX26" fmla="*/ 341776 w 609498"/>
                    <a:gd name="connsiteY26" fmla="*/ 0 h 306399"/>
                    <a:gd name="connsiteX27" fmla="*/ 341980 w 609498"/>
                    <a:gd name="connsiteY27" fmla="*/ 273 h 306399"/>
                    <a:gd name="connsiteX28" fmla="*/ 342295 w 609498"/>
                    <a:gd name="connsiteY28" fmla="*/ 0 h 306399"/>
                    <a:gd name="connsiteX29" fmla="*/ 609498 w 609498"/>
                    <a:gd name="connsiteY29" fmla="*/ 88867 h 306399"/>
                    <a:gd name="connsiteX30" fmla="*/ 0 w 609498"/>
                    <a:gd name="connsiteY30" fmla="*/ 306399 h 306399"/>
                    <a:gd name="connsiteX0" fmla="*/ 0 w 604927"/>
                    <a:gd name="connsiteY0" fmla="*/ 304875 h 304875"/>
                    <a:gd name="connsiteX1" fmla="*/ 336503 w 604927"/>
                    <a:gd name="connsiteY1" fmla="*/ 15 h 304875"/>
                    <a:gd name="connsiteX2" fmla="*/ 336521 w 604927"/>
                    <a:gd name="connsiteY2" fmla="*/ 0 h 304875"/>
                    <a:gd name="connsiteX3" fmla="*/ 336533 w 604927"/>
                    <a:gd name="connsiteY3" fmla="*/ 16 h 304875"/>
                    <a:gd name="connsiteX4" fmla="*/ 336552 w 604927"/>
                    <a:gd name="connsiteY4" fmla="*/ 0 h 304875"/>
                    <a:gd name="connsiteX5" fmla="*/ 336560 w 604927"/>
                    <a:gd name="connsiteY5" fmla="*/ 10 h 304875"/>
                    <a:gd name="connsiteX6" fmla="*/ 336571 w 604927"/>
                    <a:gd name="connsiteY6" fmla="*/ 0 h 304875"/>
                    <a:gd name="connsiteX7" fmla="*/ 336636 w 604927"/>
                    <a:gd name="connsiteY7" fmla="*/ 88 h 304875"/>
                    <a:gd name="connsiteX8" fmla="*/ 336738 w 604927"/>
                    <a:gd name="connsiteY8" fmla="*/ 0 h 304875"/>
                    <a:gd name="connsiteX9" fmla="*/ 336872 w 604927"/>
                    <a:gd name="connsiteY9" fmla="*/ 180 h 304875"/>
                    <a:gd name="connsiteX10" fmla="*/ 337081 w 604927"/>
                    <a:gd name="connsiteY10" fmla="*/ 0 h 304875"/>
                    <a:gd name="connsiteX11" fmla="*/ 337083 w 604927"/>
                    <a:gd name="connsiteY11" fmla="*/ 3 h 304875"/>
                    <a:gd name="connsiteX12" fmla="*/ 337088 w 604927"/>
                    <a:gd name="connsiteY12" fmla="*/ 0 h 304875"/>
                    <a:gd name="connsiteX13" fmla="*/ 337090 w 604927"/>
                    <a:gd name="connsiteY13" fmla="*/ 3 h 304875"/>
                    <a:gd name="connsiteX14" fmla="*/ 337094 w 604927"/>
                    <a:gd name="connsiteY14" fmla="*/ 0 h 304875"/>
                    <a:gd name="connsiteX15" fmla="*/ 337097 w 604927"/>
                    <a:gd name="connsiteY15" fmla="*/ 3 h 304875"/>
                    <a:gd name="connsiteX16" fmla="*/ 337101 w 604927"/>
                    <a:gd name="connsiteY16" fmla="*/ 0 h 304875"/>
                    <a:gd name="connsiteX17" fmla="*/ 337123 w 604927"/>
                    <a:gd name="connsiteY17" fmla="*/ 29 h 304875"/>
                    <a:gd name="connsiteX18" fmla="*/ 337156 w 604927"/>
                    <a:gd name="connsiteY18" fmla="*/ 0 h 304875"/>
                    <a:gd name="connsiteX19" fmla="*/ 337160 w 604927"/>
                    <a:gd name="connsiteY19" fmla="*/ 5 h 304875"/>
                    <a:gd name="connsiteX20" fmla="*/ 337167 w 604927"/>
                    <a:gd name="connsiteY20" fmla="*/ 0 h 304875"/>
                    <a:gd name="connsiteX21" fmla="*/ 337171 w 604927"/>
                    <a:gd name="connsiteY21" fmla="*/ 5 h 304875"/>
                    <a:gd name="connsiteX22" fmla="*/ 337177 w 604927"/>
                    <a:gd name="connsiteY22" fmla="*/ 0 h 304875"/>
                    <a:gd name="connsiteX23" fmla="*/ 337182 w 604927"/>
                    <a:gd name="connsiteY23" fmla="*/ 7 h 304875"/>
                    <a:gd name="connsiteX24" fmla="*/ 337190 w 604927"/>
                    <a:gd name="connsiteY24" fmla="*/ 0 h 304875"/>
                    <a:gd name="connsiteX25" fmla="*/ 337196 w 604927"/>
                    <a:gd name="connsiteY25" fmla="*/ 8 h 304875"/>
                    <a:gd name="connsiteX26" fmla="*/ 337205 w 604927"/>
                    <a:gd name="connsiteY26" fmla="*/ 0 h 304875"/>
                    <a:gd name="connsiteX27" fmla="*/ 337409 w 604927"/>
                    <a:gd name="connsiteY27" fmla="*/ 273 h 304875"/>
                    <a:gd name="connsiteX28" fmla="*/ 337724 w 604927"/>
                    <a:gd name="connsiteY28" fmla="*/ 0 h 304875"/>
                    <a:gd name="connsiteX29" fmla="*/ 604927 w 604927"/>
                    <a:gd name="connsiteY29" fmla="*/ 88867 h 304875"/>
                    <a:gd name="connsiteX30" fmla="*/ 0 w 604927"/>
                    <a:gd name="connsiteY30" fmla="*/ 304875 h 304875"/>
                    <a:gd name="connsiteX0" fmla="*/ 0 w 547022"/>
                    <a:gd name="connsiteY0" fmla="*/ 304875 h 304875"/>
                    <a:gd name="connsiteX1" fmla="*/ 336503 w 547022"/>
                    <a:gd name="connsiteY1" fmla="*/ 15 h 304875"/>
                    <a:gd name="connsiteX2" fmla="*/ 336521 w 547022"/>
                    <a:gd name="connsiteY2" fmla="*/ 0 h 304875"/>
                    <a:gd name="connsiteX3" fmla="*/ 336533 w 547022"/>
                    <a:gd name="connsiteY3" fmla="*/ 16 h 304875"/>
                    <a:gd name="connsiteX4" fmla="*/ 336552 w 547022"/>
                    <a:gd name="connsiteY4" fmla="*/ 0 h 304875"/>
                    <a:gd name="connsiteX5" fmla="*/ 336560 w 547022"/>
                    <a:gd name="connsiteY5" fmla="*/ 10 h 304875"/>
                    <a:gd name="connsiteX6" fmla="*/ 336571 w 547022"/>
                    <a:gd name="connsiteY6" fmla="*/ 0 h 304875"/>
                    <a:gd name="connsiteX7" fmla="*/ 336636 w 547022"/>
                    <a:gd name="connsiteY7" fmla="*/ 88 h 304875"/>
                    <a:gd name="connsiteX8" fmla="*/ 336738 w 547022"/>
                    <a:gd name="connsiteY8" fmla="*/ 0 h 304875"/>
                    <a:gd name="connsiteX9" fmla="*/ 336872 w 547022"/>
                    <a:gd name="connsiteY9" fmla="*/ 180 h 304875"/>
                    <a:gd name="connsiteX10" fmla="*/ 337081 w 547022"/>
                    <a:gd name="connsiteY10" fmla="*/ 0 h 304875"/>
                    <a:gd name="connsiteX11" fmla="*/ 337083 w 547022"/>
                    <a:gd name="connsiteY11" fmla="*/ 3 h 304875"/>
                    <a:gd name="connsiteX12" fmla="*/ 337088 w 547022"/>
                    <a:gd name="connsiteY12" fmla="*/ 0 h 304875"/>
                    <a:gd name="connsiteX13" fmla="*/ 337090 w 547022"/>
                    <a:gd name="connsiteY13" fmla="*/ 3 h 304875"/>
                    <a:gd name="connsiteX14" fmla="*/ 337094 w 547022"/>
                    <a:gd name="connsiteY14" fmla="*/ 0 h 304875"/>
                    <a:gd name="connsiteX15" fmla="*/ 337097 w 547022"/>
                    <a:gd name="connsiteY15" fmla="*/ 3 h 304875"/>
                    <a:gd name="connsiteX16" fmla="*/ 337101 w 547022"/>
                    <a:gd name="connsiteY16" fmla="*/ 0 h 304875"/>
                    <a:gd name="connsiteX17" fmla="*/ 337123 w 547022"/>
                    <a:gd name="connsiteY17" fmla="*/ 29 h 304875"/>
                    <a:gd name="connsiteX18" fmla="*/ 337156 w 547022"/>
                    <a:gd name="connsiteY18" fmla="*/ 0 h 304875"/>
                    <a:gd name="connsiteX19" fmla="*/ 337160 w 547022"/>
                    <a:gd name="connsiteY19" fmla="*/ 5 h 304875"/>
                    <a:gd name="connsiteX20" fmla="*/ 337167 w 547022"/>
                    <a:gd name="connsiteY20" fmla="*/ 0 h 304875"/>
                    <a:gd name="connsiteX21" fmla="*/ 337171 w 547022"/>
                    <a:gd name="connsiteY21" fmla="*/ 5 h 304875"/>
                    <a:gd name="connsiteX22" fmla="*/ 337177 w 547022"/>
                    <a:gd name="connsiteY22" fmla="*/ 0 h 304875"/>
                    <a:gd name="connsiteX23" fmla="*/ 337182 w 547022"/>
                    <a:gd name="connsiteY23" fmla="*/ 7 h 304875"/>
                    <a:gd name="connsiteX24" fmla="*/ 337190 w 547022"/>
                    <a:gd name="connsiteY24" fmla="*/ 0 h 304875"/>
                    <a:gd name="connsiteX25" fmla="*/ 337196 w 547022"/>
                    <a:gd name="connsiteY25" fmla="*/ 8 h 304875"/>
                    <a:gd name="connsiteX26" fmla="*/ 337205 w 547022"/>
                    <a:gd name="connsiteY26" fmla="*/ 0 h 304875"/>
                    <a:gd name="connsiteX27" fmla="*/ 337409 w 547022"/>
                    <a:gd name="connsiteY27" fmla="*/ 273 h 304875"/>
                    <a:gd name="connsiteX28" fmla="*/ 337724 w 547022"/>
                    <a:gd name="connsiteY28" fmla="*/ 0 h 304875"/>
                    <a:gd name="connsiteX29" fmla="*/ 547022 w 547022"/>
                    <a:gd name="connsiteY29" fmla="*/ 111724 h 304875"/>
                    <a:gd name="connsiteX30" fmla="*/ 0 w 547022"/>
                    <a:gd name="connsiteY30" fmla="*/ 304875 h 304875"/>
                    <a:gd name="connsiteX0" fmla="*/ 0 w 606450"/>
                    <a:gd name="connsiteY0" fmla="*/ 304875 h 304875"/>
                    <a:gd name="connsiteX1" fmla="*/ 336503 w 606450"/>
                    <a:gd name="connsiteY1" fmla="*/ 15 h 304875"/>
                    <a:gd name="connsiteX2" fmla="*/ 336521 w 606450"/>
                    <a:gd name="connsiteY2" fmla="*/ 0 h 304875"/>
                    <a:gd name="connsiteX3" fmla="*/ 336533 w 606450"/>
                    <a:gd name="connsiteY3" fmla="*/ 16 h 304875"/>
                    <a:gd name="connsiteX4" fmla="*/ 336552 w 606450"/>
                    <a:gd name="connsiteY4" fmla="*/ 0 h 304875"/>
                    <a:gd name="connsiteX5" fmla="*/ 336560 w 606450"/>
                    <a:gd name="connsiteY5" fmla="*/ 10 h 304875"/>
                    <a:gd name="connsiteX6" fmla="*/ 336571 w 606450"/>
                    <a:gd name="connsiteY6" fmla="*/ 0 h 304875"/>
                    <a:gd name="connsiteX7" fmla="*/ 336636 w 606450"/>
                    <a:gd name="connsiteY7" fmla="*/ 88 h 304875"/>
                    <a:gd name="connsiteX8" fmla="*/ 336738 w 606450"/>
                    <a:gd name="connsiteY8" fmla="*/ 0 h 304875"/>
                    <a:gd name="connsiteX9" fmla="*/ 336872 w 606450"/>
                    <a:gd name="connsiteY9" fmla="*/ 180 h 304875"/>
                    <a:gd name="connsiteX10" fmla="*/ 337081 w 606450"/>
                    <a:gd name="connsiteY10" fmla="*/ 0 h 304875"/>
                    <a:gd name="connsiteX11" fmla="*/ 337083 w 606450"/>
                    <a:gd name="connsiteY11" fmla="*/ 3 h 304875"/>
                    <a:gd name="connsiteX12" fmla="*/ 337088 w 606450"/>
                    <a:gd name="connsiteY12" fmla="*/ 0 h 304875"/>
                    <a:gd name="connsiteX13" fmla="*/ 337090 w 606450"/>
                    <a:gd name="connsiteY13" fmla="*/ 3 h 304875"/>
                    <a:gd name="connsiteX14" fmla="*/ 337094 w 606450"/>
                    <a:gd name="connsiteY14" fmla="*/ 0 h 304875"/>
                    <a:gd name="connsiteX15" fmla="*/ 337097 w 606450"/>
                    <a:gd name="connsiteY15" fmla="*/ 3 h 304875"/>
                    <a:gd name="connsiteX16" fmla="*/ 337101 w 606450"/>
                    <a:gd name="connsiteY16" fmla="*/ 0 h 304875"/>
                    <a:gd name="connsiteX17" fmla="*/ 337123 w 606450"/>
                    <a:gd name="connsiteY17" fmla="*/ 29 h 304875"/>
                    <a:gd name="connsiteX18" fmla="*/ 337156 w 606450"/>
                    <a:gd name="connsiteY18" fmla="*/ 0 h 304875"/>
                    <a:gd name="connsiteX19" fmla="*/ 337160 w 606450"/>
                    <a:gd name="connsiteY19" fmla="*/ 5 h 304875"/>
                    <a:gd name="connsiteX20" fmla="*/ 337167 w 606450"/>
                    <a:gd name="connsiteY20" fmla="*/ 0 h 304875"/>
                    <a:gd name="connsiteX21" fmla="*/ 337171 w 606450"/>
                    <a:gd name="connsiteY21" fmla="*/ 5 h 304875"/>
                    <a:gd name="connsiteX22" fmla="*/ 337177 w 606450"/>
                    <a:gd name="connsiteY22" fmla="*/ 0 h 304875"/>
                    <a:gd name="connsiteX23" fmla="*/ 337182 w 606450"/>
                    <a:gd name="connsiteY23" fmla="*/ 7 h 304875"/>
                    <a:gd name="connsiteX24" fmla="*/ 337190 w 606450"/>
                    <a:gd name="connsiteY24" fmla="*/ 0 h 304875"/>
                    <a:gd name="connsiteX25" fmla="*/ 337196 w 606450"/>
                    <a:gd name="connsiteY25" fmla="*/ 8 h 304875"/>
                    <a:gd name="connsiteX26" fmla="*/ 337205 w 606450"/>
                    <a:gd name="connsiteY26" fmla="*/ 0 h 304875"/>
                    <a:gd name="connsiteX27" fmla="*/ 337409 w 606450"/>
                    <a:gd name="connsiteY27" fmla="*/ 273 h 304875"/>
                    <a:gd name="connsiteX28" fmla="*/ 337724 w 606450"/>
                    <a:gd name="connsiteY28" fmla="*/ 0 h 304875"/>
                    <a:gd name="connsiteX29" fmla="*/ 606450 w 606450"/>
                    <a:gd name="connsiteY29" fmla="*/ 88867 h 304875"/>
                    <a:gd name="connsiteX30" fmla="*/ 0 w 606450"/>
                    <a:gd name="connsiteY30" fmla="*/ 304875 h 304875"/>
                    <a:gd name="connsiteX0" fmla="*/ 0 w 607974"/>
                    <a:gd name="connsiteY0" fmla="*/ 304875 h 304875"/>
                    <a:gd name="connsiteX1" fmla="*/ 336503 w 607974"/>
                    <a:gd name="connsiteY1" fmla="*/ 15 h 304875"/>
                    <a:gd name="connsiteX2" fmla="*/ 336521 w 607974"/>
                    <a:gd name="connsiteY2" fmla="*/ 0 h 304875"/>
                    <a:gd name="connsiteX3" fmla="*/ 336533 w 607974"/>
                    <a:gd name="connsiteY3" fmla="*/ 16 h 304875"/>
                    <a:gd name="connsiteX4" fmla="*/ 336552 w 607974"/>
                    <a:gd name="connsiteY4" fmla="*/ 0 h 304875"/>
                    <a:gd name="connsiteX5" fmla="*/ 336560 w 607974"/>
                    <a:gd name="connsiteY5" fmla="*/ 10 h 304875"/>
                    <a:gd name="connsiteX6" fmla="*/ 336571 w 607974"/>
                    <a:gd name="connsiteY6" fmla="*/ 0 h 304875"/>
                    <a:gd name="connsiteX7" fmla="*/ 336636 w 607974"/>
                    <a:gd name="connsiteY7" fmla="*/ 88 h 304875"/>
                    <a:gd name="connsiteX8" fmla="*/ 336738 w 607974"/>
                    <a:gd name="connsiteY8" fmla="*/ 0 h 304875"/>
                    <a:gd name="connsiteX9" fmla="*/ 336872 w 607974"/>
                    <a:gd name="connsiteY9" fmla="*/ 180 h 304875"/>
                    <a:gd name="connsiteX10" fmla="*/ 337081 w 607974"/>
                    <a:gd name="connsiteY10" fmla="*/ 0 h 304875"/>
                    <a:gd name="connsiteX11" fmla="*/ 337083 w 607974"/>
                    <a:gd name="connsiteY11" fmla="*/ 3 h 304875"/>
                    <a:gd name="connsiteX12" fmla="*/ 337088 w 607974"/>
                    <a:gd name="connsiteY12" fmla="*/ 0 h 304875"/>
                    <a:gd name="connsiteX13" fmla="*/ 337090 w 607974"/>
                    <a:gd name="connsiteY13" fmla="*/ 3 h 304875"/>
                    <a:gd name="connsiteX14" fmla="*/ 337094 w 607974"/>
                    <a:gd name="connsiteY14" fmla="*/ 0 h 304875"/>
                    <a:gd name="connsiteX15" fmla="*/ 337097 w 607974"/>
                    <a:gd name="connsiteY15" fmla="*/ 3 h 304875"/>
                    <a:gd name="connsiteX16" fmla="*/ 337101 w 607974"/>
                    <a:gd name="connsiteY16" fmla="*/ 0 h 304875"/>
                    <a:gd name="connsiteX17" fmla="*/ 337123 w 607974"/>
                    <a:gd name="connsiteY17" fmla="*/ 29 h 304875"/>
                    <a:gd name="connsiteX18" fmla="*/ 337156 w 607974"/>
                    <a:gd name="connsiteY18" fmla="*/ 0 h 304875"/>
                    <a:gd name="connsiteX19" fmla="*/ 337160 w 607974"/>
                    <a:gd name="connsiteY19" fmla="*/ 5 h 304875"/>
                    <a:gd name="connsiteX20" fmla="*/ 337167 w 607974"/>
                    <a:gd name="connsiteY20" fmla="*/ 0 h 304875"/>
                    <a:gd name="connsiteX21" fmla="*/ 337171 w 607974"/>
                    <a:gd name="connsiteY21" fmla="*/ 5 h 304875"/>
                    <a:gd name="connsiteX22" fmla="*/ 337177 w 607974"/>
                    <a:gd name="connsiteY22" fmla="*/ 0 h 304875"/>
                    <a:gd name="connsiteX23" fmla="*/ 337182 w 607974"/>
                    <a:gd name="connsiteY23" fmla="*/ 7 h 304875"/>
                    <a:gd name="connsiteX24" fmla="*/ 337190 w 607974"/>
                    <a:gd name="connsiteY24" fmla="*/ 0 h 304875"/>
                    <a:gd name="connsiteX25" fmla="*/ 337196 w 607974"/>
                    <a:gd name="connsiteY25" fmla="*/ 8 h 304875"/>
                    <a:gd name="connsiteX26" fmla="*/ 337205 w 607974"/>
                    <a:gd name="connsiteY26" fmla="*/ 0 h 304875"/>
                    <a:gd name="connsiteX27" fmla="*/ 337409 w 607974"/>
                    <a:gd name="connsiteY27" fmla="*/ 273 h 304875"/>
                    <a:gd name="connsiteX28" fmla="*/ 337724 w 607974"/>
                    <a:gd name="connsiteY28" fmla="*/ 0 h 304875"/>
                    <a:gd name="connsiteX29" fmla="*/ 607974 w 607974"/>
                    <a:gd name="connsiteY29" fmla="*/ 84296 h 304875"/>
                    <a:gd name="connsiteX30" fmla="*/ 0 w 607974"/>
                    <a:gd name="connsiteY30" fmla="*/ 304875 h 304875"/>
                    <a:gd name="connsiteX0" fmla="*/ 0 w 609498"/>
                    <a:gd name="connsiteY0" fmla="*/ 304875 h 304875"/>
                    <a:gd name="connsiteX1" fmla="*/ 336503 w 609498"/>
                    <a:gd name="connsiteY1" fmla="*/ 15 h 304875"/>
                    <a:gd name="connsiteX2" fmla="*/ 336521 w 609498"/>
                    <a:gd name="connsiteY2" fmla="*/ 0 h 304875"/>
                    <a:gd name="connsiteX3" fmla="*/ 336533 w 609498"/>
                    <a:gd name="connsiteY3" fmla="*/ 16 h 304875"/>
                    <a:gd name="connsiteX4" fmla="*/ 336552 w 609498"/>
                    <a:gd name="connsiteY4" fmla="*/ 0 h 304875"/>
                    <a:gd name="connsiteX5" fmla="*/ 336560 w 609498"/>
                    <a:gd name="connsiteY5" fmla="*/ 10 h 304875"/>
                    <a:gd name="connsiteX6" fmla="*/ 336571 w 609498"/>
                    <a:gd name="connsiteY6" fmla="*/ 0 h 304875"/>
                    <a:gd name="connsiteX7" fmla="*/ 336636 w 609498"/>
                    <a:gd name="connsiteY7" fmla="*/ 88 h 304875"/>
                    <a:gd name="connsiteX8" fmla="*/ 336738 w 609498"/>
                    <a:gd name="connsiteY8" fmla="*/ 0 h 304875"/>
                    <a:gd name="connsiteX9" fmla="*/ 336872 w 609498"/>
                    <a:gd name="connsiteY9" fmla="*/ 180 h 304875"/>
                    <a:gd name="connsiteX10" fmla="*/ 337081 w 609498"/>
                    <a:gd name="connsiteY10" fmla="*/ 0 h 304875"/>
                    <a:gd name="connsiteX11" fmla="*/ 337083 w 609498"/>
                    <a:gd name="connsiteY11" fmla="*/ 3 h 304875"/>
                    <a:gd name="connsiteX12" fmla="*/ 337088 w 609498"/>
                    <a:gd name="connsiteY12" fmla="*/ 0 h 304875"/>
                    <a:gd name="connsiteX13" fmla="*/ 337090 w 609498"/>
                    <a:gd name="connsiteY13" fmla="*/ 3 h 304875"/>
                    <a:gd name="connsiteX14" fmla="*/ 337094 w 609498"/>
                    <a:gd name="connsiteY14" fmla="*/ 0 h 304875"/>
                    <a:gd name="connsiteX15" fmla="*/ 337097 w 609498"/>
                    <a:gd name="connsiteY15" fmla="*/ 3 h 304875"/>
                    <a:gd name="connsiteX16" fmla="*/ 337101 w 609498"/>
                    <a:gd name="connsiteY16" fmla="*/ 0 h 304875"/>
                    <a:gd name="connsiteX17" fmla="*/ 337123 w 609498"/>
                    <a:gd name="connsiteY17" fmla="*/ 29 h 304875"/>
                    <a:gd name="connsiteX18" fmla="*/ 337156 w 609498"/>
                    <a:gd name="connsiteY18" fmla="*/ 0 h 304875"/>
                    <a:gd name="connsiteX19" fmla="*/ 337160 w 609498"/>
                    <a:gd name="connsiteY19" fmla="*/ 5 h 304875"/>
                    <a:gd name="connsiteX20" fmla="*/ 337167 w 609498"/>
                    <a:gd name="connsiteY20" fmla="*/ 0 h 304875"/>
                    <a:gd name="connsiteX21" fmla="*/ 337171 w 609498"/>
                    <a:gd name="connsiteY21" fmla="*/ 5 h 304875"/>
                    <a:gd name="connsiteX22" fmla="*/ 337177 w 609498"/>
                    <a:gd name="connsiteY22" fmla="*/ 0 h 304875"/>
                    <a:gd name="connsiteX23" fmla="*/ 337182 w 609498"/>
                    <a:gd name="connsiteY23" fmla="*/ 7 h 304875"/>
                    <a:gd name="connsiteX24" fmla="*/ 337190 w 609498"/>
                    <a:gd name="connsiteY24" fmla="*/ 0 h 304875"/>
                    <a:gd name="connsiteX25" fmla="*/ 337196 w 609498"/>
                    <a:gd name="connsiteY25" fmla="*/ 8 h 304875"/>
                    <a:gd name="connsiteX26" fmla="*/ 337205 w 609498"/>
                    <a:gd name="connsiteY26" fmla="*/ 0 h 304875"/>
                    <a:gd name="connsiteX27" fmla="*/ 337409 w 609498"/>
                    <a:gd name="connsiteY27" fmla="*/ 273 h 304875"/>
                    <a:gd name="connsiteX28" fmla="*/ 337724 w 609498"/>
                    <a:gd name="connsiteY28" fmla="*/ 0 h 304875"/>
                    <a:gd name="connsiteX29" fmla="*/ 609498 w 609498"/>
                    <a:gd name="connsiteY29" fmla="*/ 91915 h 304875"/>
                    <a:gd name="connsiteX30" fmla="*/ 0 w 609498"/>
                    <a:gd name="connsiteY30" fmla="*/ 304875 h 304875"/>
                    <a:gd name="connsiteX0" fmla="*/ 0 w 607974"/>
                    <a:gd name="connsiteY0" fmla="*/ 304875 h 304875"/>
                    <a:gd name="connsiteX1" fmla="*/ 336503 w 607974"/>
                    <a:gd name="connsiteY1" fmla="*/ 15 h 304875"/>
                    <a:gd name="connsiteX2" fmla="*/ 336521 w 607974"/>
                    <a:gd name="connsiteY2" fmla="*/ 0 h 304875"/>
                    <a:gd name="connsiteX3" fmla="*/ 336533 w 607974"/>
                    <a:gd name="connsiteY3" fmla="*/ 16 h 304875"/>
                    <a:gd name="connsiteX4" fmla="*/ 336552 w 607974"/>
                    <a:gd name="connsiteY4" fmla="*/ 0 h 304875"/>
                    <a:gd name="connsiteX5" fmla="*/ 336560 w 607974"/>
                    <a:gd name="connsiteY5" fmla="*/ 10 h 304875"/>
                    <a:gd name="connsiteX6" fmla="*/ 336571 w 607974"/>
                    <a:gd name="connsiteY6" fmla="*/ 0 h 304875"/>
                    <a:gd name="connsiteX7" fmla="*/ 336636 w 607974"/>
                    <a:gd name="connsiteY7" fmla="*/ 88 h 304875"/>
                    <a:gd name="connsiteX8" fmla="*/ 336738 w 607974"/>
                    <a:gd name="connsiteY8" fmla="*/ 0 h 304875"/>
                    <a:gd name="connsiteX9" fmla="*/ 336872 w 607974"/>
                    <a:gd name="connsiteY9" fmla="*/ 180 h 304875"/>
                    <a:gd name="connsiteX10" fmla="*/ 337081 w 607974"/>
                    <a:gd name="connsiteY10" fmla="*/ 0 h 304875"/>
                    <a:gd name="connsiteX11" fmla="*/ 337083 w 607974"/>
                    <a:gd name="connsiteY11" fmla="*/ 3 h 304875"/>
                    <a:gd name="connsiteX12" fmla="*/ 337088 w 607974"/>
                    <a:gd name="connsiteY12" fmla="*/ 0 h 304875"/>
                    <a:gd name="connsiteX13" fmla="*/ 337090 w 607974"/>
                    <a:gd name="connsiteY13" fmla="*/ 3 h 304875"/>
                    <a:gd name="connsiteX14" fmla="*/ 337094 w 607974"/>
                    <a:gd name="connsiteY14" fmla="*/ 0 h 304875"/>
                    <a:gd name="connsiteX15" fmla="*/ 337097 w 607974"/>
                    <a:gd name="connsiteY15" fmla="*/ 3 h 304875"/>
                    <a:gd name="connsiteX16" fmla="*/ 337101 w 607974"/>
                    <a:gd name="connsiteY16" fmla="*/ 0 h 304875"/>
                    <a:gd name="connsiteX17" fmla="*/ 337123 w 607974"/>
                    <a:gd name="connsiteY17" fmla="*/ 29 h 304875"/>
                    <a:gd name="connsiteX18" fmla="*/ 337156 w 607974"/>
                    <a:gd name="connsiteY18" fmla="*/ 0 h 304875"/>
                    <a:gd name="connsiteX19" fmla="*/ 337160 w 607974"/>
                    <a:gd name="connsiteY19" fmla="*/ 5 h 304875"/>
                    <a:gd name="connsiteX20" fmla="*/ 337167 w 607974"/>
                    <a:gd name="connsiteY20" fmla="*/ 0 h 304875"/>
                    <a:gd name="connsiteX21" fmla="*/ 337171 w 607974"/>
                    <a:gd name="connsiteY21" fmla="*/ 5 h 304875"/>
                    <a:gd name="connsiteX22" fmla="*/ 337177 w 607974"/>
                    <a:gd name="connsiteY22" fmla="*/ 0 h 304875"/>
                    <a:gd name="connsiteX23" fmla="*/ 337182 w 607974"/>
                    <a:gd name="connsiteY23" fmla="*/ 7 h 304875"/>
                    <a:gd name="connsiteX24" fmla="*/ 337190 w 607974"/>
                    <a:gd name="connsiteY24" fmla="*/ 0 h 304875"/>
                    <a:gd name="connsiteX25" fmla="*/ 337196 w 607974"/>
                    <a:gd name="connsiteY25" fmla="*/ 8 h 304875"/>
                    <a:gd name="connsiteX26" fmla="*/ 337205 w 607974"/>
                    <a:gd name="connsiteY26" fmla="*/ 0 h 304875"/>
                    <a:gd name="connsiteX27" fmla="*/ 337409 w 607974"/>
                    <a:gd name="connsiteY27" fmla="*/ 273 h 304875"/>
                    <a:gd name="connsiteX28" fmla="*/ 337724 w 607974"/>
                    <a:gd name="connsiteY28" fmla="*/ 0 h 304875"/>
                    <a:gd name="connsiteX29" fmla="*/ 607974 w 607974"/>
                    <a:gd name="connsiteY29" fmla="*/ 85820 h 304875"/>
                    <a:gd name="connsiteX30" fmla="*/ 0 w 607974"/>
                    <a:gd name="connsiteY30" fmla="*/ 304875 h 304875"/>
                    <a:gd name="connsiteX0" fmla="*/ 0 w 611022"/>
                    <a:gd name="connsiteY0" fmla="*/ 304875 h 304875"/>
                    <a:gd name="connsiteX1" fmla="*/ 336503 w 611022"/>
                    <a:gd name="connsiteY1" fmla="*/ 15 h 304875"/>
                    <a:gd name="connsiteX2" fmla="*/ 336521 w 611022"/>
                    <a:gd name="connsiteY2" fmla="*/ 0 h 304875"/>
                    <a:gd name="connsiteX3" fmla="*/ 336533 w 611022"/>
                    <a:gd name="connsiteY3" fmla="*/ 16 h 304875"/>
                    <a:gd name="connsiteX4" fmla="*/ 336552 w 611022"/>
                    <a:gd name="connsiteY4" fmla="*/ 0 h 304875"/>
                    <a:gd name="connsiteX5" fmla="*/ 336560 w 611022"/>
                    <a:gd name="connsiteY5" fmla="*/ 10 h 304875"/>
                    <a:gd name="connsiteX6" fmla="*/ 336571 w 611022"/>
                    <a:gd name="connsiteY6" fmla="*/ 0 h 304875"/>
                    <a:gd name="connsiteX7" fmla="*/ 336636 w 611022"/>
                    <a:gd name="connsiteY7" fmla="*/ 88 h 304875"/>
                    <a:gd name="connsiteX8" fmla="*/ 336738 w 611022"/>
                    <a:gd name="connsiteY8" fmla="*/ 0 h 304875"/>
                    <a:gd name="connsiteX9" fmla="*/ 336872 w 611022"/>
                    <a:gd name="connsiteY9" fmla="*/ 180 h 304875"/>
                    <a:gd name="connsiteX10" fmla="*/ 337081 w 611022"/>
                    <a:gd name="connsiteY10" fmla="*/ 0 h 304875"/>
                    <a:gd name="connsiteX11" fmla="*/ 337083 w 611022"/>
                    <a:gd name="connsiteY11" fmla="*/ 3 h 304875"/>
                    <a:gd name="connsiteX12" fmla="*/ 337088 w 611022"/>
                    <a:gd name="connsiteY12" fmla="*/ 0 h 304875"/>
                    <a:gd name="connsiteX13" fmla="*/ 337090 w 611022"/>
                    <a:gd name="connsiteY13" fmla="*/ 3 h 304875"/>
                    <a:gd name="connsiteX14" fmla="*/ 337094 w 611022"/>
                    <a:gd name="connsiteY14" fmla="*/ 0 h 304875"/>
                    <a:gd name="connsiteX15" fmla="*/ 337097 w 611022"/>
                    <a:gd name="connsiteY15" fmla="*/ 3 h 304875"/>
                    <a:gd name="connsiteX16" fmla="*/ 337101 w 611022"/>
                    <a:gd name="connsiteY16" fmla="*/ 0 h 304875"/>
                    <a:gd name="connsiteX17" fmla="*/ 337123 w 611022"/>
                    <a:gd name="connsiteY17" fmla="*/ 29 h 304875"/>
                    <a:gd name="connsiteX18" fmla="*/ 337156 w 611022"/>
                    <a:gd name="connsiteY18" fmla="*/ 0 h 304875"/>
                    <a:gd name="connsiteX19" fmla="*/ 337160 w 611022"/>
                    <a:gd name="connsiteY19" fmla="*/ 5 h 304875"/>
                    <a:gd name="connsiteX20" fmla="*/ 337167 w 611022"/>
                    <a:gd name="connsiteY20" fmla="*/ 0 h 304875"/>
                    <a:gd name="connsiteX21" fmla="*/ 337171 w 611022"/>
                    <a:gd name="connsiteY21" fmla="*/ 5 h 304875"/>
                    <a:gd name="connsiteX22" fmla="*/ 337177 w 611022"/>
                    <a:gd name="connsiteY22" fmla="*/ 0 h 304875"/>
                    <a:gd name="connsiteX23" fmla="*/ 337182 w 611022"/>
                    <a:gd name="connsiteY23" fmla="*/ 7 h 304875"/>
                    <a:gd name="connsiteX24" fmla="*/ 337190 w 611022"/>
                    <a:gd name="connsiteY24" fmla="*/ 0 h 304875"/>
                    <a:gd name="connsiteX25" fmla="*/ 337196 w 611022"/>
                    <a:gd name="connsiteY25" fmla="*/ 8 h 304875"/>
                    <a:gd name="connsiteX26" fmla="*/ 337205 w 611022"/>
                    <a:gd name="connsiteY26" fmla="*/ 0 h 304875"/>
                    <a:gd name="connsiteX27" fmla="*/ 337409 w 611022"/>
                    <a:gd name="connsiteY27" fmla="*/ 273 h 304875"/>
                    <a:gd name="connsiteX28" fmla="*/ 337724 w 611022"/>
                    <a:gd name="connsiteY28" fmla="*/ 0 h 304875"/>
                    <a:gd name="connsiteX29" fmla="*/ 611022 w 611022"/>
                    <a:gd name="connsiteY29" fmla="*/ 84296 h 304875"/>
                    <a:gd name="connsiteX30" fmla="*/ 0 w 611022"/>
                    <a:gd name="connsiteY30" fmla="*/ 304875 h 304875"/>
                    <a:gd name="connsiteX0" fmla="*/ 0 w 611022"/>
                    <a:gd name="connsiteY0" fmla="*/ 304875 h 304875"/>
                    <a:gd name="connsiteX1" fmla="*/ 336503 w 611022"/>
                    <a:gd name="connsiteY1" fmla="*/ 15 h 304875"/>
                    <a:gd name="connsiteX2" fmla="*/ 336521 w 611022"/>
                    <a:gd name="connsiteY2" fmla="*/ 0 h 304875"/>
                    <a:gd name="connsiteX3" fmla="*/ 336533 w 611022"/>
                    <a:gd name="connsiteY3" fmla="*/ 16 h 304875"/>
                    <a:gd name="connsiteX4" fmla="*/ 336552 w 611022"/>
                    <a:gd name="connsiteY4" fmla="*/ 0 h 304875"/>
                    <a:gd name="connsiteX5" fmla="*/ 336560 w 611022"/>
                    <a:gd name="connsiteY5" fmla="*/ 10 h 304875"/>
                    <a:gd name="connsiteX6" fmla="*/ 336571 w 611022"/>
                    <a:gd name="connsiteY6" fmla="*/ 0 h 304875"/>
                    <a:gd name="connsiteX7" fmla="*/ 336636 w 611022"/>
                    <a:gd name="connsiteY7" fmla="*/ 88 h 304875"/>
                    <a:gd name="connsiteX8" fmla="*/ 336738 w 611022"/>
                    <a:gd name="connsiteY8" fmla="*/ 0 h 304875"/>
                    <a:gd name="connsiteX9" fmla="*/ 336872 w 611022"/>
                    <a:gd name="connsiteY9" fmla="*/ 180 h 304875"/>
                    <a:gd name="connsiteX10" fmla="*/ 337081 w 611022"/>
                    <a:gd name="connsiteY10" fmla="*/ 0 h 304875"/>
                    <a:gd name="connsiteX11" fmla="*/ 337083 w 611022"/>
                    <a:gd name="connsiteY11" fmla="*/ 3 h 304875"/>
                    <a:gd name="connsiteX12" fmla="*/ 337088 w 611022"/>
                    <a:gd name="connsiteY12" fmla="*/ 0 h 304875"/>
                    <a:gd name="connsiteX13" fmla="*/ 337090 w 611022"/>
                    <a:gd name="connsiteY13" fmla="*/ 3 h 304875"/>
                    <a:gd name="connsiteX14" fmla="*/ 337094 w 611022"/>
                    <a:gd name="connsiteY14" fmla="*/ 0 h 304875"/>
                    <a:gd name="connsiteX15" fmla="*/ 337097 w 611022"/>
                    <a:gd name="connsiteY15" fmla="*/ 3 h 304875"/>
                    <a:gd name="connsiteX16" fmla="*/ 337101 w 611022"/>
                    <a:gd name="connsiteY16" fmla="*/ 0 h 304875"/>
                    <a:gd name="connsiteX17" fmla="*/ 337123 w 611022"/>
                    <a:gd name="connsiteY17" fmla="*/ 29 h 304875"/>
                    <a:gd name="connsiteX18" fmla="*/ 337156 w 611022"/>
                    <a:gd name="connsiteY18" fmla="*/ 0 h 304875"/>
                    <a:gd name="connsiteX19" fmla="*/ 337160 w 611022"/>
                    <a:gd name="connsiteY19" fmla="*/ 5 h 304875"/>
                    <a:gd name="connsiteX20" fmla="*/ 337167 w 611022"/>
                    <a:gd name="connsiteY20" fmla="*/ 0 h 304875"/>
                    <a:gd name="connsiteX21" fmla="*/ 337171 w 611022"/>
                    <a:gd name="connsiteY21" fmla="*/ 5 h 304875"/>
                    <a:gd name="connsiteX22" fmla="*/ 337177 w 611022"/>
                    <a:gd name="connsiteY22" fmla="*/ 0 h 304875"/>
                    <a:gd name="connsiteX23" fmla="*/ 337182 w 611022"/>
                    <a:gd name="connsiteY23" fmla="*/ 7 h 304875"/>
                    <a:gd name="connsiteX24" fmla="*/ 337190 w 611022"/>
                    <a:gd name="connsiteY24" fmla="*/ 0 h 304875"/>
                    <a:gd name="connsiteX25" fmla="*/ 337196 w 611022"/>
                    <a:gd name="connsiteY25" fmla="*/ 8 h 304875"/>
                    <a:gd name="connsiteX26" fmla="*/ 337205 w 611022"/>
                    <a:gd name="connsiteY26" fmla="*/ 0 h 304875"/>
                    <a:gd name="connsiteX27" fmla="*/ 337409 w 611022"/>
                    <a:gd name="connsiteY27" fmla="*/ 273 h 304875"/>
                    <a:gd name="connsiteX28" fmla="*/ 337724 w 611022"/>
                    <a:gd name="connsiteY28" fmla="*/ 0 h 304875"/>
                    <a:gd name="connsiteX29" fmla="*/ 611022 w 611022"/>
                    <a:gd name="connsiteY29" fmla="*/ 84296 h 304875"/>
                    <a:gd name="connsiteX30" fmla="*/ 0 w 611022"/>
                    <a:gd name="connsiteY30" fmla="*/ 304875 h 304875"/>
                    <a:gd name="connsiteX0" fmla="*/ 0 w 611022"/>
                    <a:gd name="connsiteY0" fmla="*/ 304875 h 304875"/>
                    <a:gd name="connsiteX1" fmla="*/ 336503 w 611022"/>
                    <a:gd name="connsiteY1" fmla="*/ 15 h 304875"/>
                    <a:gd name="connsiteX2" fmla="*/ 336521 w 611022"/>
                    <a:gd name="connsiteY2" fmla="*/ 0 h 304875"/>
                    <a:gd name="connsiteX3" fmla="*/ 336533 w 611022"/>
                    <a:gd name="connsiteY3" fmla="*/ 16 h 304875"/>
                    <a:gd name="connsiteX4" fmla="*/ 336552 w 611022"/>
                    <a:gd name="connsiteY4" fmla="*/ 0 h 304875"/>
                    <a:gd name="connsiteX5" fmla="*/ 336560 w 611022"/>
                    <a:gd name="connsiteY5" fmla="*/ 10 h 304875"/>
                    <a:gd name="connsiteX6" fmla="*/ 336571 w 611022"/>
                    <a:gd name="connsiteY6" fmla="*/ 0 h 304875"/>
                    <a:gd name="connsiteX7" fmla="*/ 336636 w 611022"/>
                    <a:gd name="connsiteY7" fmla="*/ 88 h 304875"/>
                    <a:gd name="connsiteX8" fmla="*/ 336738 w 611022"/>
                    <a:gd name="connsiteY8" fmla="*/ 0 h 304875"/>
                    <a:gd name="connsiteX9" fmla="*/ 336872 w 611022"/>
                    <a:gd name="connsiteY9" fmla="*/ 180 h 304875"/>
                    <a:gd name="connsiteX10" fmla="*/ 337081 w 611022"/>
                    <a:gd name="connsiteY10" fmla="*/ 0 h 304875"/>
                    <a:gd name="connsiteX11" fmla="*/ 337083 w 611022"/>
                    <a:gd name="connsiteY11" fmla="*/ 3 h 304875"/>
                    <a:gd name="connsiteX12" fmla="*/ 337088 w 611022"/>
                    <a:gd name="connsiteY12" fmla="*/ 0 h 304875"/>
                    <a:gd name="connsiteX13" fmla="*/ 337090 w 611022"/>
                    <a:gd name="connsiteY13" fmla="*/ 3 h 304875"/>
                    <a:gd name="connsiteX14" fmla="*/ 337094 w 611022"/>
                    <a:gd name="connsiteY14" fmla="*/ 0 h 304875"/>
                    <a:gd name="connsiteX15" fmla="*/ 337097 w 611022"/>
                    <a:gd name="connsiteY15" fmla="*/ 3 h 304875"/>
                    <a:gd name="connsiteX16" fmla="*/ 337101 w 611022"/>
                    <a:gd name="connsiteY16" fmla="*/ 0 h 304875"/>
                    <a:gd name="connsiteX17" fmla="*/ 337123 w 611022"/>
                    <a:gd name="connsiteY17" fmla="*/ 29 h 304875"/>
                    <a:gd name="connsiteX18" fmla="*/ 337156 w 611022"/>
                    <a:gd name="connsiteY18" fmla="*/ 0 h 304875"/>
                    <a:gd name="connsiteX19" fmla="*/ 337160 w 611022"/>
                    <a:gd name="connsiteY19" fmla="*/ 5 h 304875"/>
                    <a:gd name="connsiteX20" fmla="*/ 337167 w 611022"/>
                    <a:gd name="connsiteY20" fmla="*/ 0 h 304875"/>
                    <a:gd name="connsiteX21" fmla="*/ 337171 w 611022"/>
                    <a:gd name="connsiteY21" fmla="*/ 5 h 304875"/>
                    <a:gd name="connsiteX22" fmla="*/ 337177 w 611022"/>
                    <a:gd name="connsiteY22" fmla="*/ 0 h 304875"/>
                    <a:gd name="connsiteX23" fmla="*/ 337182 w 611022"/>
                    <a:gd name="connsiteY23" fmla="*/ 7 h 304875"/>
                    <a:gd name="connsiteX24" fmla="*/ 337190 w 611022"/>
                    <a:gd name="connsiteY24" fmla="*/ 0 h 304875"/>
                    <a:gd name="connsiteX25" fmla="*/ 337196 w 611022"/>
                    <a:gd name="connsiteY25" fmla="*/ 8 h 304875"/>
                    <a:gd name="connsiteX26" fmla="*/ 337205 w 611022"/>
                    <a:gd name="connsiteY26" fmla="*/ 0 h 304875"/>
                    <a:gd name="connsiteX27" fmla="*/ 337409 w 611022"/>
                    <a:gd name="connsiteY27" fmla="*/ 273 h 304875"/>
                    <a:gd name="connsiteX28" fmla="*/ 337724 w 611022"/>
                    <a:gd name="connsiteY28" fmla="*/ 0 h 304875"/>
                    <a:gd name="connsiteX29" fmla="*/ 611022 w 611022"/>
                    <a:gd name="connsiteY29" fmla="*/ 84296 h 304875"/>
                    <a:gd name="connsiteX30" fmla="*/ 0 w 611022"/>
                    <a:gd name="connsiteY30" fmla="*/ 304875 h 304875"/>
                    <a:gd name="connsiteX0" fmla="*/ 0 w 609498"/>
                    <a:gd name="connsiteY0" fmla="*/ 304875 h 304875"/>
                    <a:gd name="connsiteX1" fmla="*/ 336503 w 609498"/>
                    <a:gd name="connsiteY1" fmla="*/ 15 h 304875"/>
                    <a:gd name="connsiteX2" fmla="*/ 336521 w 609498"/>
                    <a:gd name="connsiteY2" fmla="*/ 0 h 304875"/>
                    <a:gd name="connsiteX3" fmla="*/ 336533 w 609498"/>
                    <a:gd name="connsiteY3" fmla="*/ 16 h 304875"/>
                    <a:gd name="connsiteX4" fmla="*/ 336552 w 609498"/>
                    <a:gd name="connsiteY4" fmla="*/ 0 h 304875"/>
                    <a:gd name="connsiteX5" fmla="*/ 336560 w 609498"/>
                    <a:gd name="connsiteY5" fmla="*/ 10 h 304875"/>
                    <a:gd name="connsiteX6" fmla="*/ 336571 w 609498"/>
                    <a:gd name="connsiteY6" fmla="*/ 0 h 304875"/>
                    <a:gd name="connsiteX7" fmla="*/ 336636 w 609498"/>
                    <a:gd name="connsiteY7" fmla="*/ 88 h 304875"/>
                    <a:gd name="connsiteX8" fmla="*/ 336738 w 609498"/>
                    <a:gd name="connsiteY8" fmla="*/ 0 h 304875"/>
                    <a:gd name="connsiteX9" fmla="*/ 336872 w 609498"/>
                    <a:gd name="connsiteY9" fmla="*/ 180 h 304875"/>
                    <a:gd name="connsiteX10" fmla="*/ 337081 w 609498"/>
                    <a:gd name="connsiteY10" fmla="*/ 0 h 304875"/>
                    <a:gd name="connsiteX11" fmla="*/ 337083 w 609498"/>
                    <a:gd name="connsiteY11" fmla="*/ 3 h 304875"/>
                    <a:gd name="connsiteX12" fmla="*/ 337088 w 609498"/>
                    <a:gd name="connsiteY12" fmla="*/ 0 h 304875"/>
                    <a:gd name="connsiteX13" fmla="*/ 337090 w 609498"/>
                    <a:gd name="connsiteY13" fmla="*/ 3 h 304875"/>
                    <a:gd name="connsiteX14" fmla="*/ 337094 w 609498"/>
                    <a:gd name="connsiteY14" fmla="*/ 0 h 304875"/>
                    <a:gd name="connsiteX15" fmla="*/ 337097 w 609498"/>
                    <a:gd name="connsiteY15" fmla="*/ 3 h 304875"/>
                    <a:gd name="connsiteX16" fmla="*/ 337101 w 609498"/>
                    <a:gd name="connsiteY16" fmla="*/ 0 h 304875"/>
                    <a:gd name="connsiteX17" fmla="*/ 337123 w 609498"/>
                    <a:gd name="connsiteY17" fmla="*/ 29 h 304875"/>
                    <a:gd name="connsiteX18" fmla="*/ 337156 w 609498"/>
                    <a:gd name="connsiteY18" fmla="*/ 0 h 304875"/>
                    <a:gd name="connsiteX19" fmla="*/ 337160 w 609498"/>
                    <a:gd name="connsiteY19" fmla="*/ 5 h 304875"/>
                    <a:gd name="connsiteX20" fmla="*/ 337167 w 609498"/>
                    <a:gd name="connsiteY20" fmla="*/ 0 h 304875"/>
                    <a:gd name="connsiteX21" fmla="*/ 337171 w 609498"/>
                    <a:gd name="connsiteY21" fmla="*/ 5 h 304875"/>
                    <a:gd name="connsiteX22" fmla="*/ 337177 w 609498"/>
                    <a:gd name="connsiteY22" fmla="*/ 0 h 304875"/>
                    <a:gd name="connsiteX23" fmla="*/ 337182 w 609498"/>
                    <a:gd name="connsiteY23" fmla="*/ 7 h 304875"/>
                    <a:gd name="connsiteX24" fmla="*/ 337190 w 609498"/>
                    <a:gd name="connsiteY24" fmla="*/ 0 h 304875"/>
                    <a:gd name="connsiteX25" fmla="*/ 337196 w 609498"/>
                    <a:gd name="connsiteY25" fmla="*/ 8 h 304875"/>
                    <a:gd name="connsiteX26" fmla="*/ 337205 w 609498"/>
                    <a:gd name="connsiteY26" fmla="*/ 0 h 304875"/>
                    <a:gd name="connsiteX27" fmla="*/ 337409 w 609498"/>
                    <a:gd name="connsiteY27" fmla="*/ 273 h 304875"/>
                    <a:gd name="connsiteX28" fmla="*/ 337724 w 609498"/>
                    <a:gd name="connsiteY28" fmla="*/ 0 h 304875"/>
                    <a:gd name="connsiteX29" fmla="*/ 609498 w 609498"/>
                    <a:gd name="connsiteY29" fmla="*/ 84296 h 304875"/>
                    <a:gd name="connsiteX30" fmla="*/ 0 w 609498"/>
                    <a:gd name="connsiteY30" fmla="*/ 304875 h 304875"/>
                    <a:gd name="connsiteX0" fmla="*/ 0 w 607974"/>
                    <a:gd name="connsiteY0" fmla="*/ 304875 h 304875"/>
                    <a:gd name="connsiteX1" fmla="*/ 336503 w 607974"/>
                    <a:gd name="connsiteY1" fmla="*/ 15 h 304875"/>
                    <a:gd name="connsiteX2" fmla="*/ 336521 w 607974"/>
                    <a:gd name="connsiteY2" fmla="*/ 0 h 304875"/>
                    <a:gd name="connsiteX3" fmla="*/ 336533 w 607974"/>
                    <a:gd name="connsiteY3" fmla="*/ 16 h 304875"/>
                    <a:gd name="connsiteX4" fmla="*/ 336552 w 607974"/>
                    <a:gd name="connsiteY4" fmla="*/ 0 h 304875"/>
                    <a:gd name="connsiteX5" fmla="*/ 336560 w 607974"/>
                    <a:gd name="connsiteY5" fmla="*/ 10 h 304875"/>
                    <a:gd name="connsiteX6" fmla="*/ 336571 w 607974"/>
                    <a:gd name="connsiteY6" fmla="*/ 0 h 304875"/>
                    <a:gd name="connsiteX7" fmla="*/ 336636 w 607974"/>
                    <a:gd name="connsiteY7" fmla="*/ 88 h 304875"/>
                    <a:gd name="connsiteX8" fmla="*/ 336738 w 607974"/>
                    <a:gd name="connsiteY8" fmla="*/ 0 h 304875"/>
                    <a:gd name="connsiteX9" fmla="*/ 336872 w 607974"/>
                    <a:gd name="connsiteY9" fmla="*/ 180 h 304875"/>
                    <a:gd name="connsiteX10" fmla="*/ 337081 w 607974"/>
                    <a:gd name="connsiteY10" fmla="*/ 0 h 304875"/>
                    <a:gd name="connsiteX11" fmla="*/ 337083 w 607974"/>
                    <a:gd name="connsiteY11" fmla="*/ 3 h 304875"/>
                    <a:gd name="connsiteX12" fmla="*/ 337088 w 607974"/>
                    <a:gd name="connsiteY12" fmla="*/ 0 h 304875"/>
                    <a:gd name="connsiteX13" fmla="*/ 337090 w 607974"/>
                    <a:gd name="connsiteY13" fmla="*/ 3 h 304875"/>
                    <a:gd name="connsiteX14" fmla="*/ 337094 w 607974"/>
                    <a:gd name="connsiteY14" fmla="*/ 0 h 304875"/>
                    <a:gd name="connsiteX15" fmla="*/ 337097 w 607974"/>
                    <a:gd name="connsiteY15" fmla="*/ 3 h 304875"/>
                    <a:gd name="connsiteX16" fmla="*/ 337101 w 607974"/>
                    <a:gd name="connsiteY16" fmla="*/ 0 h 304875"/>
                    <a:gd name="connsiteX17" fmla="*/ 337123 w 607974"/>
                    <a:gd name="connsiteY17" fmla="*/ 29 h 304875"/>
                    <a:gd name="connsiteX18" fmla="*/ 337156 w 607974"/>
                    <a:gd name="connsiteY18" fmla="*/ 0 h 304875"/>
                    <a:gd name="connsiteX19" fmla="*/ 337160 w 607974"/>
                    <a:gd name="connsiteY19" fmla="*/ 5 h 304875"/>
                    <a:gd name="connsiteX20" fmla="*/ 337167 w 607974"/>
                    <a:gd name="connsiteY20" fmla="*/ 0 h 304875"/>
                    <a:gd name="connsiteX21" fmla="*/ 337171 w 607974"/>
                    <a:gd name="connsiteY21" fmla="*/ 5 h 304875"/>
                    <a:gd name="connsiteX22" fmla="*/ 337177 w 607974"/>
                    <a:gd name="connsiteY22" fmla="*/ 0 h 304875"/>
                    <a:gd name="connsiteX23" fmla="*/ 337182 w 607974"/>
                    <a:gd name="connsiteY23" fmla="*/ 7 h 304875"/>
                    <a:gd name="connsiteX24" fmla="*/ 337190 w 607974"/>
                    <a:gd name="connsiteY24" fmla="*/ 0 h 304875"/>
                    <a:gd name="connsiteX25" fmla="*/ 337196 w 607974"/>
                    <a:gd name="connsiteY25" fmla="*/ 8 h 304875"/>
                    <a:gd name="connsiteX26" fmla="*/ 337205 w 607974"/>
                    <a:gd name="connsiteY26" fmla="*/ 0 h 304875"/>
                    <a:gd name="connsiteX27" fmla="*/ 337409 w 607974"/>
                    <a:gd name="connsiteY27" fmla="*/ 273 h 304875"/>
                    <a:gd name="connsiteX28" fmla="*/ 337724 w 607974"/>
                    <a:gd name="connsiteY28" fmla="*/ 0 h 304875"/>
                    <a:gd name="connsiteX29" fmla="*/ 607974 w 607974"/>
                    <a:gd name="connsiteY29" fmla="*/ 88867 h 304875"/>
                    <a:gd name="connsiteX30" fmla="*/ 0 w 607974"/>
                    <a:gd name="connsiteY30" fmla="*/ 304875 h 304875"/>
                    <a:gd name="connsiteX0" fmla="*/ 0 w 612545"/>
                    <a:gd name="connsiteY0" fmla="*/ 304875 h 304875"/>
                    <a:gd name="connsiteX1" fmla="*/ 336503 w 612545"/>
                    <a:gd name="connsiteY1" fmla="*/ 15 h 304875"/>
                    <a:gd name="connsiteX2" fmla="*/ 336521 w 612545"/>
                    <a:gd name="connsiteY2" fmla="*/ 0 h 304875"/>
                    <a:gd name="connsiteX3" fmla="*/ 336533 w 612545"/>
                    <a:gd name="connsiteY3" fmla="*/ 16 h 304875"/>
                    <a:gd name="connsiteX4" fmla="*/ 336552 w 612545"/>
                    <a:gd name="connsiteY4" fmla="*/ 0 h 304875"/>
                    <a:gd name="connsiteX5" fmla="*/ 336560 w 612545"/>
                    <a:gd name="connsiteY5" fmla="*/ 10 h 304875"/>
                    <a:gd name="connsiteX6" fmla="*/ 336571 w 612545"/>
                    <a:gd name="connsiteY6" fmla="*/ 0 h 304875"/>
                    <a:gd name="connsiteX7" fmla="*/ 336636 w 612545"/>
                    <a:gd name="connsiteY7" fmla="*/ 88 h 304875"/>
                    <a:gd name="connsiteX8" fmla="*/ 336738 w 612545"/>
                    <a:gd name="connsiteY8" fmla="*/ 0 h 304875"/>
                    <a:gd name="connsiteX9" fmla="*/ 336872 w 612545"/>
                    <a:gd name="connsiteY9" fmla="*/ 180 h 304875"/>
                    <a:gd name="connsiteX10" fmla="*/ 337081 w 612545"/>
                    <a:gd name="connsiteY10" fmla="*/ 0 h 304875"/>
                    <a:gd name="connsiteX11" fmla="*/ 337083 w 612545"/>
                    <a:gd name="connsiteY11" fmla="*/ 3 h 304875"/>
                    <a:gd name="connsiteX12" fmla="*/ 337088 w 612545"/>
                    <a:gd name="connsiteY12" fmla="*/ 0 h 304875"/>
                    <a:gd name="connsiteX13" fmla="*/ 337090 w 612545"/>
                    <a:gd name="connsiteY13" fmla="*/ 3 h 304875"/>
                    <a:gd name="connsiteX14" fmla="*/ 337094 w 612545"/>
                    <a:gd name="connsiteY14" fmla="*/ 0 h 304875"/>
                    <a:gd name="connsiteX15" fmla="*/ 337097 w 612545"/>
                    <a:gd name="connsiteY15" fmla="*/ 3 h 304875"/>
                    <a:gd name="connsiteX16" fmla="*/ 337101 w 612545"/>
                    <a:gd name="connsiteY16" fmla="*/ 0 h 304875"/>
                    <a:gd name="connsiteX17" fmla="*/ 337123 w 612545"/>
                    <a:gd name="connsiteY17" fmla="*/ 29 h 304875"/>
                    <a:gd name="connsiteX18" fmla="*/ 337156 w 612545"/>
                    <a:gd name="connsiteY18" fmla="*/ 0 h 304875"/>
                    <a:gd name="connsiteX19" fmla="*/ 337160 w 612545"/>
                    <a:gd name="connsiteY19" fmla="*/ 5 h 304875"/>
                    <a:gd name="connsiteX20" fmla="*/ 337167 w 612545"/>
                    <a:gd name="connsiteY20" fmla="*/ 0 h 304875"/>
                    <a:gd name="connsiteX21" fmla="*/ 337171 w 612545"/>
                    <a:gd name="connsiteY21" fmla="*/ 5 h 304875"/>
                    <a:gd name="connsiteX22" fmla="*/ 337177 w 612545"/>
                    <a:gd name="connsiteY22" fmla="*/ 0 h 304875"/>
                    <a:gd name="connsiteX23" fmla="*/ 337182 w 612545"/>
                    <a:gd name="connsiteY23" fmla="*/ 7 h 304875"/>
                    <a:gd name="connsiteX24" fmla="*/ 337190 w 612545"/>
                    <a:gd name="connsiteY24" fmla="*/ 0 h 304875"/>
                    <a:gd name="connsiteX25" fmla="*/ 337196 w 612545"/>
                    <a:gd name="connsiteY25" fmla="*/ 8 h 304875"/>
                    <a:gd name="connsiteX26" fmla="*/ 337205 w 612545"/>
                    <a:gd name="connsiteY26" fmla="*/ 0 h 304875"/>
                    <a:gd name="connsiteX27" fmla="*/ 337409 w 612545"/>
                    <a:gd name="connsiteY27" fmla="*/ 273 h 304875"/>
                    <a:gd name="connsiteX28" fmla="*/ 337724 w 612545"/>
                    <a:gd name="connsiteY28" fmla="*/ 0 h 304875"/>
                    <a:gd name="connsiteX29" fmla="*/ 612545 w 612545"/>
                    <a:gd name="connsiteY29" fmla="*/ 81248 h 304875"/>
                    <a:gd name="connsiteX30" fmla="*/ 0 w 612545"/>
                    <a:gd name="connsiteY30" fmla="*/ 304875 h 304875"/>
                    <a:gd name="connsiteX0" fmla="*/ 0 w 609497"/>
                    <a:gd name="connsiteY0" fmla="*/ 304875 h 304875"/>
                    <a:gd name="connsiteX1" fmla="*/ 336503 w 609497"/>
                    <a:gd name="connsiteY1" fmla="*/ 15 h 304875"/>
                    <a:gd name="connsiteX2" fmla="*/ 336521 w 609497"/>
                    <a:gd name="connsiteY2" fmla="*/ 0 h 304875"/>
                    <a:gd name="connsiteX3" fmla="*/ 336533 w 609497"/>
                    <a:gd name="connsiteY3" fmla="*/ 16 h 304875"/>
                    <a:gd name="connsiteX4" fmla="*/ 336552 w 609497"/>
                    <a:gd name="connsiteY4" fmla="*/ 0 h 304875"/>
                    <a:gd name="connsiteX5" fmla="*/ 336560 w 609497"/>
                    <a:gd name="connsiteY5" fmla="*/ 10 h 304875"/>
                    <a:gd name="connsiteX6" fmla="*/ 336571 w 609497"/>
                    <a:gd name="connsiteY6" fmla="*/ 0 h 304875"/>
                    <a:gd name="connsiteX7" fmla="*/ 336636 w 609497"/>
                    <a:gd name="connsiteY7" fmla="*/ 88 h 304875"/>
                    <a:gd name="connsiteX8" fmla="*/ 336738 w 609497"/>
                    <a:gd name="connsiteY8" fmla="*/ 0 h 304875"/>
                    <a:gd name="connsiteX9" fmla="*/ 336872 w 609497"/>
                    <a:gd name="connsiteY9" fmla="*/ 180 h 304875"/>
                    <a:gd name="connsiteX10" fmla="*/ 337081 w 609497"/>
                    <a:gd name="connsiteY10" fmla="*/ 0 h 304875"/>
                    <a:gd name="connsiteX11" fmla="*/ 337083 w 609497"/>
                    <a:gd name="connsiteY11" fmla="*/ 3 h 304875"/>
                    <a:gd name="connsiteX12" fmla="*/ 337088 w 609497"/>
                    <a:gd name="connsiteY12" fmla="*/ 0 h 304875"/>
                    <a:gd name="connsiteX13" fmla="*/ 337090 w 609497"/>
                    <a:gd name="connsiteY13" fmla="*/ 3 h 304875"/>
                    <a:gd name="connsiteX14" fmla="*/ 337094 w 609497"/>
                    <a:gd name="connsiteY14" fmla="*/ 0 h 304875"/>
                    <a:gd name="connsiteX15" fmla="*/ 337097 w 609497"/>
                    <a:gd name="connsiteY15" fmla="*/ 3 h 304875"/>
                    <a:gd name="connsiteX16" fmla="*/ 337101 w 609497"/>
                    <a:gd name="connsiteY16" fmla="*/ 0 h 304875"/>
                    <a:gd name="connsiteX17" fmla="*/ 337123 w 609497"/>
                    <a:gd name="connsiteY17" fmla="*/ 29 h 304875"/>
                    <a:gd name="connsiteX18" fmla="*/ 337156 w 609497"/>
                    <a:gd name="connsiteY18" fmla="*/ 0 h 304875"/>
                    <a:gd name="connsiteX19" fmla="*/ 337160 w 609497"/>
                    <a:gd name="connsiteY19" fmla="*/ 5 h 304875"/>
                    <a:gd name="connsiteX20" fmla="*/ 337167 w 609497"/>
                    <a:gd name="connsiteY20" fmla="*/ 0 h 304875"/>
                    <a:gd name="connsiteX21" fmla="*/ 337171 w 609497"/>
                    <a:gd name="connsiteY21" fmla="*/ 5 h 304875"/>
                    <a:gd name="connsiteX22" fmla="*/ 337177 w 609497"/>
                    <a:gd name="connsiteY22" fmla="*/ 0 h 304875"/>
                    <a:gd name="connsiteX23" fmla="*/ 337182 w 609497"/>
                    <a:gd name="connsiteY23" fmla="*/ 7 h 304875"/>
                    <a:gd name="connsiteX24" fmla="*/ 337190 w 609497"/>
                    <a:gd name="connsiteY24" fmla="*/ 0 h 304875"/>
                    <a:gd name="connsiteX25" fmla="*/ 337196 w 609497"/>
                    <a:gd name="connsiteY25" fmla="*/ 8 h 304875"/>
                    <a:gd name="connsiteX26" fmla="*/ 337205 w 609497"/>
                    <a:gd name="connsiteY26" fmla="*/ 0 h 304875"/>
                    <a:gd name="connsiteX27" fmla="*/ 337409 w 609497"/>
                    <a:gd name="connsiteY27" fmla="*/ 273 h 304875"/>
                    <a:gd name="connsiteX28" fmla="*/ 337724 w 609497"/>
                    <a:gd name="connsiteY28" fmla="*/ 0 h 304875"/>
                    <a:gd name="connsiteX29" fmla="*/ 609497 w 609497"/>
                    <a:gd name="connsiteY29" fmla="*/ 85819 h 304875"/>
                    <a:gd name="connsiteX30" fmla="*/ 0 w 609497"/>
                    <a:gd name="connsiteY30" fmla="*/ 304875 h 304875"/>
                    <a:gd name="connsiteX0" fmla="*/ 0 w 609497"/>
                    <a:gd name="connsiteY0" fmla="*/ 304875 h 304875"/>
                    <a:gd name="connsiteX1" fmla="*/ 336503 w 609497"/>
                    <a:gd name="connsiteY1" fmla="*/ 15 h 304875"/>
                    <a:gd name="connsiteX2" fmla="*/ 336521 w 609497"/>
                    <a:gd name="connsiteY2" fmla="*/ 0 h 304875"/>
                    <a:gd name="connsiteX3" fmla="*/ 336533 w 609497"/>
                    <a:gd name="connsiteY3" fmla="*/ 16 h 304875"/>
                    <a:gd name="connsiteX4" fmla="*/ 336552 w 609497"/>
                    <a:gd name="connsiteY4" fmla="*/ 0 h 304875"/>
                    <a:gd name="connsiteX5" fmla="*/ 336560 w 609497"/>
                    <a:gd name="connsiteY5" fmla="*/ 10 h 304875"/>
                    <a:gd name="connsiteX6" fmla="*/ 336571 w 609497"/>
                    <a:gd name="connsiteY6" fmla="*/ 0 h 304875"/>
                    <a:gd name="connsiteX7" fmla="*/ 336636 w 609497"/>
                    <a:gd name="connsiteY7" fmla="*/ 88 h 304875"/>
                    <a:gd name="connsiteX8" fmla="*/ 336738 w 609497"/>
                    <a:gd name="connsiteY8" fmla="*/ 0 h 304875"/>
                    <a:gd name="connsiteX9" fmla="*/ 336872 w 609497"/>
                    <a:gd name="connsiteY9" fmla="*/ 180 h 304875"/>
                    <a:gd name="connsiteX10" fmla="*/ 337081 w 609497"/>
                    <a:gd name="connsiteY10" fmla="*/ 0 h 304875"/>
                    <a:gd name="connsiteX11" fmla="*/ 337083 w 609497"/>
                    <a:gd name="connsiteY11" fmla="*/ 3 h 304875"/>
                    <a:gd name="connsiteX12" fmla="*/ 337088 w 609497"/>
                    <a:gd name="connsiteY12" fmla="*/ 0 h 304875"/>
                    <a:gd name="connsiteX13" fmla="*/ 337090 w 609497"/>
                    <a:gd name="connsiteY13" fmla="*/ 3 h 304875"/>
                    <a:gd name="connsiteX14" fmla="*/ 337094 w 609497"/>
                    <a:gd name="connsiteY14" fmla="*/ 0 h 304875"/>
                    <a:gd name="connsiteX15" fmla="*/ 337097 w 609497"/>
                    <a:gd name="connsiteY15" fmla="*/ 3 h 304875"/>
                    <a:gd name="connsiteX16" fmla="*/ 337101 w 609497"/>
                    <a:gd name="connsiteY16" fmla="*/ 0 h 304875"/>
                    <a:gd name="connsiteX17" fmla="*/ 337123 w 609497"/>
                    <a:gd name="connsiteY17" fmla="*/ 29 h 304875"/>
                    <a:gd name="connsiteX18" fmla="*/ 337156 w 609497"/>
                    <a:gd name="connsiteY18" fmla="*/ 0 h 304875"/>
                    <a:gd name="connsiteX19" fmla="*/ 337160 w 609497"/>
                    <a:gd name="connsiteY19" fmla="*/ 5 h 304875"/>
                    <a:gd name="connsiteX20" fmla="*/ 337167 w 609497"/>
                    <a:gd name="connsiteY20" fmla="*/ 0 h 304875"/>
                    <a:gd name="connsiteX21" fmla="*/ 337171 w 609497"/>
                    <a:gd name="connsiteY21" fmla="*/ 5 h 304875"/>
                    <a:gd name="connsiteX22" fmla="*/ 337177 w 609497"/>
                    <a:gd name="connsiteY22" fmla="*/ 0 h 304875"/>
                    <a:gd name="connsiteX23" fmla="*/ 337182 w 609497"/>
                    <a:gd name="connsiteY23" fmla="*/ 7 h 304875"/>
                    <a:gd name="connsiteX24" fmla="*/ 337190 w 609497"/>
                    <a:gd name="connsiteY24" fmla="*/ 0 h 304875"/>
                    <a:gd name="connsiteX25" fmla="*/ 337196 w 609497"/>
                    <a:gd name="connsiteY25" fmla="*/ 8 h 304875"/>
                    <a:gd name="connsiteX26" fmla="*/ 337205 w 609497"/>
                    <a:gd name="connsiteY26" fmla="*/ 0 h 304875"/>
                    <a:gd name="connsiteX27" fmla="*/ 337409 w 609497"/>
                    <a:gd name="connsiteY27" fmla="*/ 273 h 304875"/>
                    <a:gd name="connsiteX28" fmla="*/ 337724 w 609497"/>
                    <a:gd name="connsiteY28" fmla="*/ 0 h 304875"/>
                    <a:gd name="connsiteX29" fmla="*/ 609497 w 609497"/>
                    <a:gd name="connsiteY29" fmla="*/ 85819 h 304875"/>
                    <a:gd name="connsiteX30" fmla="*/ 0 w 609497"/>
                    <a:gd name="connsiteY30" fmla="*/ 304875 h 3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609497" h="304875">
                      <a:moveTo>
                        <a:pt x="0" y="304875"/>
                      </a:moveTo>
                      <a:lnTo>
                        <a:pt x="336503" y="15"/>
                      </a:lnTo>
                      <a:lnTo>
                        <a:pt x="336521" y="0"/>
                      </a:lnTo>
                      <a:cubicBezTo>
                        <a:pt x="336525" y="5"/>
                        <a:pt x="336529" y="11"/>
                        <a:pt x="336533" y="16"/>
                      </a:cubicBezTo>
                      <a:lnTo>
                        <a:pt x="336552" y="0"/>
                      </a:lnTo>
                      <a:cubicBezTo>
                        <a:pt x="336555" y="3"/>
                        <a:pt x="336557" y="7"/>
                        <a:pt x="336560" y="10"/>
                      </a:cubicBezTo>
                      <a:cubicBezTo>
                        <a:pt x="336564" y="7"/>
                        <a:pt x="336567" y="3"/>
                        <a:pt x="336571" y="0"/>
                      </a:cubicBezTo>
                      <a:cubicBezTo>
                        <a:pt x="336593" y="29"/>
                        <a:pt x="336614" y="59"/>
                        <a:pt x="336636" y="88"/>
                      </a:cubicBezTo>
                      <a:lnTo>
                        <a:pt x="336738" y="0"/>
                      </a:lnTo>
                      <a:lnTo>
                        <a:pt x="336872" y="180"/>
                      </a:lnTo>
                      <a:lnTo>
                        <a:pt x="337081" y="0"/>
                      </a:lnTo>
                      <a:cubicBezTo>
                        <a:pt x="337082" y="1"/>
                        <a:pt x="337082" y="2"/>
                        <a:pt x="337083" y="3"/>
                      </a:cubicBezTo>
                      <a:cubicBezTo>
                        <a:pt x="337085" y="2"/>
                        <a:pt x="337086" y="1"/>
                        <a:pt x="337088" y="0"/>
                      </a:cubicBezTo>
                      <a:cubicBezTo>
                        <a:pt x="337089" y="1"/>
                        <a:pt x="337089" y="2"/>
                        <a:pt x="337090" y="3"/>
                      </a:cubicBezTo>
                      <a:cubicBezTo>
                        <a:pt x="337091" y="2"/>
                        <a:pt x="337093" y="1"/>
                        <a:pt x="337094" y="0"/>
                      </a:cubicBezTo>
                      <a:lnTo>
                        <a:pt x="337097" y="3"/>
                      </a:lnTo>
                      <a:cubicBezTo>
                        <a:pt x="337098" y="2"/>
                        <a:pt x="337100" y="1"/>
                        <a:pt x="337101" y="0"/>
                      </a:cubicBezTo>
                      <a:cubicBezTo>
                        <a:pt x="337108" y="10"/>
                        <a:pt x="337116" y="19"/>
                        <a:pt x="337123" y="29"/>
                      </a:cubicBezTo>
                      <a:cubicBezTo>
                        <a:pt x="337134" y="19"/>
                        <a:pt x="337145" y="10"/>
                        <a:pt x="337156" y="0"/>
                      </a:cubicBezTo>
                      <a:cubicBezTo>
                        <a:pt x="337157" y="2"/>
                        <a:pt x="337159" y="3"/>
                        <a:pt x="337160" y="5"/>
                      </a:cubicBezTo>
                      <a:cubicBezTo>
                        <a:pt x="337162" y="3"/>
                        <a:pt x="337165" y="2"/>
                        <a:pt x="337167" y="0"/>
                      </a:cubicBezTo>
                      <a:cubicBezTo>
                        <a:pt x="337168" y="2"/>
                        <a:pt x="337170" y="3"/>
                        <a:pt x="337171" y="5"/>
                      </a:cubicBezTo>
                      <a:cubicBezTo>
                        <a:pt x="337173" y="3"/>
                        <a:pt x="337175" y="2"/>
                        <a:pt x="337177" y="0"/>
                      </a:cubicBezTo>
                      <a:cubicBezTo>
                        <a:pt x="337179" y="2"/>
                        <a:pt x="337180" y="5"/>
                        <a:pt x="337182" y="7"/>
                      </a:cubicBezTo>
                      <a:cubicBezTo>
                        <a:pt x="337185" y="5"/>
                        <a:pt x="337187" y="2"/>
                        <a:pt x="337190" y="0"/>
                      </a:cubicBezTo>
                      <a:cubicBezTo>
                        <a:pt x="337192" y="3"/>
                        <a:pt x="337194" y="5"/>
                        <a:pt x="337196" y="8"/>
                      </a:cubicBezTo>
                      <a:cubicBezTo>
                        <a:pt x="337199" y="5"/>
                        <a:pt x="337202" y="3"/>
                        <a:pt x="337205" y="0"/>
                      </a:cubicBezTo>
                      <a:lnTo>
                        <a:pt x="337409" y="273"/>
                      </a:lnTo>
                      <a:lnTo>
                        <a:pt x="337724" y="0"/>
                      </a:lnTo>
                      <a:cubicBezTo>
                        <a:pt x="412202" y="55136"/>
                        <a:pt x="503165" y="69461"/>
                        <a:pt x="609497" y="85819"/>
                      </a:cubicBezTo>
                      <a:cubicBezTo>
                        <a:pt x="577076" y="115202"/>
                        <a:pt x="200864" y="257612"/>
                        <a:pt x="0" y="30487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FFFFFF">
                        <a:lumMod val="75000"/>
                      </a:srgbClr>
                    </a:gs>
                    <a:gs pos="0">
                      <a:srgbClr val="FFFFFF">
                        <a:lumMod val="95000"/>
                      </a:srgbClr>
                    </a:gs>
                  </a:gsLst>
                  <a:lin ang="0" scaled="1"/>
                  <a:tileRect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2" name="Group 9"/>
              <p:cNvGrpSpPr/>
              <p:nvPr/>
            </p:nvGrpSpPr>
            <p:grpSpPr>
              <a:xfrm>
                <a:off x="3133580" y="1952483"/>
                <a:ext cx="2258558" cy="2533907"/>
                <a:chOff x="3133580" y="1952483"/>
                <a:chExt cx="2258558" cy="2533907"/>
              </a:xfrm>
            </p:grpSpPr>
            <p:sp>
              <p:nvSpPr>
                <p:cNvPr id="73" name="Rectangle 2436"/>
                <p:cNvSpPr>
                  <a:spLocks noChangeArrowheads="1"/>
                </p:cNvSpPr>
                <p:nvPr/>
              </p:nvSpPr>
              <p:spPr bwMode="auto">
                <a:xfrm>
                  <a:off x="3134362" y="1952483"/>
                  <a:ext cx="2254650" cy="1910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 2437"/>
                <p:cNvSpPr>
                  <a:spLocks noChangeArrowheads="1"/>
                </p:cNvSpPr>
                <p:nvPr/>
              </p:nvSpPr>
              <p:spPr bwMode="auto">
                <a:xfrm>
                  <a:off x="3135144" y="2456535"/>
                  <a:ext cx="2254650" cy="1910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Rectangle 2438"/>
                <p:cNvSpPr>
                  <a:spLocks noChangeArrowheads="1"/>
                </p:cNvSpPr>
                <p:nvPr/>
              </p:nvSpPr>
              <p:spPr bwMode="auto">
                <a:xfrm>
                  <a:off x="3135926" y="2960587"/>
                  <a:ext cx="2254650" cy="1637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Rectangle 2439"/>
                <p:cNvSpPr>
                  <a:spLocks noChangeArrowheads="1"/>
                </p:cNvSpPr>
                <p:nvPr/>
              </p:nvSpPr>
              <p:spPr bwMode="auto">
                <a:xfrm>
                  <a:off x="3133580" y="3461909"/>
                  <a:ext cx="2254650" cy="1910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Rectangle 2440"/>
                <p:cNvSpPr>
                  <a:spLocks noChangeArrowheads="1"/>
                </p:cNvSpPr>
                <p:nvPr/>
              </p:nvSpPr>
              <p:spPr bwMode="auto">
                <a:xfrm>
                  <a:off x="3136708" y="3965961"/>
                  <a:ext cx="2254650" cy="1910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Rectangle 2442"/>
                <p:cNvSpPr>
                  <a:spLocks noChangeArrowheads="1"/>
                </p:cNvSpPr>
                <p:nvPr/>
              </p:nvSpPr>
              <p:spPr bwMode="auto">
                <a:xfrm>
                  <a:off x="3137488" y="4470012"/>
                  <a:ext cx="2254650" cy="1637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79" name="Group 8"/>
                <p:cNvGrpSpPr/>
                <p:nvPr/>
              </p:nvGrpSpPr>
              <p:grpSpPr>
                <a:xfrm>
                  <a:off x="3189474" y="2009220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92" name="Frame 5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" name="Group 72"/>
                <p:cNvGrpSpPr/>
                <p:nvPr/>
              </p:nvGrpSpPr>
              <p:grpSpPr>
                <a:xfrm>
                  <a:off x="3189474" y="2508108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90" name="Frame 73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1" name="Group 75"/>
                <p:cNvGrpSpPr/>
                <p:nvPr/>
              </p:nvGrpSpPr>
              <p:grpSpPr>
                <a:xfrm>
                  <a:off x="3189474" y="3006996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88" name="Frame 76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" name="Group 78"/>
                <p:cNvGrpSpPr/>
                <p:nvPr/>
              </p:nvGrpSpPr>
              <p:grpSpPr>
                <a:xfrm>
                  <a:off x="3189474" y="3505884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86" name="Frame 79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3" name="Group 81"/>
                <p:cNvGrpSpPr/>
                <p:nvPr/>
              </p:nvGrpSpPr>
              <p:grpSpPr>
                <a:xfrm>
                  <a:off x="3189474" y="4004772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84" name="Frame 82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53" name="Group 3"/>
              <p:cNvGrpSpPr/>
              <p:nvPr/>
            </p:nvGrpSpPr>
            <p:grpSpPr>
              <a:xfrm>
                <a:off x="2335327" y="1159137"/>
                <a:ext cx="4694915" cy="4155961"/>
                <a:chOff x="2184856" y="1135988"/>
                <a:chExt cx="4694915" cy="4155961"/>
              </a:xfrm>
            </p:grpSpPr>
            <p:sp>
              <p:nvSpPr>
                <p:cNvPr id="54" name="Freeform 2474"/>
                <p:cNvSpPr>
                  <a:spLocks/>
                </p:cNvSpPr>
                <p:nvPr/>
              </p:nvSpPr>
              <p:spPr bwMode="auto">
                <a:xfrm>
                  <a:off x="5018182" y="2549920"/>
                  <a:ext cx="1861588" cy="2609496"/>
                </a:xfrm>
                <a:custGeom>
                  <a:avLst/>
                  <a:gdLst>
                    <a:gd name="T0" fmla="*/ 541 w 1365"/>
                    <a:gd name="T1" fmla="*/ 8 h 1912"/>
                    <a:gd name="T2" fmla="*/ 647 w 1365"/>
                    <a:gd name="T3" fmla="*/ 42 h 1912"/>
                    <a:gd name="T4" fmla="*/ 747 w 1365"/>
                    <a:gd name="T5" fmla="*/ 111 h 1912"/>
                    <a:gd name="T6" fmla="*/ 833 w 1365"/>
                    <a:gd name="T7" fmla="*/ 219 h 1912"/>
                    <a:gd name="T8" fmla="*/ 892 w 1365"/>
                    <a:gd name="T9" fmla="*/ 325 h 1912"/>
                    <a:gd name="T10" fmla="*/ 966 w 1365"/>
                    <a:gd name="T11" fmla="*/ 470 h 1912"/>
                    <a:gd name="T12" fmla="*/ 1049 w 1365"/>
                    <a:gd name="T13" fmla="*/ 637 h 1912"/>
                    <a:gd name="T14" fmla="*/ 1135 w 1365"/>
                    <a:gd name="T15" fmla="*/ 810 h 1912"/>
                    <a:gd name="T16" fmla="*/ 1216 w 1365"/>
                    <a:gd name="T17" fmla="*/ 976 h 1912"/>
                    <a:gd name="T18" fmla="*/ 1283 w 1365"/>
                    <a:gd name="T19" fmla="*/ 1113 h 1912"/>
                    <a:gd name="T20" fmla="*/ 1338 w 1365"/>
                    <a:gd name="T21" fmla="*/ 1233 h 1912"/>
                    <a:gd name="T22" fmla="*/ 1365 w 1365"/>
                    <a:gd name="T23" fmla="*/ 1385 h 1912"/>
                    <a:gd name="T24" fmla="*/ 1334 w 1365"/>
                    <a:gd name="T25" fmla="*/ 1530 h 1912"/>
                    <a:gd name="T26" fmla="*/ 1246 w 1365"/>
                    <a:gd name="T27" fmla="*/ 1663 h 1912"/>
                    <a:gd name="T28" fmla="*/ 1105 w 1365"/>
                    <a:gd name="T29" fmla="*/ 1674 h 1912"/>
                    <a:gd name="T30" fmla="*/ 1174 w 1365"/>
                    <a:gd name="T31" fmla="*/ 1613 h 1912"/>
                    <a:gd name="T32" fmla="*/ 1233 w 1365"/>
                    <a:gd name="T33" fmla="*/ 1538 h 1912"/>
                    <a:gd name="T34" fmla="*/ 1270 w 1365"/>
                    <a:gd name="T35" fmla="*/ 1446 h 1912"/>
                    <a:gd name="T36" fmla="*/ 1276 w 1365"/>
                    <a:gd name="T37" fmla="*/ 1340 h 1912"/>
                    <a:gd name="T38" fmla="*/ 1237 w 1365"/>
                    <a:gd name="T39" fmla="*/ 1219 h 1912"/>
                    <a:gd name="T40" fmla="*/ 1186 w 1365"/>
                    <a:gd name="T41" fmla="*/ 1113 h 1912"/>
                    <a:gd name="T42" fmla="*/ 1112 w 1365"/>
                    <a:gd name="T43" fmla="*/ 962 h 1912"/>
                    <a:gd name="T44" fmla="*/ 1029 w 1365"/>
                    <a:gd name="T45" fmla="*/ 792 h 1912"/>
                    <a:gd name="T46" fmla="*/ 944 w 1365"/>
                    <a:gd name="T47" fmla="*/ 619 h 1912"/>
                    <a:gd name="T48" fmla="*/ 864 w 1365"/>
                    <a:gd name="T49" fmla="*/ 461 h 1912"/>
                    <a:gd name="T50" fmla="*/ 794 w 1365"/>
                    <a:gd name="T51" fmla="*/ 328 h 1912"/>
                    <a:gd name="T52" fmla="*/ 733 w 1365"/>
                    <a:gd name="T53" fmla="*/ 225 h 1912"/>
                    <a:gd name="T54" fmla="*/ 646 w 1365"/>
                    <a:gd name="T55" fmla="*/ 142 h 1912"/>
                    <a:gd name="T56" fmla="*/ 548 w 1365"/>
                    <a:gd name="T57" fmla="*/ 99 h 1912"/>
                    <a:gd name="T58" fmla="*/ 452 w 1365"/>
                    <a:gd name="T59" fmla="*/ 88 h 1912"/>
                    <a:gd name="T60" fmla="*/ 368 w 1365"/>
                    <a:gd name="T61" fmla="*/ 101 h 1912"/>
                    <a:gd name="T62" fmla="*/ 290 w 1365"/>
                    <a:gd name="T63" fmla="*/ 137 h 1912"/>
                    <a:gd name="T64" fmla="*/ 217 w 1365"/>
                    <a:gd name="T65" fmla="*/ 197 h 1912"/>
                    <a:gd name="T66" fmla="*/ 161 w 1365"/>
                    <a:gd name="T67" fmla="*/ 284 h 1912"/>
                    <a:gd name="T68" fmla="*/ 131 w 1365"/>
                    <a:gd name="T69" fmla="*/ 397 h 1912"/>
                    <a:gd name="T70" fmla="*/ 120 w 1365"/>
                    <a:gd name="T71" fmla="*/ 537 h 1912"/>
                    <a:gd name="T72" fmla="*/ 112 w 1365"/>
                    <a:gd name="T73" fmla="*/ 726 h 1912"/>
                    <a:gd name="T74" fmla="*/ 103 w 1365"/>
                    <a:gd name="T75" fmla="*/ 940 h 1912"/>
                    <a:gd name="T76" fmla="*/ 97 w 1365"/>
                    <a:gd name="T77" fmla="*/ 1156 h 1912"/>
                    <a:gd name="T78" fmla="*/ 90 w 1365"/>
                    <a:gd name="T79" fmla="*/ 1349 h 1912"/>
                    <a:gd name="T80" fmla="*/ 87 w 1365"/>
                    <a:gd name="T81" fmla="*/ 1467 h 1912"/>
                    <a:gd name="T82" fmla="*/ 101 w 1365"/>
                    <a:gd name="T83" fmla="*/ 1586 h 1912"/>
                    <a:gd name="T84" fmla="*/ 144 w 1365"/>
                    <a:gd name="T85" fmla="*/ 1677 h 1912"/>
                    <a:gd name="T86" fmla="*/ 207 w 1365"/>
                    <a:gd name="T87" fmla="*/ 1744 h 1912"/>
                    <a:gd name="T88" fmla="*/ 285 w 1365"/>
                    <a:gd name="T89" fmla="*/ 1791 h 1912"/>
                    <a:gd name="T90" fmla="*/ 368 w 1365"/>
                    <a:gd name="T91" fmla="*/ 1820 h 1912"/>
                    <a:gd name="T92" fmla="*/ 322 w 1365"/>
                    <a:gd name="T93" fmla="*/ 1897 h 1912"/>
                    <a:gd name="T94" fmla="*/ 181 w 1365"/>
                    <a:gd name="T95" fmla="*/ 1832 h 1912"/>
                    <a:gd name="T96" fmla="*/ 79 w 1365"/>
                    <a:gd name="T97" fmla="*/ 1735 h 1912"/>
                    <a:gd name="T98" fmla="*/ 18 w 1365"/>
                    <a:gd name="T99" fmla="*/ 1612 h 1912"/>
                    <a:gd name="T100" fmla="*/ 0 w 1365"/>
                    <a:gd name="T101" fmla="*/ 1465 h 1912"/>
                    <a:gd name="T102" fmla="*/ 3 w 1365"/>
                    <a:gd name="T103" fmla="*/ 1346 h 1912"/>
                    <a:gd name="T104" fmla="*/ 9 w 1365"/>
                    <a:gd name="T105" fmla="*/ 1153 h 1912"/>
                    <a:gd name="T106" fmla="*/ 16 w 1365"/>
                    <a:gd name="T107" fmla="*/ 936 h 1912"/>
                    <a:gd name="T108" fmla="*/ 25 w 1365"/>
                    <a:gd name="T109" fmla="*/ 720 h 1912"/>
                    <a:gd name="T110" fmla="*/ 33 w 1365"/>
                    <a:gd name="T111" fmla="*/ 530 h 1912"/>
                    <a:gd name="T112" fmla="*/ 44 w 1365"/>
                    <a:gd name="T113" fmla="*/ 389 h 1912"/>
                    <a:gd name="T114" fmla="*/ 77 w 1365"/>
                    <a:gd name="T115" fmla="*/ 255 h 1912"/>
                    <a:gd name="T116" fmla="*/ 141 w 1365"/>
                    <a:gd name="T117" fmla="*/ 152 h 1912"/>
                    <a:gd name="T118" fmla="*/ 223 w 1365"/>
                    <a:gd name="T119" fmla="*/ 77 h 1912"/>
                    <a:gd name="T120" fmla="*/ 314 w 1365"/>
                    <a:gd name="T121" fmla="*/ 28 h 1912"/>
                    <a:gd name="T122" fmla="*/ 406 w 1365"/>
                    <a:gd name="T123" fmla="*/ 5 h 1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365" h="1912">
                      <a:moveTo>
                        <a:pt x="471" y="0"/>
                      </a:moveTo>
                      <a:lnTo>
                        <a:pt x="505" y="3"/>
                      </a:lnTo>
                      <a:lnTo>
                        <a:pt x="541" y="8"/>
                      </a:lnTo>
                      <a:lnTo>
                        <a:pt x="576" y="16"/>
                      </a:lnTo>
                      <a:lnTo>
                        <a:pt x="612" y="27"/>
                      </a:lnTo>
                      <a:lnTo>
                        <a:pt x="647" y="42"/>
                      </a:lnTo>
                      <a:lnTo>
                        <a:pt x="681" y="62"/>
                      </a:lnTo>
                      <a:lnTo>
                        <a:pt x="715" y="84"/>
                      </a:lnTo>
                      <a:lnTo>
                        <a:pt x="747" y="111"/>
                      </a:lnTo>
                      <a:lnTo>
                        <a:pt x="778" y="142"/>
                      </a:lnTo>
                      <a:lnTo>
                        <a:pt x="807" y="178"/>
                      </a:lnTo>
                      <a:lnTo>
                        <a:pt x="833" y="219"/>
                      </a:lnTo>
                      <a:lnTo>
                        <a:pt x="850" y="249"/>
                      </a:lnTo>
                      <a:lnTo>
                        <a:pt x="870" y="286"/>
                      </a:lnTo>
                      <a:lnTo>
                        <a:pt x="892" y="325"/>
                      </a:lnTo>
                      <a:lnTo>
                        <a:pt x="915" y="370"/>
                      </a:lnTo>
                      <a:lnTo>
                        <a:pt x="940" y="419"/>
                      </a:lnTo>
                      <a:lnTo>
                        <a:pt x="966" y="470"/>
                      </a:lnTo>
                      <a:lnTo>
                        <a:pt x="994" y="524"/>
                      </a:lnTo>
                      <a:lnTo>
                        <a:pt x="1021" y="580"/>
                      </a:lnTo>
                      <a:lnTo>
                        <a:pt x="1049" y="637"/>
                      </a:lnTo>
                      <a:lnTo>
                        <a:pt x="1078" y="694"/>
                      </a:lnTo>
                      <a:lnTo>
                        <a:pt x="1106" y="752"/>
                      </a:lnTo>
                      <a:lnTo>
                        <a:pt x="1135" y="810"/>
                      </a:lnTo>
                      <a:lnTo>
                        <a:pt x="1163" y="867"/>
                      </a:lnTo>
                      <a:lnTo>
                        <a:pt x="1190" y="922"/>
                      </a:lnTo>
                      <a:lnTo>
                        <a:pt x="1216" y="976"/>
                      </a:lnTo>
                      <a:lnTo>
                        <a:pt x="1240" y="1027"/>
                      </a:lnTo>
                      <a:lnTo>
                        <a:pt x="1264" y="1074"/>
                      </a:lnTo>
                      <a:lnTo>
                        <a:pt x="1283" y="1113"/>
                      </a:lnTo>
                      <a:lnTo>
                        <a:pt x="1300" y="1148"/>
                      </a:lnTo>
                      <a:lnTo>
                        <a:pt x="1315" y="1180"/>
                      </a:lnTo>
                      <a:lnTo>
                        <a:pt x="1338" y="1233"/>
                      </a:lnTo>
                      <a:lnTo>
                        <a:pt x="1353" y="1283"/>
                      </a:lnTo>
                      <a:lnTo>
                        <a:pt x="1362" y="1335"/>
                      </a:lnTo>
                      <a:lnTo>
                        <a:pt x="1365" y="1385"/>
                      </a:lnTo>
                      <a:lnTo>
                        <a:pt x="1360" y="1435"/>
                      </a:lnTo>
                      <a:lnTo>
                        <a:pt x="1350" y="1483"/>
                      </a:lnTo>
                      <a:lnTo>
                        <a:pt x="1334" y="1530"/>
                      </a:lnTo>
                      <a:lnTo>
                        <a:pt x="1310" y="1576"/>
                      </a:lnTo>
                      <a:lnTo>
                        <a:pt x="1281" y="1621"/>
                      </a:lnTo>
                      <a:lnTo>
                        <a:pt x="1246" y="1663"/>
                      </a:lnTo>
                      <a:lnTo>
                        <a:pt x="1205" y="1705"/>
                      </a:lnTo>
                      <a:lnTo>
                        <a:pt x="1158" y="1744"/>
                      </a:lnTo>
                      <a:lnTo>
                        <a:pt x="1105" y="1674"/>
                      </a:lnTo>
                      <a:lnTo>
                        <a:pt x="1129" y="1656"/>
                      </a:lnTo>
                      <a:lnTo>
                        <a:pt x="1152" y="1635"/>
                      </a:lnTo>
                      <a:lnTo>
                        <a:pt x="1174" y="1613"/>
                      </a:lnTo>
                      <a:lnTo>
                        <a:pt x="1195" y="1589"/>
                      </a:lnTo>
                      <a:lnTo>
                        <a:pt x="1216" y="1564"/>
                      </a:lnTo>
                      <a:lnTo>
                        <a:pt x="1233" y="1538"/>
                      </a:lnTo>
                      <a:lnTo>
                        <a:pt x="1248" y="1509"/>
                      </a:lnTo>
                      <a:lnTo>
                        <a:pt x="1261" y="1479"/>
                      </a:lnTo>
                      <a:lnTo>
                        <a:pt x="1270" y="1446"/>
                      </a:lnTo>
                      <a:lnTo>
                        <a:pt x="1276" y="1413"/>
                      </a:lnTo>
                      <a:lnTo>
                        <a:pt x="1278" y="1378"/>
                      </a:lnTo>
                      <a:lnTo>
                        <a:pt x="1276" y="1340"/>
                      </a:lnTo>
                      <a:lnTo>
                        <a:pt x="1268" y="1302"/>
                      </a:lnTo>
                      <a:lnTo>
                        <a:pt x="1255" y="1261"/>
                      </a:lnTo>
                      <a:lnTo>
                        <a:pt x="1237" y="1219"/>
                      </a:lnTo>
                      <a:lnTo>
                        <a:pt x="1222" y="1187"/>
                      </a:lnTo>
                      <a:lnTo>
                        <a:pt x="1205" y="1151"/>
                      </a:lnTo>
                      <a:lnTo>
                        <a:pt x="1186" y="1113"/>
                      </a:lnTo>
                      <a:lnTo>
                        <a:pt x="1163" y="1065"/>
                      </a:lnTo>
                      <a:lnTo>
                        <a:pt x="1138" y="1014"/>
                      </a:lnTo>
                      <a:lnTo>
                        <a:pt x="1112" y="962"/>
                      </a:lnTo>
                      <a:lnTo>
                        <a:pt x="1085" y="906"/>
                      </a:lnTo>
                      <a:lnTo>
                        <a:pt x="1057" y="849"/>
                      </a:lnTo>
                      <a:lnTo>
                        <a:pt x="1029" y="792"/>
                      </a:lnTo>
                      <a:lnTo>
                        <a:pt x="1001" y="734"/>
                      </a:lnTo>
                      <a:lnTo>
                        <a:pt x="972" y="676"/>
                      </a:lnTo>
                      <a:lnTo>
                        <a:pt x="944" y="619"/>
                      </a:lnTo>
                      <a:lnTo>
                        <a:pt x="916" y="565"/>
                      </a:lnTo>
                      <a:lnTo>
                        <a:pt x="889" y="511"/>
                      </a:lnTo>
                      <a:lnTo>
                        <a:pt x="864" y="461"/>
                      </a:lnTo>
                      <a:lnTo>
                        <a:pt x="839" y="412"/>
                      </a:lnTo>
                      <a:lnTo>
                        <a:pt x="815" y="368"/>
                      </a:lnTo>
                      <a:lnTo>
                        <a:pt x="794" y="328"/>
                      </a:lnTo>
                      <a:lnTo>
                        <a:pt x="775" y="292"/>
                      </a:lnTo>
                      <a:lnTo>
                        <a:pt x="758" y="262"/>
                      </a:lnTo>
                      <a:lnTo>
                        <a:pt x="733" y="225"/>
                      </a:lnTo>
                      <a:lnTo>
                        <a:pt x="706" y="192"/>
                      </a:lnTo>
                      <a:lnTo>
                        <a:pt x="676" y="165"/>
                      </a:lnTo>
                      <a:lnTo>
                        <a:pt x="646" y="142"/>
                      </a:lnTo>
                      <a:lnTo>
                        <a:pt x="614" y="124"/>
                      </a:lnTo>
                      <a:lnTo>
                        <a:pt x="582" y="110"/>
                      </a:lnTo>
                      <a:lnTo>
                        <a:pt x="548" y="99"/>
                      </a:lnTo>
                      <a:lnTo>
                        <a:pt x="516" y="92"/>
                      </a:lnTo>
                      <a:lnTo>
                        <a:pt x="483" y="88"/>
                      </a:lnTo>
                      <a:lnTo>
                        <a:pt x="452" y="88"/>
                      </a:lnTo>
                      <a:lnTo>
                        <a:pt x="422" y="91"/>
                      </a:lnTo>
                      <a:lnTo>
                        <a:pt x="394" y="95"/>
                      </a:lnTo>
                      <a:lnTo>
                        <a:pt x="368" y="101"/>
                      </a:lnTo>
                      <a:lnTo>
                        <a:pt x="342" y="111"/>
                      </a:lnTo>
                      <a:lnTo>
                        <a:pt x="315" y="123"/>
                      </a:lnTo>
                      <a:lnTo>
                        <a:pt x="290" y="137"/>
                      </a:lnTo>
                      <a:lnTo>
                        <a:pt x="264" y="154"/>
                      </a:lnTo>
                      <a:lnTo>
                        <a:pt x="240" y="174"/>
                      </a:lnTo>
                      <a:lnTo>
                        <a:pt x="217" y="197"/>
                      </a:lnTo>
                      <a:lnTo>
                        <a:pt x="196" y="222"/>
                      </a:lnTo>
                      <a:lnTo>
                        <a:pt x="177" y="251"/>
                      </a:lnTo>
                      <a:lnTo>
                        <a:pt x="161" y="284"/>
                      </a:lnTo>
                      <a:lnTo>
                        <a:pt x="147" y="318"/>
                      </a:lnTo>
                      <a:lnTo>
                        <a:pt x="137" y="357"/>
                      </a:lnTo>
                      <a:lnTo>
                        <a:pt x="131" y="397"/>
                      </a:lnTo>
                      <a:lnTo>
                        <a:pt x="128" y="437"/>
                      </a:lnTo>
                      <a:lnTo>
                        <a:pt x="123" y="484"/>
                      </a:lnTo>
                      <a:lnTo>
                        <a:pt x="120" y="537"/>
                      </a:lnTo>
                      <a:lnTo>
                        <a:pt x="117" y="596"/>
                      </a:lnTo>
                      <a:lnTo>
                        <a:pt x="114" y="659"/>
                      </a:lnTo>
                      <a:lnTo>
                        <a:pt x="112" y="726"/>
                      </a:lnTo>
                      <a:lnTo>
                        <a:pt x="108" y="795"/>
                      </a:lnTo>
                      <a:lnTo>
                        <a:pt x="105" y="867"/>
                      </a:lnTo>
                      <a:lnTo>
                        <a:pt x="103" y="940"/>
                      </a:lnTo>
                      <a:lnTo>
                        <a:pt x="101" y="1013"/>
                      </a:lnTo>
                      <a:lnTo>
                        <a:pt x="99" y="1085"/>
                      </a:lnTo>
                      <a:lnTo>
                        <a:pt x="97" y="1156"/>
                      </a:lnTo>
                      <a:lnTo>
                        <a:pt x="94" y="1223"/>
                      </a:lnTo>
                      <a:lnTo>
                        <a:pt x="92" y="1288"/>
                      </a:lnTo>
                      <a:lnTo>
                        <a:pt x="90" y="1349"/>
                      </a:lnTo>
                      <a:lnTo>
                        <a:pt x="89" y="1392"/>
                      </a:lnTo>
                      <a:lnTo>
                        <a:pt x="88" y="1431"/>
                      </a:lnTo>
                      <a:lnTo>
                        <a:pt x="87" y="1467"/>
                      </a:lnTo>
                      <a:lnTo>
                        <a:pt x="88" y="1510"/>
                      </a:lnTo>
                      <a:lnTo>
                        <a:pt x="92" y="1549"/>
                      </a:lnTo>
                      <a:lnTo>
                        <a:pt x="101" y="1586"/>
                      </a:lnTo>
                      <a:lnTo>
                        <a:pt x="112" y="1619"/>
                      </a:lnTo>
                      <a:lnTo>
                        <a:pt x="127" y="1649"/>
                      </a:lnTo>
                      <a:lnTo>
                        <a:pt x="144" y="1677"/>
                      </a:lnTo>
                      <a:lnTo>
                        <a:pt x="163" y="1702"/>
                      </a:lnTo>
                      <a:lnTo>
                        <a:pt x="185" y="1724"/>
                      </a:lnTo>
                      <a:lnTo>
                        <a:pt x="207" y="1744"/>
                      </a:lnTo>
                      <a:lnTo>
                        <a:pt x="233" y="1762"/>
                      </a:lnTo>
                      <a:lnTo>
                        <a:pt x="259" y="1777"/>
                      </a:lnTo>
                      <a:lnTo>
                        <a:pt x="285" y="1791"/>
                      </a:lnTo>
                      <a:lnTo>
                        <a:pt x="312" y="1802"/>
                      </a:lnTo>
                      <a:lnTo>
                        <a:pt x="340" y="1811"/>
                      </a:lnTo>
                      <a:lnTo>
                        <a:pt x="368" y="1820"/>
                      </a:lnTo>
                      <a:lnTo>
                        <a:pt x="395" y="1826"/>
                      </a:lnTo>
                      <a:lnTo>
                        <a:pt x="377" y="1912"/>
                      </a:lnTo>
                      <a:lnTo>
                        <a:pt x="322" y="1897"/>
                      </a:lnTo>
                      <a:lnTo>
                        <a:pt x="270" y="1879"/>
                      </a:lnTo>
                      <a:lnTo>
                        <a:pt x="224" y="1857"/>
                      </a:lnTo>
                      <a:lnTo>
                        <a:pt x="181" y="1832"/>
                      </a:lnTo>
                      <a:lnTo>
                        <a:pt x="143" y="1803"/>
                      </a:lnTo>
                      <a:lnTo>
                        <a:pt x="108" y="1770"/>
                      </a:lnTo>
                      <a:lnTo>
                        <a:pt x="79" y="1735"/>
                      </a:lnTo>
                      <a:lnTo>
                        <a:pt x="54" y="1697"/>
                      </a:lnTo>
                      <a:lnTo>
                        <a:pt x="33" y="1656"/>
                      </a:lnTo>
                      <a:lnTo>
                        <a:pt x="18" y="1612"/>
                      </a:lnTo>
                      <a:lnTo>
                        <a:pt x="8" y="1566"/>
                      </a:lnTo>
                      <a:lnTo>
                        <a:pt x="1" y="1516"/>
                      </a:lnTo>
                      <a:lnTo>
                        <a:pt x="0" y="1465"/>
                      </a:lnTo>
                      <a:lnTo>
                        <a:pt x="1" y="1428"/>
                      </a:lnTo>
                      <a:lnTo>
                        <a:pt x="2" y="1389"/>
                      </a:lnTo>
                      <a:lnTo>
                        <a:pt x="3" y="1346"/>
                      </a:lnTo>
                      <a:lnTo>
                        <a:pt x="5" y="1286"/>
                      </a:lnTo>
                      <a:lnTo>
                        <a:pt x="8" y="1221"/>
                      </a:lnTo>
                      <a:lnTo>
                        <a:pt x="9" y="1153"/>
                      </a:lnTo>
                      <a:lnTo>
                        <a:pt x="11" y="1082"/>
                      </a:lnTo>
                      <a:lnTo>
                        <a:pt x="14" y="1009"/>
                      </a:lnTo>
                      <a:lnTo>
                        <a:pt x="16" y="936"/>
                      </a:lnTo>
                      <a:lnTo>
                        <a:pt x="18" y="863"/>
                      </a:lnTo>
                      <a:lnTo>
                        <a:pt x="22" y="791"/>
                      </a:lnTo>
                      <a:lnTo>
                        <a:pt x="25" y="720"/>
                      </a:lnTo>
                      <a:lnTo>
                        <a:pt x="27" y="653"/>
                      </a:lnTo>
                      <a:lnTo>
                        <a:pt x="30" y="589"/>
                      </a:lnTo>
                      <a:lnTo>
                        <a:pt x="33" y="530"/>
                      </a:lnTo>
                      <a:lnTo>
                        <a:pt x="37" y="477"/>
                      </a:lnTo>
                      <a:lnTo>
                        <a:pt x="41" y="428"/>
                      </a:lnTo>
                      <a:lnTo>
                        <a:pt x="44" y="389"/>
                      </a:lnTo>
                      <a:lnTo>
                        <a:pt x="52" y="340"/>
                      </a:lnTo>
                      <a:lnTo>
                        <a:pt x="62" y="296"/>
                      </a:lnTo>
                      <a:lnTo>
                        <a:pt x="77" y="255"/>
                      </a:lnTo>
                      <a:lnTo>
                        <a:pt x="97" y="217"/>
                      </a:lnTo>
                      <a:lnTo>
                        <a:pt x="117" y="183"/>
                      </a:lnTo>
                      <a:lnTo>
                        <a:pt x="141" y="152"/>
                      </a:lnTo>
                      <a:lnTo>
                        <a:pt x="167" y="123"/>
                      </a:lnTo>
                      <a:lnTo>
                        <a:pt x="194" y="98"/>
                      </a:lnTo>
                      <a:lnTo>
                        <a:pt x="223" y="77"/>
                      </a:lnTo>
                      <a:lnTo>
                        <a:pt x="253" y="57"/>
                      </a:lnTo>
                      <a:lnTo>
                        <a:pt x="284" y="41"/>
                      </a:lnTo>
                      <a:lnTo>
                        <a:pt x="314" y="28"/>
                      </a:lnTo>
                      <a:lnTo>
                        <a:pt x="346" y="18"/>
                      </a:lnTo>
                      <a:lnTo>
                        <a:pt x="376" y="10"/>
                      </a:lnTo>
                      <a:lnTo>
                        <a:pt x="406" y="5"/>
                      </a:lnTo>
                      <a:lnTo>
                        <a:pt x="438" y="1"/>
                      </a:lnTo>
                      <a:lnTo>
                        <a:pt x="47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2513"/>
                <p:cNvSpPr>
                  <a:spLocks/>
                </p:cNvSpPr>
                <p:nvPr/>
              </p:nvSpPr>
              <p:spPr bwMode="auto">
                <a:xfrm rot="20039317" flipH="1">
                  <a:off x="4861761" y="3450752"/>
                  <a:ext cx="716993" cy="1774239"/>
                </a:xfrm>
                <a:custGeom>
                  <a:avLst/>
                  <a:gdLst>
                    <a:gd name="T0" fmla="*/ 110 w 491"/>
                    <a:gd name="T1" fmla="*/ 62 h 1301"/>
                    <a:gd name="T2" fmla="*/ 174 w 491"/>
                    <a:gd name="T3" fmla="*/ 190 h 1301"/>
                    <a:gd name="T4" fmla="*/ 240 w 491"/>
                    <a:gd name="T5" fmla="*/ 323 h 1301"/>
                    <a:gd name="T6" fmla="*/ 304 w 491"/>
                    <a:gd name="T7" fmla="*/ 454 h 1301"/>
                    <a:gd name="T8" fmla="*/ 363 w 491"/>
                    <a:gd name="T9" fmla="*/ 576 h 1301"/>
                    <a:gd name="T10" fmla="*/ 409 w 491"/>
                    <a:gd name="T11" fmla="*/ 670 h 1301"/>
                    <a:gd name="T12" fmla="*/ 441 w 491"/>
                    <a:gd name="T13" fmla="*/ 737 h 1301"/>
                    <a:gd name="T14" fmla="*/ 479 w 491"/>
                    <a:gd name="T15" fmla="*/ 840 h 1301"/>
                    <a:gd name="T16" fmla="*/ 491 w 491"/>
                    <a:gd name="T17" fmla="*/ 942 h 1301"/>
                    <a:gd name="T18" fmla="*/ 476 w 491"/>
                    <a:gd name="T19" fmla="*/ 1040 h 1301"/>
                    <a:gd name="T20" fmla="*/ 436 w 491"/>
                    <a:gd name="T21" fmla="*/ 1133 h 1301"/>
                    <a:gd name="T22" fmla="*/ 372 w 491"/>
                    <a:gd name="T23" fmla="*/ 1220 h 1301"/>
                    <a:gd name="T24" fmla="*/ 284 w 491"/>
                    <a:gd name="T25" fmla="*/ 1301 h 1301"/>
                    <a:gd name="T26" fmla="*/ 255 w 491"/>
                    <a:gd name="T27" fmla="*/ 1213 h 1301"/>
                    <a:gd name="T28" fmla="*/ 300 w 491"/>
                    <a:gd name="T29" fmla="*/ 1170 h 1301"/>
                    <a:gd name="T30" fmla="*/ 342 w 491"/>
                    <a:gd name="T31" fmla="*/ 1121 h 1301"/>
                    <a:gd name="T32" fmla="*/ 374 w 491"/>
                    <a:gd name="T33" fmla="*/ 1066 h 1301"/>
                    <a:gd name="T34" fmla="*/ 396 w 491"/>
                    <a:gd name="T35" fmla="*/ 1003 h 1301"/>
                    <a:gd name="T36" fmla="*/ 404 w 491"/>
                    <a:gd name="T37" fmla="*/ 935 h 1301"/>
                    <a:gd name="T38" fmla="*/ 394 w 491"/>
                    <a:gd name="T39" fmla="*/ 859 h 1301"/>
                    <a:gd name="T40" fmla="*/ 363 w 491"/>
                    <a:gd name="T41" fmla="*/ 776 h 1301"/>
                    <a:gd name="T42" fmla="*/ 331 w 491"/>
                    <a:gd name="T43" fmla="*/ 708 h 1301"/>
                    <a:gd name="T44" fmla="*/ 299 w 491"/>
                    <a:gd name="T45" fmla="*/ 643 h 1301"/>
                    <a:gd name="T46" fmla="*/ 269 w 491"/>
                    <a:gd name="T47" fmla="*/ 582 h 1301"/>
                    <a:gd name="T48" fmla="*/ 234 w 491"/>
                    <a:gd name="T49" fmla="*/ 512 h 1301"/>
                    <a:gd name="T50" fmla="*/ 198 w 491"/>
                    <a:gd name="T51" fmla="*/ 437 h 1301"/>
                    <a:gd name="T52" fmla="*/ 160 w 491"/>
                    <a:gd name="T53" fmla="*/ 361 h 1301"/>
                    <a:gd name="T54" fmla="*/ 123 w 491"/>
                    <a:gd name="T55" fmla="*/ 286 h 1301"/>
                    <a:gd name="T56" fmla="*/ 87 w 491"/>
                    <a:gd name="T57" fmla="*/ 215 h 1301"/>
                    <a:gd name="T58" fmla="*/ 56 w 491"/>
                    <a:gd name="T59" fmla="*/ 152 h 1301"/>
                    <a:gd name="T60" fmla="*/ 31 w 491"/>
                    <a:gd name="T61" fmla="*/ 100 h 1301"/>
                    <a:gd name="T62" fmla="*/ 11 w 491"/>
                    <a:gd name="T63" fmla="*/ 62 h 1301"/>
                    <a:gd name="T64" fmla="*/ 2 w 491"/>
                    <a:gd name="T65" fmla="*/ 41 h 1301"/>
                    <a:gd name="T66" fmla="*/ 17 w 491"/>
                    <a:gd name="T67" fmla="*/ 24 h 1301"/>
                    <a:gd name="T68" fmla="*/ 51 w 491"/>
                    <a:gd name="T69" fmla="*/ 7 h 1301"/>
                    <a:gd name="T70" fmla="*/ 76 w 491"/>
                    <a:gd name="T71" fmla="*/ 2 h 13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91" h="1301">
                      <a:moveTo>
                        <a:pt x="79" y="0"/>
                      </a:moveTo>
                      <a:lnTo>
                        <a:pt x="110" y="62"/>
                      </a:lnTo>
                      <a:lnTo>
                        <a:pt x="141" y="125"/>
                      </a:lnTo>
                      <a:lnTo>
                        <a:pt x="174" y="190"/>
                      </a:lnTo>
                      <a:lnTo>
                        <a:pt x="206" y="257"/>
                      </a:lnTo>
                      <a:lnTo>
                        <a:pt x="240" y="323"/>
                      </a:lnTo>
                      <a:lnTo>
                        <a:pt x="272" y="390"/>
                      </a:lnTo>
                      <a:lnTo>
                        <a:pt x="304" y="454"/>
                      </a:lnTo>
                      <a:lnTo>
                        <a:pt x="334" y="517"/>
                      </a:lnTo>
                      <a:lnTo>
                        <a:pt x="363" y="576"/>
                      </a:lnTo>
                      <a:lnTo>
                        <a:pt x="390" y="631"/>
                      </a:lnTo>
                      <a:lnTo>
                        <a:pt x="409" y="670"/>
                      </a:lnTo>
                      <a:lnTo>
                        <a:pt x="426" y="705"/>
                      </a:lnTo>
                      <a:lnTo>
                        <a:pt x="441" y="737"/>
                      </a:lnTo>
                      <a:lnTo>
                        <a:pt x="464" y="790"/>
                      </a:lnTo>
                      <a:lnTo>
                        <a:pt x="479" y="840"/>
                      </a:lnTo>
                      <a:lnTo>
                        <a:pt x="488" y="892"/>
                      </a:lnTo>
                      <a:lnTo>
                        <a:pt x="491" y="942"/>
                      </a:lnTo>
                      <a:lnTo>
                        <a:pt x="486" y="992"/>
                      </a:lnTo>
                      <a:lnTo>
                        <a:pt x="476" y="1040"/>
                      </a:lnTo>
                      <a:lnTo>
                        <a:pt x="460" y="1087"/>
                      </a:lnTo>
                      <a:lnTo>
                        <a:pt x="436" y="1133"/>
                      </a:lnTo>
                      <a:lnTo>
                        <a:pt x="407" y="1178"/>
                      </a:lnTo>
                      <a:lnTo>
                        <a:pt x="372" y="1220"/>
                      </a:lnTo>
                      <a:lnTo>
                        <a:pt x="331" y="1262"/>
                      </a:lnTo>
                      <a:lnTo>
                        <a:pt x="284" y="1301"/>
                      </a:lnTo>
                      <a:lnTo>
                        <a:pt x="231" y="1231"/>
                      </a:lnTo>
                      <a:lnTo>
                        <a:pt x="255" y="1213"/>
                      </a:lnTo>
                      <a:lnTo>
                        <a:pt x="278" y="1192"/>
                      </a:lnTo>
                      <a:lnTo>
                        <a:pt x="300" y="1170"/>
                      </a:lnTo>
                      <a:lnTo>
                        <a:pt x="321" y="1146"/>
                      </a:lnTo>
                      <a:lnTo>
                        <a:pt x="342" y="1121"/>
                      </a:lnTo>
                      <a:lnTo>
                        <a:pt x="359" y="1095"/>
                      </a:lnTo>
                      <a:lnTo>
                        <a:pt x="374" y="1066"/>
                      </a:lnTo>
                      <a:lnTo>
                        <a:pt x="387" y="1036"/>
                      </a:lnTo>
                      <a:lnTo>
                        <a:pt x="396" y="1003"/>
                      </a:lnTo>
                      <a:lnTo>
                        <a:pt x="402" y="970"/>
                      </a:lnTo>
                      <a:lnTo>
                        <a:pt x="404" y="935"/>
                      </a:lnTo>
                      <a:lnTo>
                        <a:pt x="402" y="897"/>
                      </a:lnTo>
                      <a:lnTo>
                        <a:pt x="394" y="859"/>
                      </a:lnTo>
                      <a:lnTo>
                        <a:pt x="381" y="818"/>
                      </a:lnTo>
                      <a:lnTo>
                        <a:pt x="363" y="776"/>
                      </a:lnTo>
                      <a:lnTo>
                        <a:pt x="348" y="744"/>
                      </a:lnTo>
                      <a:lnTo>
                        <a:pt x="331" y="708"/>
                      </a:lnTo>
                      <a:lnTo>
                        <a:pt x="312" y="670"/>
                      </a:lnTo>
                      <a:lnTo>
                        <a:pt x="299" y="643"/>
                      </a:lnTo>
                      <a:lnTo>
                        <a:pt x="285" y="614"/>
                      </a:lnTo>
                      <a:lnTo>
                        <a:pt x="269" y="582"/>
                      </a:lnTo>
                      <a:lnTo>
                        <a:pt x="253" y="548"/>
                      </a:lnTo>
                      <a:lnTo>
                        <a:pt x="234" y="512"/>
                      </a:lnTo>
                      <a:lnTo>
                        <a:pt x="216" y="476"/>
                      </a:lnTo>
                      <a:lnTo>
                        <a:pt x="198" y="437"/>
                      </a:lnTo>
                      <a:lnTo>
                        <a:pt x="179" y="399"/>
                      </a:lnTo>
                      <a:lnTo>
                        <a:pt x="160" y="361"/>
                      </a:lnTo>
                      <a:lnTo>
                        <a:pt x="141" y="323"/>
                      </a:lnTo>
                      <a:lnTo>
                        <a:pt x="123" y="286"/>
                      </a:lnTo>
                      <a:lnTo>
                        <a:pt x="105" y="249"/>
                      </a:lnTo>
                      <a:lnTo>
                        <a:pt x="87" y="215"/>
                      </a:lnTo>
                      <a:lnTo>
                        <a:pt x="71" y="182"/>
                      </a:lnTo>
                      <a:lnTo>
                        <a:pt x="56" y="152"/>
                      </a:lnTo>
                      <a:lnTo>
                        <a:pt x="42" y="124"/>
                      </a:lnTo>
                      <a:lnTo>
                        <a:pt x="31" y="100"/>
                      </a:lnTo>
                      <a:lnTo>
                        <a:pt x="20" y="79"/>
                      </a:lnTo>
                      <a:lnTo>
                        <a:pt x="11" y="62"/>
                      </a:lnTo>
                      <a:lnTo>
                        <a:pt x="6" y="49"/>
                      </a:lnTo>
                      <a:lnTo>
                        <a:pt x="2" y="41"/>
                      </a:lnTo>
                      <a:lnTo>
                        <a:pt x="0" y="39"/>
                      </a:lnTo>
                      <a:lnTo>
                        <a:pt x="17" y="24"/>
                      </a:lnTo>
                      <a:lnTo>
                        <a:pt x="35" y="13"/>
                      </a:lnTo>
                      <a:lnTo>
                        <a:pt x="51" y="7"/>
                      </a:lnTo>
                      <a:lnTo>
                        <a:pt x="65" y="3"/>
                      </a:lnTo>
                      <a:lnTo>
                        <a:pt x="76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 w="0">
                  <a:solidFill>
                    <a:srgbClr val="FFFFFF">
                      <a:lumMod val="85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56" name="Group 11"/>
                <p:cNvGrpSpPr/>
                <p:nvPr/>
              </p:nvGrpSpPr>
              <p:grpSpPr>
                <a:xfrm>
                  <a:off x="2184856" y="1135988"/>
                  <a:ext cx="4694915" cy="4155961"/>
                  <a:chOff x="3205163" y="2025651"/>
                  <a:chExt cx="2730501" cy="2417055"/>
                </a:xfrm>
                <a:effectLst>
                  <a:outerShdw blurRad="38100" sx="102000" sy="102000" algn="ct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57" name="Freeform 2446"/>
                  <p:cNvSpPr>
                    <a:spLocks/>
                  </p:cNvSpPr>
                  <p:nvPr/>
                </p:nvSpPr>
                <p:spPr bwMode="auto">
                  <a:xfrm>
                    <a:off x="3205163" y="2025651"/>
                    <a:ext cx="1987550" cy="2074863"/>
                  </a:xfrm>
                  <a:custGeom>
                    <a:avLst/>
                    <a:gdLst>
                      <a:gd name="T0" fmla="*/ 1433 w 2503"/>
                      <a:gd name="T1" fmla="*/ 13 h 2614"/>
                      <a:gd name="T2" fmla="*/ 1688 w 2503"/>
                      <a:gd name="T3" fmla="*/ 76 h 2614"/>
                      <a:gd name="T4" fmla="*/ 1908 w 2503"/>
                      <a:gd name="T5" fmla="*/ 183 h 2614"/>
                      <a:gd name="T6" fmla="*/ 2100 w 2503"/>
                      <a:gd name="T7" fmla="*/ 329 h 2614"/>
                      <a:gd name="T8" fmla="*/ 2262 w 2503"/>
                      <a:gd name="T9" fmla="*/ 515 h 2614"/>
                      <a:gd name="T10" fmla="*/ 2389 w 2503"/>
                      <a:gd name="T11" fmla="*/ 735 h 2614"/>
                      <a:gd name="T12" fmla="*/ 2481 w 2503"/>
                      <a:gd name="T13" fmla="*/ 988 h 2614"/>
                      <a:gd name="T14" fmla="*/ 2396 w 2503"/>
                      <a:gd name="T15" fmla="*/ 1007 h 2614"/>
                      <a:gd name="T16" fmla="*/ 2304 w 2503"/>
                      <a:gd name="T17" fmla="*/ 757 h 2614"/>
                      <a:gd name="T18" fmla="*/ 2174 w 2503"/>
                      <a:gd name="T19" fmla="*/ 543 h 2614"/>
                      <a:gd name="T20" fmla="*/ 2008 w 2503"/>
                      <a:gd name="T21" fmla="*/ 365 h 2614"/>
                      <a:gd name="T22" fmla="*/ 1813 w 2503"/>
                      <a:gd name="T23" fmla="*/ 229 h 2614"/>
                      <a:gd name="T24" fmla="*/ 1588 w 2503"/>
                      <a:gd name="T25" fmla="*/ 135 h 2614"/>
                      <a:gd name="T26" fmla="*/ 1349 w 2503"/>
                      <a:gd name="T27" fmla="*/ 91 h 2614"/>
                      <a:gd name="T28" fmla="*/ 1110 w 2503"/>
                      <a:gd name="T29" fmla="*/ 95 h 2614"/>
                      <a:gd name="T30" fmla="*/ 882 w 2503"/>
                      <a:gd name="T31" fmla="*/ 143 h 2614"/>
                      <a:gd name="T32" fmla="*/ 668 w 2503"/>
                      <a:gd name="T33" fmla="*/ 233 h 2614"/>
                      <a:gd name="T34" fmla="*/ 480 w 2503"/>
                      <a:gd name="T35" fmla="*/ 363 h 2614"/>
                      <a:gd name="T36" fmla="*/ 322 w 2503"/>
                      <a:gd name="T37" fmla="*/ 529 h 2614"/>
                      <a:gd name="T38" fmla="*/ 187 w 2503"/>
                      <a:gd name="T39" fmla="*/ 752 h 2614"/>
                      <a:gd name="T40" fmla="*/ 108 w 2503"/>
                      <a:gd name="T41" fmla="*/ 986 h 2614"/>
                      <a:gd name="T42" fmla="*/ 88 w 2503"/>
                      <a:gd name="T43" fmla="*/ 1229 h 2614"/>
                      <a:gd name="T44" fmla="*/ 124 w 2503"/>
                      <a:gd name="T45" fmla="*/ 1486 h 2614"/>
                      <a:gd name="T46" fmla="*/ 219 w 2503"/>
                      <a:gd name="T47" fmla="*/ 1741 h 2614"/>
                      <a:gd name="T48" fmla="*/ 355 w 2503"/>
                      <a:gd name="T49" fmla="*/ 1974 h 2614"/>
                      <a:gd name="T50" fmla="*/ 520 w 2503"/>
                      <a:gd name="T51" fmla="*/ 2182 h 2614"/>
                      <a:gd name="T52" fmla="*/ 702 w 2503"/>
                      <a:gd name="T53" fmla="*/ 2359 h 2614"/>
                      <a:gd name="T54" fmla="*/ 884 w 2503"/>
                      <a:gd name="T55" fmla="*/ 2502 h 2614"/>
                      <a:gd name="T56" fmla="*/ 838 w 2503"/>
                      <a:gd name="T57" fmla="*/ 2576 h 2614"/>
                      <a:gd name="T58" fmla="*/ 658 w 2503"/>
                      <a:gd name="T59" fmla="*/ 2436 h 2614"/>
                      <a:gd name="T60" fmla="*/ 479 w 2503"/>
                      <a:gd name="T61" fmla="*/ 2264 h 2614"/>
                      <a:gd name="T62" fmla="*/ 312 w 2503"/>
                      <a:gd name="T63" fmla="*/ 2063 h 2614"/>
                      <a:gd name="T64" fmla="*/ 170 w 2503"/>
                      <a:gd name="T65" fmla="*/ 1837 h 2614"/>
                      <a:gd name="T66" fmla="*/ 64 w 2503"/>
                      <a:gd name="T67" fmla="*/ 1588 h 2614"/>
                      <a:gd name="T68" fmla="*/ 6 w 2503"/>
                      <a:gd name="T69" fmla="*/ 1322 h 2614"/>
                      <a:gd name="T70" fmla="*/ 9 w 2503"/>
                      <a:gd name="T71" fmla="*/ 1056 h 2614"/>
                      <a:gd name="T72" fmla="*/ 72 w 2503"/>
                      <a:gd name="T73" fmla="*/ 799 h 2614"/>
                      <a:gd name="T74" fmla="*/ 197 w 2503"/>
                      <a:gd name="T75" fmla="*/ 555 h 2614"/>
                      <a:gd name="T76" fmla="*/ 355 w 2503"/>
                      <a:gd name="T77" fmla="*/ 358 h 2614"/>
                      <a:gd name="T78" fmla="*/ 536 w 2503"/>
                      <a:gd name="T79" fmla="*/ 211 h 2614"/>
                      <a:gd name="T80" fmla="*/ 745 w 2503"/>
                      <a:gd name="T81" fmla="*/ 101 h 2614"/>
                      <a:gd name="T82" fmla="*/ 972 w 2503"/>
                      <a:gd name="T83" fmla="*/ 29 h 2614"/>
                      <a:gd name="T84" fmla="*/ 1247 w 2503"/>
                      <a:gd name="T85" fmla="*/ 0 h 2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503" h="2614">
                        <a:moveTo>
                          <a:pt x="1247" y="0"/>
                        </a:moveTo>
                        <a:lnTo>
                          <a:pt x="1340" y="3"/>
                        </a:lnTo>
                        <a:lnTo>
                          <a:pt x="1433" y="13"/>
                        </a:lnTo>
                        <a:lnTo>
                          <a:pt x="1526" y="30"/>
                        </a:lnTo>
                        <a:lnTo>
                          <a:pt x="1608" y="51"/>
                        </a:lnTo>
                        <a:lnTo>
                          <a:pt x="1688" y="76"/>
                        </a:lnTo>
                        <a:lnTo>
                          <a:pt x="1764" y="107"/>
                        </a:lnTo>
                        <a:lnTo>
                          <a:pt x="1838" y="143"/>
                        </a:lnTo>
                        <a:lnTo>
                          <a:pt x="1908" y="183"/>
                        </a:lnTo>
                        <a:lnTo>
                          <a:pt x="1975" y="228"/>
                        </a:lnTo>
                        <a:lnTo>
                          <a:pt x="2040" y="276"/>
                        </a:lnTo>
                        <a:lnTo>
                          <a:pt x="2100" y="329"/>
                        </a:lnTo>
                        <a:lnTo>
                          <a:pt x="2158" y="387"/>
                        </a:lnTo>
                        <a:lnTo>
                          <a:pt x="2211" y="449"/>
                        </a:lnTo>
                        <a:lnTo>
                          <a:pt x="2262" y="515"/>
                        </a:lnTo>
                        <a:lnTo>
                          <a:pt x="2308" y="585"/>
                        </a:lnTo>
                        <a:lnTo>
                          <a:pt x="2351" y="658"/>
                        </a:lnTo>
                        <a:lnTo>
                          <a:pt x="2389" y="735"/>
                        </a:lnTo>
                        <a:lnTo>
                          <a:pt x="2424" y="815"/>
                        </a:lnTo>
                        <a:lnTo>
                          <a:pt x="2455" y="900"/>
                        </a:lnTo>
                        <a:lnTo>
                          <a:pt x="2481" y="988"/>
                        </a:lnTo>
                        <a:lnTo>
                          <a:pt x="2503" y="1079"/>
                        </a:lnTo>
                        <a:lnTo>
                          <a:pt x="2417" y="1098"/>
                        </a:lnTo>
                        <a:lnTo>
                          <a:pt x="2396" y="1007"/>
                        </a:lnTo>
                        <a:lnTo>
                          <a:pt x="2369" y="921"/>
                        </a:lnTo>
                        <a:lnTo>
                          <a:pt x="2338" y="837"/>
                        </a:lnTo>
                        <a:lnTo>
                          <a:pt x="2304" y="757"/>
                        </a:lnTo>
                        <a:lnTo>
                          <a:pt x="2264" y="682"/>
                        </a:lnTo>
                        <a:lnTo>
                          <a:pt x="2221" y="611"/>
                        </a:lnTo>
                        <a:lnTo>
                          <a:pt x="2174" y="543"/>
                        </a:lnTo>
                        <a:lnTo>
                          <a:pt x="2122" y="480"/>
                        </a:lnTo>
                        <a:lnTo>
                          <a:pt x="2067" y="420"/>
                        </a:lnTo>
                        <a:lnTo>
                          <a:pt x="2008" y="365"/>
                        </a:lnTo>
                        <a:lnTo>
                          <a:pt x="1947" y="316"/>
                        </a:lnTo>
                        <a:lnTo>
                          <a:pt x="1882" y="269"/>
                        </a:lnTo>
                        <a:lnTo>
                          <a:pt x="1813" y="229"/>
                        </a:lnTo>
                        <a:lnTo>
                          <a:pt x="1741" y="193"/>
                        </a:lnTo>
                        <a:lnTo>
                          <a:pt x="1666" y="162"/>
                        </a:lnTo>
                        <a:lnTo>
                          <a:pt x="1588" y="135"/>
                        </a:lnTo>
                        <a:lnTo>
                          <a:pt x="1507" y="115"/>
                        </a:lnTo>
                        <a:lnTo>
                          <a:pt x="1428" y="100"/>
                        </a:lnTo>
                        <a:lnTo>
                          <a:pt x="1349" y="91"/>
                        </a:lnTo>
                        <a:lnTo>
                          <a:pt x="1269" y="87"/>
                        </a:lnTo>
                        <a:lnTo>
                          <a:pt x="1190" y="88"/>
                        </a:lnTo>
                        <a:lnTo>
                          <a:pt x="1110" y="95"/>
                        </a:lnTo>
                        <a:lnTo>
                          <a:pt x="1033" y="106"/>
                        </a:lnTo>
                        <a:lnTo>
                          <a:pt x="957" y="122"/>
                        </a:lnTo>
                        <a:lnTo>
                          <a:pt x="882" y="143"/>
                        </a:lnTo>
                        <a:lnTo>
                          <a:pt x="808" y="169"/>
                        </a:lnTo>
                        <a:lnTo>
                          <a:pt x="737" y="199"/>
                        </a:lnTo>
                        <a:lnTo>
                          <a:pt x="668" y="233"/>
                        </a:lnTo>
                        <a:lnTo>
                          <a:pt x="602" y="273"/>
                        </a:lnTo>
                        <a:lnTo>
                          <a:pt x="539" y="316"/>
                        </a:lnTo>
                        <a:lnTo>
                          <a:pt x="480" y="363"/>
                        </a:lnTo>
                        <a:lnTo>
                          <a:pt x="423" y="414"/>
                        </a:lnTo>
                        <a:lnTo>
                          <a:pt x="370" y="470"/>
                        </a:lnTo>
                        <a:lnTo>
                          <a:pt x="322" y="529"/>
                        </a:lnTo>
                        <a:lnTo>
                          <a:pt x="270" y="602"/>
                        </a:lnTo>
                        <a:lnTo>
                          <a:pt x="225" y="676"/>
                        </a:lnTo>
                        <a:lnTo>
                          <a:pt x="187" y="752"/>
                        </a:lnTo>
                        <a:lnTo>
                          <a:pt x="154" y="829"/>
                        </a:lnTo>
                        <a:lnTo>
                          <a:pt x="129" y="907"/>
                        </a:lnTo>
                        <a:lnTo>
                          <a:pt x="108" y="986"/>
                        </a:lnTo>
                        <a:lnTo>
                          <a:pt x="95" y="1066"/>
                        </a:lnTo>
                        <a:lnTo>
                          <a:pt x="88" y="1148"/>
                        </a:lnTo>
                        <a:lnTo>
                          <a:pt x="88" y="1229"/>
                        </a:lnTo>
                        <a:lnTo>
                          <a:pt x="93" y="1313"/>
                        </a:lnTo>
                        <a:lnTo>
                          <a:pt x="105" y="1397"/>
                        </a:lnTo>
                        <a:lnTo>
                          <a:pt x="124" y="1486"/>
                        </a:lnTo>
                        <a:lnTo>
                          <a:pt x="150" y="1573"/>
                        </a:lnTo>
                        <a:lnTo>
                          <a:pt x="182" y="1659"/>
                        </a:lnTo>
                        <a:lnTo>
                          <a:pt x="219" y="1741"/>
                        </a:lnTo>
                        <a:lnTo>
                          <a:pt x="261" y="1822"/>
                        </a:lnTo>
                        <a:lnTo>
                          <a:pt x="306" y="1899"/>
                        </a:lnTo>
                        <a:lnTo>
                          <a:pt x="355" y="1974"/>
                        </a:lnTo>
                        <a:lnTo>
                          <a:pt x="408" y="2047"/>
                        </a:lnTo>
                        <a:lnTo>
                          <a:pt x="463" y="2116"/>
                        </a:lnTo>
                        <a:lnTo>
                          <a:pt x="520" y="2182"/>
                        </a:lnTo>
                        <a:lnTo>
                          <a:pt x="579" y="2244"/>
                        </a:lnTo>
                        <a:lnTo>
                          <a:pt x="641" y="2303"/>
                        </a:lnTo>
                        <a:lnTo>
                          <a:pt x="702" y="2359"/>
                        </a:lnTo>
                        <a:lnTo>
                          <a:pt x="763" y="2411"/>
                        </a:lnTo>
                        <a:lnTo>
                          <a:pt x="824" y="2458"/>
                        </a:lnTo>
                        <a:lnTo>
                          <a:pt x="884" y="2502"/>
                        </a:lnTo>
                        <a:lnTo>
                          <a:pt x="942" y="2540"/>
                        </a:lnTo>
                        <a:lnTo>
                          <a:pt x="896" y="2614"/>
                        </a:lnTo>
                        <a:lnTo>
                          <a:pt x="838" y="2576"/>
                        </a:lnTo>
                        <a:lnTo>
                          <a:pt x="778" y="2533"/>
                        </a:lnTo>
                        <a:lnTo>
                          <a:pt x="718" y="2487"/>
                        </a:lnTo>
                        <a:lnTo>
                          <a:pt x="658" y="2436"/>
                        </a:lnTo>
                        <a:lnTo>
                          <a:pt x="598" y="2383"/>
                        </a:lnTo>
                        <a:lnTo>
                          <a:pt x="538" y="2325"/>
                        </a:lnTo>
                        <a:lnTo>
                          <a:pt x="479" y="2264"/>
                        </a:lnTo>
                        <a:lnTo>
                          <a:pt x="421" y="2200"/>
                        </a:lnTo>
                        <a:lnTo>
                          <a:pt x="366" y="2133"/>
                        </a:lnTo>
                        <a:lnTo>
                          <a:pt x="312" y="2063"/>
                        </a:lnTo>
                        <a:lnTo>
                          <a:pt x="261" y="1990"/>
                        </a:lnTo>
                        <a:lnTo>
                          <a:pt x="214" y="1914"/>
                        </a:lnTo>
                        <a:lnTo>
                          <a:pt x="170" y="1837"/>
                        </a:lnTo>
                        <a:lnTo>
                          <a:pt x="130" y="1756"/>
                        </a:lnTo>
                        <a:lnTo>
                          <a:pt x="94" y="1673"/>
                        </a:lnTo>
                        <a:lnTo>
                          <a:pt x="64" y="1588"/>
                        </a:lnTo>
                        <a:lnTo>
                          <a:pt x="39" y="1501"/>
                        </a:lnTo>
                        <a:lnTo>
                          <a:pt x="19" y="1413"/>
                        </a:lnTo>
                        <a:lnTo>
                          <a:pt x="6" y="1322"/>
                        </a:lnTo>
                        <a:lnTo>
                          <a:pt x="0" y="1232"/>
                        </a:lnTo>
                        <a:lnTo>
                          <a:pt x="1" y="1143"/>
                        </a:lnTo>
                        <a:lnTo>
                          <a:pt x="9" y="1056"/>
                        </a:lnTo>
                        <a:lnTo>
                          <a:pt x="23" y="969"/>
                        </a:lnTo>
                        <a:lnTo>
                          <a:pt x="44" y="884"/>
                        </a:lnTo>
                        <a:lnTo>
                          <a:pt x="72" y="799"/>
                        </a:lnTo>
                        <a:lnTo>
                          <a:pt x="107" y="717"/>
                        </a:lnTo>
                        <a:lnTo>
                          <a:pt x="149" y="635"/>
                        </a:lnTo>
                        <a:lnTo>
                          <a:pt x="197" y="555"/>
                        </a:lnTo>
                        <a:lnTo>
                          <a:pt x="253" y="476"/>
                        </a:lnTo>
                        <a:lnTo>
                          <a:pt x="301" y="415"/>
                        </a:lnTo>
                        <a:lnTo>
                          <a:pt x="355" y="358"/>
                        </a:lnTo>
                        <a:lnTo>
                          <a:pt x="412" y="306"/>
                        </a:lnTo>
                        <a:lnTo>
                          <a:pt x="473" y="257"/>
                        </a:lnTo>
                        <a:lnTo>
                          <a:pt x="536" y="211"/>
                        </a:lnTo>
                        <a:lnTo>
                          <a:pt x="603" y="170"/>
                        </a:lnTo>
                        <a:lnTo>
                          <a:pt x="673" y="133"/>
                        </a:lnTo>
                        <a:lnTo>
                          <a:pt x="745" y="101"/>
                        </a:lnTo>
                        <a:lnTo>
                          <a:pt x="819" y="72"/>
                        </a:lnTo>
                        <a:lnTo>
                          <a:pt x="895" y="48"/>
                        </a:lnTo>
                        <a:lnTo>
                          <a:pt x="972" y="29"/>
                        </a:lnTo>
                        <a:lnTo>
                          <a:pt x="1062" y="13"/>
                        </a:lnTo>
                        <a:lnTo>
                          <a:pt x="1154" y="3"/>
                        </a:lnTo>
                        <a:lnTo>
                          <a:pt x="124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 2473"/>
                  <p:cNvSpPr>
                    <a:spLocks/>
                  </p:cNvSpPr>
                  <p:nvPr/>
                </p:nvSpPr>
                <p:spPr bwMode="auto">
                  <a:xfrm>
                    <a:off x="3243263" y="2046289"/>
                    <a:ext cx="1939925" cy="2032000"/>
                  </a:xfrm>
                  <a:custGeom>
                    <a:avLst/>
                    <a:gdLst>
                      <a:gd name="T0" fmla="*/ 1398 w 2443"/>
                      <a:gd name="T1" fmla="*/ 13 h 2559"/>
                      <a:gd name="T2" fmla="*/ 1656 w 2443"/>
                      <a:gd name="T3" fmla="*/ 78 h 2559"/>
                      <a:gd name="T4" fmla="*/ 1882 w 2443"/>
                      <a:gd name="T5" fmla="*/ 191 h 2559"/>
                      <a:gd name="T6" fmla="*/ 2076 w 2443"/>
                      <a:gd name="T7" fmla="*/ 349 h 2559"/>
                      <a:gd name="T8" fmla="*/ 2237 w 2443"/>
                      <a:gd name="T9" fmla="*/ 547 h 2559"/>
                      <a:gd name="T10" fmla="*/ 2361 w 2443"/>
                      <a:gd name="T11" fmla="*/ 784 h 2559"/>
                      <a:gd name="T12" fmla="*/ 2443 w 2443"/>
                      <a:gd name="T13" fmla="*/ 1055 h 2559"/>
                      <a:gd name="T14" fmla="*/ 2367 w 2443"/>
                      <a:gd name="T15" fmla="*/ 880 h 2559"/>
                      <a:gd name="T16" fmla="*/ 2260 w 2443"/>
                      <a:gd name="T17" fmla="*/ 636 h 2559"/>
                      <a:gd name="T18" fmla="*/ 2114 w 2443"/>
                      <a:gd name="T19" fmla="*/ 429 h 2559"/>
                      <a:gd name="T20" fmla="*/ 1935 w 2443"/>
                      <a:gd name="T21" fmla="*/ 261 h 2559"/>
                      <a:gd name="T22" fmla="*/ 1723 w 2443"/>
                      <a:gd name="T23" fmla="*/ 135 h 2559"/>
                      <a:gd name="T24" fmla="*/ 1484 w 2443"/>
                      <a:gd name="T25" fmla="*/ 56 h 2559"/>
                      <a:gd name="T26" fmla="*/ 1216 w 2443"/>
                      <a:gd name="T27" fmla="*/ 27 h 2559"/>
                      <a:gd name="T28" fmla="*/ 953 w 2443"/>
                      <a:gd name="T29" fmla="*/ 56 h 2559"/>
                      <a:gd name="T30" fmla="*/ 736 w 2443"/>
                      <a:gd name="T31" fmla="*/ 123 h 2559"/>
                      <a:gd name="T32" fmla="*/ 539 w 2443"/>
                      <a:gd name="T33" fmla="*/ 228 h 2559"/>
                      <a:gd name="T34" fmla="*/ 366 w 2443"/>
                      <a:gd name="T35" fmla="*/ 369 h 2559"/>
                      <a:gd name="T36" fmla="*/ 215 w 2443"/>
                      <a:gd name="T37" fmla="*/ 556 h 2559"/>
                      <a:gd name="T38" fmla="*/ 96 w 2443"/>
                      <a:gd name="T39" fmla="*/ 788 h 2559"/>
                      <a:gd name="T40" fmla="*/ 35 w 2443"/>
                      <a:gd name="T41" fmla="*/ 1033 h 2559"/>
                      <a:gd name="T42" fmla="*/ 34 w 2443"/>
                      <a:gd name="T43" fmla="*/ 1286 h 2559"/>
                      <a:gd name="T44" fmla="*/ 88 w 2443"/>
                      <a:gd name="T45" fmla="*/ 1542 h 2559"/>
                      <a:gd name="T46" fmla="*/ 191 w 2443"/>
                      <a:gd name="T47" fmla="*/ 1783 h 2559"/>
                      <a:gd name="T48" fmla="*/ 329 w 2443"/>
                      <a:gd name="T49" fmla="*/ 2002 h 2559"/>
                      <a:gd name="T50" fmla="*/ 491 w 2443"/>
                      <a:gd name="T51" fmla="*/ 2197 h 2559"/>
                      <a:gd name="T52" fmla="*/ 665 w 2443"/>
                      <a:gd name="T53" fmla="*/ 2364 h 2559"/>
                      <a:gd name="T54" fmla="*/ 839 w 2443"/>
                      <a:gd name="T55" fmla="*/ 2499 h 2559"/>
                      <a:gd name="T56" fmla="*/ 824 w 2443"/>
                      <a:gd name="T57" fmla="*/ 2521 h 2559"/>
                      <a:gd name="T58" fmla="*/ 647 w 2443"/>
                      <a:gd name="T59" fmla="*/ 2383 h 2559"/>
                      <a:gd name="T60" fmla="*/ 471 w 2443"/>
                      <a:gd name="T61" fmla="*/ 2214 h 2559"/>
                      <a:gd name="T62" fmla="*/ 307 w 2443"/>
                      <a:gd name="T63" fmla="*/ 2017 h 2559"/>
                      <a:gd name="T64" fmla="*/ 167 w 2443"/>
                      <a:gd name="T65" fmla="*/ 1793 h 2559"/>
                      <a:gd name="T66" fmla="*/ 63 w 2443"/>
                      <a:gd name="T67" fmla="*/ 1550 h 2559"/>
                      <a:gd name="T68" fmla="*/ 7 w 2443"/>
                      <a:gd name="T69" fmla="*/ 1289 h 2559"/>
                      <a:gd name="T70" fmla="*/ 9 w 2443"/>
                      <a:gd name="T71" fmla="*/ 1030 h 2559"/>
                      <a:gd name="T72" fmla="*/ 71 w 2443"/>
                      <a:gd name="T73" fmla="*/ 780 h 2559"/>
                      <a:gd name="T74" fmla="*/ 192 w 2443"/>
                      <a:gd name="T75" fmla="*/ 542 h 2559"/>
                      <a:gd name="T76" fmla="*/ 347 w 2443"/>
                      <a:gd name="T77" fmla="*/ 350 h 2559"/>
                      <a:gd name="T78" fmla="*/ 524 w 2443"/>
                      <a:gd name="T79" fmla="*/ 206 h 2559"/>
                      <a:gd name="T80" fmla="*/ 727 w 2443"/>
                      <a:gd name="T81" fmla="*/ 99 h 2559"/>
                      <a:gd name="T82" fmla="*/ 948 w 2443"/>
                      <a:gd name="T83" fmla="*/ 29 h 2559"/>
                      <a:gd name="T84" fmla="*/ 1217 w 2443"/>
                      <a:gd name="T85" fmla="*/ 0 h 25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443" h="2559">
                        <a:moveTo>
                          <a:pt x="1217" y="0"/>
                        </a:moveTo>
                        <a:lnTo>
                          <a:pt x="1307" y="3"/>
                        </a:lnTo>
                        <a:lnTo>
                          <a:pt x="1398" y="13"/>
                        </a:lnTo>
                        <a:lnTo>
                          <a:pt x="1489" y="30"/>
                        </a:lnTo>
                        <a:lnTo>
                          <a:pt x="1574" y="51"/>
                        </a:lnTo>
                        <a:lnTo>
                          <a:pt x="1656" y="78"/>
                        </a:lnTo>
                        <a:lnTo>
                          <a:pt x="1734" y="111"/>
                        </a:lnTo>
                        <a:lnTo>
                          <a:pt x="1810" y="149"/>
                        </a:lnTo>
                        <a:lnTo>
                          <a:pt x="1882" y="191"/>
                        </a:lnTo>
                        <a:lnTo>
                          <a:pt x="1951" y="239"/>
                        </a:lnTo>
                        <a:lnTo>
                          <a:pt x="2015" y="292"/>
                        </a:lnTo>
                        <a:lnTo>
                          <a:pt x="2076" y="349"/>
                        </a:lnTo>
                        <a:lnTo>
                          <a:pt x="2134" y="411"/>
                        </a:lnTo>
                        <a:lnTo>
                          <a:pt x="2188" y="476"/>
                        </a:lnTo>
                        <a:lnTo>
                          <a:pt x="2237" y="547"/>
                        </a:lnTo>
                        <a:lnTo>
                          <a:pt x="2282" y="622"/>
                        </a:lnTo>
                        <a:lnTo>
                          <a:pt x="2323" y="700"/>
                        </a:lnTo>
                        <a:lnTo>
                          <a:pt x="2361" y="784"/>
                        </a:lnTo>
                        <a:lnTo>
                          <a:pt x="2393" y="871"/>
                        </a:lnTo>
                        <a:lnTo>
                          <a:pt x="2421" y="961"/>
                        </a:lnTo>
                        <a:lnTo>
                          <a:pt x="2443" y="1055"/>
                        </a:lnTo>
                        <a:lnTo>
                          <a:pt x="2418" y="1061"/>
                        </a:lnTo>
                        <a:lnTo>
                          <a:pt x="2395" y="969"/>
                        </a:lnTo>
                        <a:lnTo>
                          <a:pt x="2367" y="880"/>
                        </a:lnTo>
                        <a:lnTo>
                          <a:pt x="2336" y="795"/>
                        </a:lnTo>
                        <a:lnTo>
                          <a:pt x="2299" y="713"/>
                        </a:lnTo>
                        <a:lnTo>
                          <a:pt x="2260" y="636"/>
                        </a:lnTo>
                        <a:lnTo>
                          <a:pt x="2215" y="563"/>
                        </a:lnTo>
                        <a:lnTo>
                          <a:pt x="2166" y="493"/>
                        </a:lnTo>
                        <a:lnTo>
                          <a:pt x="2114" y="429"/>
                        </a:lnTo>
                        <a:lnTo>
                          <a:pt x="2058" y="368"/>
                        </a:lnTo>
                        <a:lnTo>
                          <a:pt x="1998" y="312"/>
                        </a:lnTo>
                        <a:lnTo>
                          <a:pt x="1935" y="261"/>
                        </a:lnTo>
                        <a:lnTo>
                          <a:pt x="1867" y="214"/>
                        </a:lnTo>
                        <a:lnTo>
                          <a:pt x="1797" y="173"/>
                        </a:lnTo>
                        <a:lnTo>
                          <a:pt x="1723" y="135"/>
                        </a:lnTo>
                        <a:lnTo>
                          <a:pt x="1646" y="104"/>
                        </a:lnTo>
                        <a:lnTo>
                          <a:pt x="1567" y="77"/>
                        </a:lnTo>
                        <a:lnTo>
                          <a:pt x="1484" y="56"/>
                        </a:lnTo>
                        <a:lnTo>
                          <a:pt x="1395" y="40"/>
                        </a:lnTo>
                        <a:lnTo>
                          <a:pt x="1306" y="30"/>
                        </a:lnTo>
                        <a:lnTo>
                          <a:pt x="1216" y="27"/>
                        </a:lnTo>
                        <a:lnTo>
                          <a:pt x="1128" y="30"/>
                        </a:lnTo>
                        <a:lnTo>
                          <a:pt x="1040" y="40"/>
                        </a:lnTo>
                        <a:lnTo>
                          <a:pt x="953" y="56"/>
                        </a:lnTo>
                        <a:lnTo>
                          <a:pt x="880" y="74"/>
                        </a:lnTo>
                        <a:lnTo>
                          <a:pt x="807" y="96"/>
                        </a:lnTo>
                        <a:lnTo>
                          <a:pt x="736" y="123"/>
                        </a:lnTo>
                        <a:lnTo>
                          <a:pt x="669" y="154"/>
                        </a:lnTo>
                        <a:lnTo>
                          <a:pt x="602" y="189"/>
                        </a:lnTo>
                        <a:lnTo>
                          <a:pt x="539" y="228"/>
                        </a:lnTo>
                        <a:lnTo>
                          <a:pt x="478" y="271"/>
                        </a:lnTo>
                        <a:lnTo>
                          <a:pt x="420" y="318"/>
                        </a:lnTo>
                        <a:lnTo>
                          <a:pt x="366" y="369"/>
                        </a:lnTo>
                        <a:lnTo>
                          <a:pt x="315" y="424"/>
                        </a:lnTo>
                        <a:lnTo>
                          <a:pt x="269" y="480"/>
                        </a:lnTo>
                        <a:lnTo>
                          <a:pt x="215" y="556"/>
                        </a:lnTo>
                        <a:lnTo>
                          <a:pt x="169" y="633"/>
                        </a:lnTo>
                        <a:lnTo>
                          <a:pt x="129" y="710"/>
                        </a:lnTo>
                        <a:lnTo>
                          <a:pt x="96" y="788"/>
                        </a:lnTo>
                        <a:lnTo>
                          <a:pt x="69" y="869"/>
                        </a:lnTo>
                        <a:lnTo>
                          <a:pt x="49" y="950"/>
                        </a:lnTo>
                        <a:lnTo>
                          <a:pt x="35" y="1033"/>
                        </a:lnTo>
                        <a:lnTo>
                          <a:pt x="28" y="1117"/>
                        </a:lnTo>
                        <a:lnTo>
                          <a:pt x="27" y="1200"/>
                        </a:lnTo>
                        <a:lnTo>
                          <a:pt x="34" y="1286"/>
                        </a:lnTo>
                        <a:lnTo>
                          <a:pt x="45" y="1373"/>
                        </a:lnTo>
                        <a:lnTo>
                          <a:pt x="65" y="1459"/>
                        </a:lnTo>
                        <a:lnTo>
                          <a:pt x="88" y="1542"/>
                        </a:lnTo>
                        <a:lnTo>
                          <a:pt x="118" y="1624"/>
                        </a:lnTo>
                        <a:lnTo>
                          <a:pt x="153" y="1704"/>
                        </a:lnTo>
                        <a:lnTo>
                          <a:pt x="191" y="1783"/>
                        </a:lnTo>
                        <a:lnTo>
                          <a:pt x="234" y="1858"/>
                        </a:lnTo>
                        <a:lnTo>
                          <a:pt x="280" y="1931"/>
                        </a:lnTo>
                        <a:lnTo>
                          <a:pt x="329" y="2002"/>
                        </a:lnTo>
                        <a:lnTo>
                          <a:pt x="381" y="2069"/>
                        </a:lnTo>
                        <a:lnTo>
                          <a:pt x="435" y="2135"/>
                        </a:lnTo>
                        <a:lnTo>
                          <a:pt x="491" y="2197"/>
                        </a:lnTo>
                        <a:lnTo>
                          <a:pt x="549" y="2256"/>
                        </a:lnTo>
                        <a:lnTo>
                          <a:pt x="606" y="2312"/>
                        </a:lnTo>
                        <a:lnTo>
                          <a:pt x="665" y="2364"/>
                        </a:lnTo>
                        <a:lnTo>
                          <a:pt x="723" y="2412"/>
                        </a:lnTo>
                        <a:lnTo>
                          <a:pt x="782" y="2458"/>
                        </a:lnTo>
                        <a:lnTo>
                          <a:pt x="839" y="2499"/>
                        </a:lnTo>
                        <a:lnTo>
                          <a:pt x="896" y="2537"/>
                        </a:lnTo>
                        <a:lnTo>
                          <a:pt x="882" y="2559"/>
                        </a:lnTo>
                        <a:lnTo>
                          <a:pt x="824" y="2521"/>
                        </a:lnTo>
                        <a:lnTo>
                          <a:pt x="766" y="2479"/>
                        </a:lnTo>
                        <a:lnTo>
                          <a:pt x="707" y="2433"/>
                        </a:lnTo>
                        <a:lnTo>
                          <a:pt x="647" y="2383"/>
                        </a:lnTo>
                        <a:lnTo>
                          <a:pt x="588" y="2331"/>
                        </a:lnTo>
                        <a:lnTo>
                          <a:pt x="529" y="2274"/>
                        </a:lnTo>
                        <a:lnTo>
                          <a:pt x="471" y="2214"/>
                        </a:lnTo>
                        <a:lnTo>
                          <a:pt x="414" y="2152"/>
                        </a:lnTo>
                        <a:lnTo>
                          <a:pt x="360" y="2085"/>
                        </a:lnTo>
                        <a:lnTo>
                          <a:pt x="307" y="2017"/>
                        </a:lnTo>
                        <a:lnTo>
                          <a:pt x="257" y="1945"/>
                        </a:lnTo>
                        <a:lnTo>
                          <a:pt x="211" y="1871"/>
                        </a:lnTo>
                        <a:lnTo>
                          <a:pt x="167" y="1793"/>
                        </a:lnTo>
                        <a:lnTo>
                          <a:pt x="128" y="1714"/>
                        </a:lnTo>
                        <a:lnTo>
                          <a:pt x="93" y="1634"/>
                        </a:lnTo>
                        <a:lnTo>
                          <a:pt x="63" y="1550"/>
                        </a:lnTo>
                        <a:lnTo>
                          <a:pt x="38" y="1464"/>
                        </a:lnTo>
                        <a:lnTo>
                          <a:pt x="20" y="1377"/>
                        </a:lnTo>
                        <a:lnTo>
                          <a:pt x="7" y="1289"/>
                        </a:lnTo>
                        <a:lnTo>
                          <a:pt x="0" y="1201"/>
                        </a:lnTo>
                        <a:lnTo>
                          <a:pt x="1" y="1114"/>
                        </a:lnTo>
                        <a:lnTo>
                          <a:pt x="9" y="1030"/>
                        </a:lnTo>
                        <a:lnTo>
                          <a:pt x="23" y="945"/>
                        </a:lnTo>
                        <a:lnTo>
                          <a:pt x="43" y="861"/>
                        </a:lnTo>
                        <a:lnTo>
                          <a:pt x="71" y="780"/>
                        </a:lnTo>
                        <a:lnTo>
                          <a:pt x="104" y="699"/>
                        </a:lnTo>
                        <a:lnTo>
                          <a:pt x="145" y="620"/>
                        </a:lnTo>
                        <a:lnTo>
                          <a:pt x="192" y="542"/>
                        </a:lnTo>
                        <a:lnTo>
                          <a:pt x="247" y="464"/>
                        </a:lnTo>
                        <a:lnTo>
                          <a:pt x="294" y="405"/>
                        </a:lnTo>
                        <a:lnTo>
                          <a:pt x="347" y="350"/>
                        </a:lnTo>
                        <a:lnTo>
                          <a:pt x="403" y="298"/>
                        </a:lnTo>
                        <a:lnTo>
                          <a:pt x="462" y="250"/>
                        </a:lnTo>
                        <a:lnTo>
                          <a:pt x="524" y="206"/>
                        </a:lnTo>
                        <a:lnTo>
                          <a:pt x="588" y="166"/>
                        </a:lnTo>
                        <a:lnTo>
                          <a:pt x="656" y="130"/>
                        </a:lnTo>
                        <a:lnTo>
                          <a:pt x="727" y="99"/>
                        </a:lnTo>
                        <a:lnTo>
                          <a:pt x="799" y="71"/>
                        </a:lnTo>
                        <a:lnTo>
                          <a:pt x="873" y="48"/>
                        </a:lnTo>
                        <a:lnTo>
                          <a:pt x="948" y="29"/>
                        </a:lnTo>
                        <a:lnTo>
                          <a:pt x="1037" y="13"/>
                        </a:lnTo>
                        <a:lnTo>
                          <a:pt x="1126" y="3"/>
                        </a:lnTo>
                        <a:lnTo>
                          <a:pt x="1217" y="0"/>
                        </a:lnTo>
                        <a:close/>
                      </a:path>
                    </a:pathLst>
                  </a:custGeom>
                  <a:solidFill>
                    <a:srgbClr val="000000">
                      <a:lumMod val="50000"/>
                      <a:lumOff val="5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9" name="Group 7"/>
                  <p:cNvGrpSpPr/>
                  <p:nvPr/>
                </p:nvGrpSpPr>
                <p:grpSpPr>
                  <a:xfrm>
                    <a:off x="3828438" y="3980513"/>
                    <a:ext cx="450850" cy="462193"/>
                    <a:chOff x="3828438" y="3980513"/>
                    <a:chExt cx="450850" cy="462193"/>
                  </a:xfrm>
                </p:grpSpPr>
                <p:sp>
                  <p:nvSpPr>
                    <p:cNvPr id="64" name="Freeform 2504"/>
                    <p:cNvSpPr>
                      <a:spLocks/>
                    </p:cNvSpPr>
                    <p:nvPr/>
                  </p:nvSpPr>
                  <p:spPr bwMode="auto">
                    <a:xfrm>
                      <a:off x="3831990" y="4001381"/>
                      <a:ext cx="443578" cy="441325"/>
                    </a:xfrm>
                    <a:prstGeom prst="ellipse">
                      <a:avLst/>
                    </a:prstGeom>
                    <a:solidFill>
                      <a:srgbClr val="F9FCFC"/>
                    </a:solidFill>
                    <a:ln w="0">
                      <a:solidFill>
                        <a:srgbClr val="F9FCFC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>
                        <a:buClrTx/>
                        <a:buFontTx/>
                        <a:buNone/>
                        <a:defRPr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5" name="Freeform 2509"/>
                    <p:cNvSpPr>
                      <a:spLocks/>
                    </p:cNvSpPr>
                    <p:nvPr/>
                  </p:nvSpPr>
                  <p:spPr bwMode="auto">
                    <a:xfrm>
                      <a:off x="3927189" y="4029956"/>
                      <a:ext cx="292100" cy="285750"/>
                    </a:xfrm>
                    <a:custGeom>
                      <a:avLst/>
                      <a:gdLst>
                        <a:gd name="T0" fmla="*/ 171 w 368"/>
                        <a:gd name="T1" fmla="*/ 0 h 360"/>
                        <a:gd name="T2" fmla="*/ 203 w 368"/>
                        <a:gd name="T3" fmla="*/ 0 h 360"/>
                        <a:gd name="T4" fmla="*/ 236 w 368"/>
                        <a:gd name="T5" fmla="*/ 8 h 360"/>
                        <a:gd name="T6" fmla="*/ 266 w 368"/>
                        <a:gd name="T7" fmla="*/ 20 h 360"/>
                        <a:gd name="T8" fmla="*/ 294 w 368"/>
                        <a:gd name="T9" fmla="*/ 37 h 360"/>
                        <a:gd name="T10" fmla="*/ 318 w 368"/>
                        <a:gd name="T11" fmla="*/ 57 h 360"/>
                        <a:gd name="T12" fmla="*/ 338 w 368"/>
                        <a:gd name="T13" fmla="*/ 82 h 360"/>
                        <a:gd name="T14" fmla="*/ 353 w 368"/>
                        <a:gd name="T15" fmla="*/ 109 h 360"/>
                        <a:gd name="T16" fmla="*/ 363 w 368"/>
                        <a:gd name="T17" fmla="*/ 139 h 360"/>
                        <a:gd name="T18" fmla="*/ 368 w 368"/>
                        <a:gd name="T19" fmla="*/ 169 h 360"/>
                        <a:gd name="T20" fmla="*/ 368 w 368"/>
                        <a:gd name="T21" fmla="*/ 201 h 360"/>
                        <a:gd name="T22" fmla="*/ 362 w 368"/>
                        <a:gd name="T23" fmla="*/ 232 h 360"/>
                        <a:gd name="T24" fmla="*/ 350 w 368"/>
                        <a:gd name="T25" fmla="*/ 262 h 360"/>
                        <a:gd name="T26" fmla="*/ 333 w 368"/>
                        <a:gd name="T27" fmla="*/ 289 h 360"/>
                        <a:gd name="T28" fmla="*/ 311 w 368"/>
                        <a:gd name="T29" fmla="*/ 312 h 360"/>
                        <a:gd name="T30" fmla="*/ 286 w 368"/>
                        <a:gd name="T31" fmla="*/ 331 h 360"/>
                        <a:gd name="T32" fmla="*/ 259 w 368"/>
                        <a:gd name="T33" fmla="*/ 346 h 360"/>
                        <a:gd name="T34" fmla="*/ 230 w 368"/>
                        <a:gd name="T35" fmla="*/ 355 h 360"/>
                        <a:gd name="T36" fmla="*/ 197 w 368"/>
                        <a:gd name="T37" fmla="*/ 360 h 360"/>
                        <a:gd name="T38" fmla="*/ 165 w 368"/>
                        <a:gd name="T39" fmla="*/ 359 h 360"/>
                        <a:gd name="T40" fmla="*/ 133 w 368"/>
                        <a:gd name="T41" fmla="*/ 352 h 360"/>
                        <a:gd name="T42" fmla="*/ 102 w 368"/>
                        <a:gd name="T43" fmla="*/ 339 h 360"/>
                        <a:gd name="T44" fmla="*/ 74 w 368"/>
                        <a:gd name="T45" fmla="*/ 322 h 360"/>
                        <a:gd name="T46" fmla="*/ 50 w 368"/>
                        <a:gd name="T47" fmla="*/ 302 h 360"/>
                        <a:gd name="T48" fmla="*/ 31 w 368"/>
                        <a:gd name="T49" fmla="*/ 277 h 360"/>
                        <a:gd name="T50" fmla="*/ 15 w 368"/>
                        <a:gd name="T51" fmla="*/ 250 h 360"/>
                        <a:gd name="T52" fmla="*/ 5 w 368"/>
                        <a:gd name="T53" fmla="*/ 221 h 360"/>
                        <a:gd name="T54" fmla="*/ 0 w 368"/>
                        <a:gd name="T55" fmla="*/ 190 h 360"/>
                        <a:gd name="T56" fmla="*/ 1 w 368"/>
                        <a:gd name="T57" fmla="*/ 159 h 360"/>
                        <a:gd name="T58" fmla="*/ 6 w 368"/>
                        <a:gd name="T59" fmla="*/ 127 h 360"/>
                        <a:gd name="T60" fmla="*/ 19 w 368"/>
                        <a:gd name="T61" fmla="*/ 97 h 360"/>
                        <a:gd name="T62" fmla="*/ 36 w 368"/>
                        <a:gd name="T63" fmla="*/ 70 h 360"/>
                        <a:gd name="T64" fmla="*/ 57 w 368"/>
                        <a:gd name="T65" fmla="*/ 47 h 360"/>
                        <a:gd name="T66" fmla="*/ 82 w 368"/>
                        <a:gd name="T67" fmla="*/ 28 h 360"/>
                        <a:gd name="T68" fmla="*/ 109 w 368"/>
                        <a:gd name="T69" fmla="*/ 14 h 360"/>
                        <a:gd name="T70" fmla="*/ 139 w 368"/>
                        <a:gd name="T71" fmla="*/ 5 h 360"/>
                        <a:gd name="T72" fmla="*/ 171 w 368"/>
                        <a:gd name="T73" fmla="*/ 0 h 3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</a:cxnLst>
                      <a:rect l="0" t="0" r="r" b="b"/>
                      <a:pathLst>
                        <a:path w="368" h="360">
                          <a:moveTo>
                            <a:pt x="171" y="0"/>
                          </a:moveTo>
                          <a:lnTo>
                            <a:pt x="203" y="0"/>
                          </a:lnTo>
                          <a:lnTo>
                            <a:pt x="236" y="8"/>
                          </a:lnTo>
                          <a:lnTo>
                            <a:pt x="266" y="20"/>
                          </a:lnTo>
                          <a:lnTo>
                            <a:pt x="294" y="37"/>
                          </a:lnTo>
                          <a:lnTo>
                            <a:pt x="318" y="57"/>
                          </a:lnTo>
                          <a:lnTo>
                            <a:pt x="338" y="82"/>
                          </a:lnTo>
                          <a:lnTo>
                            <a:pt x="353" y="109"/>
                          </a:lnTo>
                          <a:lnTo>
                            <a:pt x="363" y="139"/>
                          </a:lnTo>
                          <a:lnTo>
                            <a:pt x="368" y="169"/>
                          </a:lnTo>
                          <a:lnTo>
                            <a:pt x="368" y="201"/>
                          </a:lnTo>
                          <a:lnTo>
                            <a:pt x="362" y="232"/>
                          </a:lnTo>
                          <a:lnTo>
                            <a:pt x="350" y="262"/>
                          </a:lnTo>
                          <a:lnTo>
                            <a:pt x="333" y="289"/>
                          </a:lnTo>
                          <a:lnTo>
                            <a:pt x="311" y="312"/>
                          </a:lnTo>
                          <a:lnTo>
                            <a:pt x="286" y="331"/>
                          </a:lnTo>
                          <a:lnTo>
                            <a:pt x="259" y="346"/>
                          </a:lnTo>
                          <a:lnTo>
                            <a:pt x="230" y="355"/>
                          </a:lnTo>
                          <a:lnTo>
                            <a:pt x="197" y="360"/>
                          </a:lnTo>
                          <a:lnTo>
                            <a:pt x="165" y="359"/>
                          </a:lnTo>
                          <a:lnTo>
                            <a:pt x="133" y="352"/>
                          </a:lnTo>
                          <a:lnTo>
                            <a:pt x="102" y="339"/>
                          </a:lnTo>
                          <a:lnTo>
                            <a:pt x="74" y="322"/>
                          </a:lnTo>
                          <a:lnTo>
                            <a:pt x="50" y="302"/>
                          </a:lnTo>
                          <a:lnTo>
                            <a:pt x="31" y="277"/>
                          </a:lnTo>
                          <a:lnTo>
                            <a:pt x="15" y="250"/>
                          </a:lnTo>
                          <a:lnTo>
                            <a:pt x="5" y="221"/>
                          </a:lnTo>
                          <a:lnTo>
                            <a:pt x="0" y="190"/>
                          </a:lnTo>
                          <a:lnTo>
                            <a:pt x="1" y="159"/>
                          </a:lnTo>
                          <a:lnTo>
                            <a:pt x="6" y="127"/>
                          </a:lnTo>
                          <a:lnTo>
                            <a:pt x="19" y="97"/>
                          </a:lnTo>
                          <a:lnTo>
                            <a:pt x="36" y="70"/>
                          </a:lnTo>
                          <a:lnTo>
                            <a:pt x="57" y="47"/>
                          </a:lnTo>
                          <a:lnTo>
                            <a:pt x="82" y="28"/>
                          </a:lnTo>
                          <a:lnTo>
                            <a:pt x="109" y="14"/>
                          </a:lnTo>
                          <a:lnTo>
                            <a:pt x="139" y="5"/>
                          </a:lnTo>
                          <a:lnTo>
                            <a:pt x="171" y="0"/>
                          </a:lnTo>
                          <a:close/>
                        </a:path>
                      </a:pathLst>
                    </a:custGeom>
                    <a:solidFill>
                      <a:srgbClr val="F0F3F5"/>
                    </a:solidFill>
                    <a:ln w="0">
                      <a:solidFill>
                        <a:srgbClr val="F0F3F5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>
                        <a:buClrTx/>
                        <a:buFontTx/>
                        <a:buNone/>
                        <a:defRPr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66" name="Group 6"/>
                    <p:cNvGrpSpPr/>
                    <p:nvPr/>
                  </p:nvGrpSpPr>
                  <p:grpSpPr>
                    <a:xfrm>
                      <a:off x="3828438" y="3980513"/>
                      <a:ext cx="450850" cy="447159"/>
                      <a:chOff x="3803650" y="3963989"/>
                      <a:chExt cx="450850" cy="447159"/>
                    </a:xfrm>
                  </p:grpSpPr>
                  <p:sp>
                    <p:nvSpPr>
                      <p:cNvPr id="67" name="Freeform 250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06287" y="4000001"/>
                        <a:ext cx="442913" cy="411147"/>
                      </a:xfrm>
                      <a:prstGeom prst="ellipse">
                        <a:avLst/>
                      </a:prstGeom>
                      <a:solidFill>
                        <a:srgbClr val="696969"/>
                      </a:solidFill>
                      <a:ln w="0">
                        <a:solidFill>
                          <a:srgbClr val="696969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8" name="Freeform 250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03650" y="3963989"/>
                        <a:ext cx="450850" cy="43973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100000">
                            <a:srgbClr val="FFFFFF">
                              <a:lumMod val="75000"/>
                            </a:srgbClr>
                          </a:gs>
                          <a:gs pos="0">
                            <a:srgbClr val="FFFFFF">
                              <a:lumMod val="95000"/>
                            </a:srgbClr>
                          </a:gs>
                        </a:gsLst>
                        <a:lin ang="16200000" scaled="1"/>
                        <a:tileRect/>
                      </a:gra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 dirty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69" name="Freeform 250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1045" y="4027942"/>
                        <a:ext cx="287270" cy="297382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71000">
                            <a:srgbClr val="FFFFFF">
                              <a:lumMod val="50000"/>
                            </a:srgbClr>
                          </a:gs>
                          <a:gs pos="94958">
                            <a:srgbClr val="FFFFFF">
                              <a:lumMod val="50000"/>
                            </a:srgbClr>
                          </a:gs>
                          <a:gs pos="5882">
                            <a:srgbClr val="FFFFFF">
                              <a:lumMod val="65000"/>
                            </a:srgbClr>
                          </a:gs>
                          <a:gs pos="36000">
                            <a:srgbClr val="FFFFFF">
                              <a:lumMod val="50000"/>
                            </a:srgbClr>
                          </a:gs>
                          <a:gs pos="58000">
                            <a:srgbClr val="000000">
                              <a:lumMod val="20000"/>
                              <a:lumOff val="80000"/>
                            </a:srgbClr>
                          </a:gs>
                        </a:gsLst>
                        <a:lin ang="0" scaled="1"/>
                        <a:tileRect/>
                      </a:gra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0" name="Freeform 25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88416" y="4008883"/>
                        <a:ext cx="292100" cy="28733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ysClr val="window" lastClr="FFFFFF">
                              <a:lumMod val="85000"/>
                            </a:sysClr>
                          </a:gs>
                          <a:gs pos="100000">
                            <a:sysClr val="window" lastClr="FFFFFF">
                              <a:lumMod val="95000"/>
                            </a:sys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1" name="Freeform 2511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3907467" y="4029519"/>
                        <a:ext cx="252413" cy="246063"/>
                      </a:xfrm>
                      <a:prstGeom prst="donut">
                        <a:avLst>
                          <a:gd name="adj" fmla="val 4077"/>
                        </a:avLst>
                      </a:prstGeom>
                      <a:gradFill>
                        <a:gsLst>
                          <a:gs pos="24000">
                            <a:srgbClr val="FFFFFF">
                              <a:lumMod val="50000"/>
                            </a:srgbClr>
                          </a:gs>
                          <a:gs pos="100000">
                            <a:srgbClr val="FFFFFF">
                              <a:lumMod val="85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2" name="Freeform 25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61441" y="4083495"/>
                        <a:ext cx="144463" cy="138113"/>
                      </a:xfrm>
                      <a:prstGeom prst="flowChartConnector">
                        <a:avLst/>
                      </a:prstGeom>
                      <a:solidFill>
                        <a:srgbClr val="FFFFFF">
                          <a:lumMod val="75000"/>
                        </a:srgbClr>
                      </a:soli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60" name="Freeform 2513"/>
                  <p:cNvSpPr>
                    <a:spLocks/>
                  </p:cNvSpPr>
                  <p:nvPr/>
                </p:nvSpPr>
                <p:spPr bwMode="auto">
                  <a:xfrm>
                    <a:off x="5546726" y="3200401"/>
                    <a:ext cx="388938" cy="1031875"/>
                  </a:xfrm>
                  <a:custGeom>
                    <a:avLst/>
                    <a:gdLst>
                      <a:gd name="T0" fmla="*/ 110 w 491"/>
                      <a:gd name="T1" fmla="*/ 62 h 1301"/>
                      <a:gd name="T2" fmla="*/ 174 w 491"/>
                      <a:gd name="T3" fmla="*/ 190 h 1301"/>
                      <a:gd name="T4" fmla="*/ 240 w 491"/>
                      <a:gd name="T5" fmla="*/ 323 h 1301"/>
                      <a:gd name="T6" fmla="*/ 304 w 491"/>
                      <a:gd name="T7" fmla="*/ 454 h 1301"/>
                      <a:gd name="T8" fmla="*/ 363 w 491"/>
                      <a:gd name="T9" fmla="*/ 576 h 1301"/>
                      <a:gd name="T10" fmla="*/ 409 w 491"/>
                      <a:gd name="T11" fmla="*/ 670 h 1301"/>
                      <a:gd name="T12" fmla="*/ 441 w 491"/>
                      <a:gd name="T13" fmla="*/ 737 h 1301"/>
                      <a:gd name="T14" fmla="*/ 479 w 491"/>
                      <a:gd name="T15" fmla="*/ 840 h 1301"/>
                      <a:gd name="T16" fmla="*/ 491 w 491"/>
                      <a:gd name="T17" fmla="*/ 942 h 1301"/>
                      <a:gd name="T18" fmla="*/ 476 w 491"/>
                      <a:gd name="T19" fmla="*/ 1040 h 1301"/>
                      <a:gd name="T20" fmla="*/ 436 w 491"/>
                      <a:gd name="T21" fmla="*/ 1133 h 1301"/>
                      <a:gd name="T22" fmla="*/ 372 w 491"/>
                      <a:gd name="T23" fmla="*/ 1220 h 1301"/>
                      <a:gd name="T24" fmla="*/ 284 w 491"/>
                      <a:gd name="T25" fmla="*/ 1301 h 1301"/>
                      <a:gd name="T26" fmla="*/ 255 w 491"/>
                      <a:gd name="T27" fmla="*/ 1213 h 1301"/>
                      <a:gd name="T28" fmla="*/ 300 w 491"/>
                      <a:gd name="T29" fmla="*/ 1170 h 1301"/>
                      <a:gd name="T30" fmla="*/ 342 w 491"/>
                      <a:gd name="T31" fmla="*/ 1121 h 1301"/>
                      <a:gd name="T32" fmla="*/ 374 w 491"/>
                      <a:gd name="T33" fmla="*/ 1066 h 1301"/>
                      <a:gd name="T34" fmla="*/ 396 w 491"/>
                      <a:gd name="T35" fmla="*/ 1003 h 1301"/>
                      <a:gd name="T36" fmla="*/ 404 w 491"/>
                      <a:gd name="T37" fmla="*/ 935 h 1301"/>
                      <a:gd name="T38" fmla="*/ 394 w 491"/>
                      <a:gd name="T39" fmla="*/ 859 h 1301"/>
                      <a:gd name="T40" fmla="*/ 363 w 491"/>
                      <a:gd name="T41" fmla="*/ 776 h 1301"/>
                      <a:gd name="T42" fmla="*/ 331 w 491"/>
                      <a:gd name="T43" fmla="*/ 708 h 1301"/>
                      <a:gd name="T44" fmla="*/ 299 w 491"/>
                      <a:gd name="T45" fmla="*/ 643 h 1301"/>
                      <a:gd name="T46" fmla="*/ 269 w 491"/>
                      <a:gd name="T47" fmla="*/ 582 h 1301"/>
                      <a:gd name="T48" fmla="*/ 234 w 491"/>
                      <a:gd name="T49" fmla="*/ 512 h 1301"/>
                      <a:gd name="T50" fmla="*/ 198 w 491"/>
                      <a:gd name="T51" fmla="*/ 437 h 1301"/>
                      <a:gd name="T52" fmla="*/ 160 w 491"/>
                      <a:gd name="T53" fmla="*/ 361 h 1301"/>
                      <a:gd name="T54" fmla="*/ 123 w 491"/>
                      <a:gd name="T55" fmla="*/ 286 h 1301"/>
                      <a:gd name="T56" fmla="*/ 87 w 491"/>
                      <a:gd name="T57" fmla="*/ 215 h 1301"/>
                      <a:gd name="T58" fmla="*/ 56 w 491"/>
                      <a:gd name="T59" fmla="*/ 152 h 1301"/>
                      <a:gd name="T60" fmla="*/ 31 w 491"/>
                      <a:gd name="T61" fmla="*/ 100 h 1301"/>
                      <a:gd name="T62" fmla="*/ 11 w 491"/>
                      <a:gd name="T63" fmla="*/ 62 h 1301"/>
                      <a:gd name="T64" fmla="*/ 2 w 491"/>
                      <a:gd name="T65" fmla="*/ 41 h 1301"/>
                      <a:gd name="T66" fmla="*/ 17 w 491"/>
                      <a:gd name="T67" fmla="*/ 24 h 1301"/>
                      <a:gd name="T68" fmla="*/ 51 w 491"/>
                      <a:gd name="T69" fmla="*/ 7 h 1301"/>
                      <a:gd name="T70" fmla="*/ 76 w 491"/>
                      <a:gd name="T71" fmla="*/ 2 h 13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491" h="1301">
                        <a:moveTo>
                          <a:pt x="79" y="0"/>
                        </a:moveTo>
                        <a:lnTo>
                          <a:pt x="110" y="62"/>
                        </a:lnTo>
                        <a:lnTo>
                          <a:pt x="141" y="125"/>
                        </a:lnTo>
                        <a:lnTo>
                          <a:pt x="174" y="190"/>
                        </a:lnTo>
                        <a:lnTo>
                          <a:pt x="206" y="257"/>
                        </a:lnTo>
                        <a:lnTo>
                          <a:pt x="240" y="323"/>
                        </a:lnTo>
                        <a:lnTo>
                          <a:pt x="272" y="390"/>
                        </a:lnTo>
                        <a:lnTo>
                          <a:pt x="304" y="454"/>
                        </a:lnTo>
                        <a:lnTo>
                          <a:pt x="334" y="517"/>
                        </a:lnTo>
                        <a:lnTo>
                          <a:pt x="363" y="576"/>
                        </a:lnTo>
                        <a:lnTo>
                          <a:pt x="390" y="631"/>
                        </a:lnTo>
                        <a:lnTo>
                          <a:pt x="409" y="670"/>
                        </a:lnTo>
                        <a:lnTo>
                          <a:pt x="426" y="705"/>
                        </a:lnTo>
                        <a:lnTo>
                          <a:pt x="441" y="737"/>
                        </a:lnTo>
                        <a:lnTo>
                          <a:pt x="464" y="790"/>
                        </a:lnTo>
                        <a:lnTo>
                          <a:pt x="479" y="840"/>
                        </a:lnTo>
                        <a:lnTo>
                          <a:pt x="488" y="892"/>
                        </a:lnTo>
                        <a:lnTo>
                          <a:pt x="491" y="942"/>
                        </a:lnTo>
                        <a:lnTo>
                          <a:pt x="486" y="992"/>
                        </a:lnTo>
                        <a:lnTo>
                          <a:pt x="476" y="1040"/>
                        </a:lnTo>
                        <a:lnTo>
                          <a:pt x="460" y="1087"/>
                        </a:lnTo>
                        <a:lnTo>
                          <a:pt x="436" y="1133"/>
                        </a:lnTo>
                        <a:lnTo>
                          <a:pt x="407" y="1178"/>
                        </a:lnTo>
                        <a:lnTo>
                          <a:pt x="372" y="1220"/>
                        </a:lnTo>
                        <a:lnTo>
                          <a:pt x="331" y="1262"/>
                        </a:lnTo>
                        <a:lnTo>
                          <a:pt x="284" y="1301"/>
                        </a:lnTo>
                        <a:lnTo>
                          <a:pt x="231" y="1231"/>
                        </a:lnTo>
                        <a:lnTo>
                          <a:pt x="255" y="1213"/>
                        </a:lnTo>
                        <a:lnTo>
                          <a:pt x="278" y="1192"/>
                        </a:lnTo>
                        <a:lnTo>
                          <a:pt x="300" y="1170"/>
                        </a:lnTo>
                        <a:lnTo>
                          <a:pt x="321" y="1146"/>
                        </a:lnTo>
                        <a:lnTo>
                          <a:pt x="342" y="1121"/>
                        </a:lnTo>
                        <a:lnTo>
                          <a:pt x="359" y="1095"/>
                        </a:lnTo>
                        <a:lnTo>
                          <a:pt x="374" y="1066"/>
                        </a:lnTo>
                        <a:lnTo>
                          <a:pt x="387" y="1036"/>
                        </a:lnTo>
                        <a:lnTo>
                          <a:pt x="396" y="1003"/>
                        </a:lnTo>
                        <a:lnTo>
                          <a:pt x="402" y="970"/>
                        </a:lnTo>
                        <a:lnTo>
                          <a:pt x="404" y="935"/>
                        </a:lnTo>
                        <a:lnTo>
                          <a:pt x="402" y="897"/>
                        </a:lnTo>
                        <a:lnTo>
                          <a:pt x="394" y="859"/>
                        </a:lnTo>
                        <a:lnTo>
                          <a:pt x="381" y="818"/>
                        </a:lnTo>
                        <a:lnTo>
                          <a:pt x="363" y="776"/>
                        </a:lnTo>
                        <a:lnTo>
                          <a:pt x="348" y="744"/>
                        </a:lnTo>
                        <a:lnTo>
                          <a:pt x="331" y="708"/>
                        </a:lnTo>
                        <a:lnTo>
                          <a:pt x="312" y="670"/>
                        </a:lnTo>
                        <a:lnTo>
                          <a:pt x="299" y="643"/>
                        </a:lnTo>
                        <a:lnTo>
                          <a:pt x="285" y="614"/>
                        </a:lnTo>
                        <a:lnTo>
                          <a:pt x="269" y="582"/>
                        </a:lnTo>
                        <a:lnTo>
                          <a:pt x="253" y="548"/>
                        </a:lnTo>
                        <a:lnTo>
                          <a:pt x="234" y="512"/>
                        </a:lnTo>
                        <a:lnTo>
                          <a:pt x="216" y="476"/>
                        </a:lnTo>
                        <a:lnTo>
                          <a:pt x="198" y="437"/>
                        </a:lnTo>
                        <a:lnTo>
                          <a:pt x="179" y="399"/>
                        </a:lnTo>
                        <a:lnTo>
                          <a:pt x="160" y="361"/>
                        </a:lnTo>
                        <a:lnTo>
                          <a:pt x="141" y="323"/>
                        </a:lnTo>
                        <a:lnTo>
                          <a:pt x="123" y="286"/>
                        </a:lnTo>
                        <a:lnTo>
                          <a:pt x="105" y="249"/>
                        </a:lnTo>
                        <a:lnTo>
                          <a:pt x="87" y="215"/>
                        </a:lnTo>
                        <a:lnTo>
                          <a:pt x="71" y="182"/>
                        </a:lnTo>
                        <a:lnTo>
                          <a:pt x="56" y="152"/>
                        </a:lnTo>
                        <a:lnTo>
                          <a:pt x="42" y="124"/>
                        </a:lnTo>
                        <a:lnTo>
                          <a:pt x="31" y="100"/>
                        </a:lnTo>
                        <a:lnTo>
                          <a:pt x="20" y="79"/>
                        </a:lnTo>
                        <a:lnTo>
                          <a:pt x="11" y="62"/>
                        </a:lnTo>
                        <a:lnTo>
                          <a:pt x="6" y="49"/>
                        </a:lnTo>
                        <a:lnTo>
                          <a:pt x="2" y="41"/>
                        </a:lnTo>
                        <a:lnTo>
                          <a:pt x="0" y="39"/>
                        </a:lnTo>
                        <a:lnTo>
                          <a:pt x="17" y="24"/>
                        </a:lnTo>
                        <a:lnTo>
                          <a:pt x="35" y="13"/>
                        </a:lnTo>
                        <a:lnTo>
                          <a:pt x="51" y="7"/>
                        </a:lnTo>
                        <a:lnTo>
                          <a:pt x="65" y="3"/>
                        </a:lnTo>
                        <a:lnTo>
                          <a:pt x="76" y="2"/>
                        </a:lnTo>
                        <a:lnTo>
                          <a:pt x="79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85000"/>
                    </a:srgbClr>
                  </a:solidFill>
                  <a:ln w="0">
                    <a:solidFill>
                      <a:srgbClr val="FFFFFF">
                        <a:lumMod val="85000"/>
                      </a:srgb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Freeform 2498"/>
                  <p:cNvSpPr>
                    <a:spLocks/>
                  </p:cNvSpPr>
                  <p:nvPr/>
                </p:nvSpPr>
                <p:spPr bwMode="auto">
                  <a:xfrm>
                    <a:off x="4889501" y="2881314"/>
                    <a:ext cx="1038225" cy="1473200"/>
                  </a:xfrm>
                  <a:custGeom>
                    <a:avLst/>
                    <a:gdLst>
                      <a:gd name="T0" fmla="*/ 556 w 1309"/>
                      <a:gd name="T1" fmla="*/ 18 h 1856"/>
                      <a:gd name="T2" fmla="*/ 694 w 1309"/>
                      <a:gd name="T3" fmla="*/ 97 h 1856"/>
                      <a:gd name="T4" fmla="*/ 798 w 1309"/>
                      <a:gd name="T5" fmla="*/ 235 h 1856"/>
                      <a:gd name="T6" fmla="*/ 887 w 1309"/>
                      <a:gd name="T7" fmla="*/ 404 h 1856"/>
                      <a:gd name="T8" fmla="*/ 997 w 1309"/>
                      <a:gd name="T9" fmla="*/ 620 h 1856"/>
                      <a:gd name="T10" fmla="*/ 1109 w 1309"/>
                      <a:gd name="T11" fmla="*/ 851 h 1856"/>
                      <a:gd name="T12" fmla="*/ 1211 w 1309"/>
                      <a:gd name="T13" fmla="*/ 1058 h 1856"/>
                      <a:gd name="T14" fmla="*/ 1283 w 1309"/>
                      <a:gd name="T15" fmla="*/ 1212 h 1856"/>
                      <a:gd name="T16" fmla="*/ 1308 w 1309"/>
                      <a:gd name="T17" fmla="*/ 1384 h 1856"/>
                      <a:gd name="T18" fmla="*/ 1263 w 1309"/>
                      <a:gd name="T19" fmla="*/ 1525 h 1856"/>
                      <a:gd name="T20" fmla="*/ 1181 w 1309"/>
                      <a:gd name="T21" fmla="*/ 1633 h 1856"/>
                      <a:gd name="T22" fmla="*/ 1093 w 1309"/>
                      <a:gd name="T23" fmla="*/ 1667 h 1856"/>
                      <a:gd name="T24" fmla="*/ 1177 w 1309"/>
                      <a:gd name="T25" fmla="*/ 1592 h 1856"/>
                      <a:gd name="T26" fmla="*/ 1248 w 1309"/>
                      <a:gd name="T27" fmla="*/ 1485 h 1856"/>
                      <a:gd name="T28" fmla="*/ 1278 w 1309"/>
                      <a:gd name="T29" fmla="*/ 1347 h 1856"/>
                      <a:gd name="T30" fmla="*/ 1235 w 1309"/>
                      <a:gd name="T31" fmla="*/ 1178 h 1856"/>
                      <a:gd name="T32" fmla="*/ 1160 w 1309"/>
                      <a:gd name="T33" fmla="*/ 1025 h 1856"/>
                      <a:gd name="T34" fmla="*/ 1054 w 1309"/>
                      <a:gd name="T35" fmla="*/ 808 h 1856"/>
                      <a:gd name="T36" fmla="*/ 940 w 1309"/>
                      <a:gd name="T37" fmla="*/ 578 h 1856"/>
                      <a:gd name="T38" fmla="*/ 835 w 1309"/>
                      <a:gd name="T39" fmla="*/ 370 h 1856"/>
                      <a:gd name="T40" fmla="*/ 753 w 1309"/>
                      <a:gd name="T41" fmla="*/ 220 h 1856"/>
                      <a:gd name="T42" fmla="*/ 643 w 1309"/>
                      <a:gd name="T43" fmla="*/ 97 h 1856"/>
                      <a:gd name="T44" fmla="*/ 514 w 1309"/>
                      <a:gd name="T45" fmla="*/ 40 h 1856"/>
                      <a:gd name="T46" fmla="*/ 387 w 1309"/>
                      <a:gd name="T47" fmla="*/ 35 h 1856"/>
                      <a:gd name="T48" fmla="*/ 275 w 1309"/>
                      <a:gd name="T49" fmla="*/ 69 h 1856"/>
                      <a:gd name="T50" fmla="*/ 169 w 1309"/>
                      <a:gd name="T51" fmla="*/ 149 h 1856"/>
                      <a:gd name="T52" fmla="*/ 93 w 1309"/>
                      <a:gd name="T53" fmla="*/ 280 h 1856"/>
                      <a:gd name="T54" fmla="*/ 68 w 1309"/>
                      <a:gd name="T55" fmla="*/ 453 h 1856"/>
                      <a:gd name="T56" fmla="*/ 55 w 1309"/>
                      <a:gd name="T57" fmla="*/ 695 h 1856"/>
                      <a:gd name="T58" fmla="*/ 45 w 1309"/>
                      <a:gd name="T59" fmla="*/ 983 h 1856"/>
                      <a:gd name="T60" fmla="*/ 37 w 1309"/>
                      <a:gd name="T61" fmla="*/ 1259 h 1856"/>
                      <a:gd name="T62" fmla="*/ 31 w 1309"/>
                      <a:gd name="T63" fmla="*/ 1438 h 1856"/>
                      <a:gd name="T64" fmla="*/ 58 w 1309"/>
                      <a:gd name="T65" fmla="*/ 1600 h 1856"/>
                      <a:gd name="T66" fmla="*/ 133 w 1309"/>
                      <a:gd name="T67" fmla="*/ 1711 h 1856"/>
                      <a:gd name="T68" fmla="*/ 234 w 1309"/>
                      <a:gd name="T69" fmla="*/ 1781 h 1856"/>
                      <a:gd name="T70" fmla="*/ 338 w 1309"/>
                      <a:gd name="T71" fmla="*/ 1820 h 1856"/>
                      <a:gd name="T72" fmla="*/ 304 w 1309"/>
                      <a:gd name="T73" fmla="*/ 1842 h 1856"/>
                      <a:gd name="T74" fmla="*/ 196 w 1309"/>
                      <a:gd name="T75" fmla="*/ 1797 h 1856"/>
                      <a:gd name="T76" fmla="*/ 97 w 1309"/>
                      <a:gd name="T77" fmla="*/ 1719 h 1856"/>
                      <a:gd name="T78" fmla="*/ 25 w 1309"/>
                      <a:gd name="T79" fmla="*/ 1602 h 1856"/>
                      <a:gd name="T80" fmla="*/ 0 w 1309"/>
                      <a:gd name="T81" fmla="*/ 1437 h 1856"/>
                      <a:gd name="T82" fmla="*/ 5 w 1309"/>
                      <a:gd name="T83" fmla="*/ 1257 h 1856"/>
                      <a:gd name="T84" fmla="*/ 13 w 1309"/>
                      <a:gd name="T85" fmla="*/ 982 h 1856"/>
                      <a:gd name="T86" fmla="*/ 24 w 1309"/>
                      <a:gd name="T87" fmla="*/ 693 h 1856"/>
                      <a:gd name="T88" fmla="*/ 37 w 1309"/>
                      <a:gd name="T89" fmla="*/ 450 h 1856"/>
                      <a:gd name="T90" fmla="*/ 61 w 1309"/>
                      <a:gd name="T91" fmla="*/ 276 h 1856"/>
                      <a:gd name="T92" fmla="*/ 134 w 1309"/>
                      <a:gd name="T93" fmla="*/ 141 h 1856"/>
                      <a:gd name="T94" fmla="*/ 239 w 1309"/>
                      <a:gd name="T95" fmla="*/ 53 h 1856"/>
                      <a:gd name="T96" fmla="*/ 353 w 1309"/>
                      <a:gd name="T97" fmla="*/ 8 h 18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1309" h="1856">
                        <a:moveTo>
                          <a:pt x="450" y="0"/>
                        </a:moveTo>
                        <a:lnTo>
                          <a:pt x="485" y="3"/>
                        </a:lnTo>
                        <a:lnTo>
                          <a:pt x="520" y="9"/>
                        </a:lnTo>
                        <a:lnTo>
                          <a:pt x="556" y="18"/>
                        </a:lnTo>
                        <a:lnTo>
                          <a:pt x="591" y="32"/>
                        </a:lnTo>
                        <a:lnTo>
                          <a:pt x="627" y="50"/>
                        </a:lnTo>
                        <a:lnTo>
                          <a:pt x="661" y="71"/>
                        </a:lnTo>
                        <a:lnTo>
                          <a:pt x="694" y="97"/>
                        </a:lnTo>
                        <a:lnTo>
                          <a:pt x="725" y="128"/>
                        </a:lnTo>
                        <a:lnTo>
                          <a:pt x="754" y="163"/>
                        </a:lnTo>
                        <a:lnTo>
                          <a:pt x="781" y="204"/>
                        </a:lnTo>
                        <a:lnTo>
                          <a:pt x="798" y="235"/>
                        </a:lnTo>
                        <a:lnTo>
                          <a:pt x="818" y="271"/>
                        </a:lnTo>
                        <a:lnTo>
                          <a:pt x="839" y="310"/>
                        </a:lnTo>
                        <a:lnTo>
                          <a:pt x="863" y="355"/>
                        </a:lnTo>
                        <a:lnTo>
                          <a:pt x="887" y="404"/>
                        </a:lnTo>
                        <a:lnTo>
                          <a:pt x="913" y="455"/>
                        </a:lnTo>
                        <a:lnTo>
                          <a:pt x="941" y="509"/>
                        </a:lnTo>
                        <a:lnTo>
                          <a:pt x="968" y="563"/>
                        </a:lnTo>
                        <a:lnTo>
                          <a:pt x="997" y="620"/>
                        </a:lnTo>
                        <a:lnTo>
                          <a:pt x="1026" y="678"/>
                        </a:lnTo>
                        <a:lnTo>
                          <a:pt x="1054" y="736"/>
                        </a:lnTo>
                        <a:lnTo>
                          <a:pt x="1083" y="794"/>
                        </a:lnTo>
                        <a:lnTo>
                          <a:pt x="1109" y="851"/>
                        </a:lnTo>
                        <a:lnTo>
                          <a:pt x="1137" y="907"/>
                        </a:lnTo>
                        <a:lnTo>
                          <a:pt x="1163" y="959"/>
                        </a:lnTo>
                        <a:lnTo>
                          <a:pt x="1188" y="1011"/>
                        </a:lnTo>
                        <a:lnTo>
                          <a:pt x="1211" y="1058"/>
                        </a:lnTo>
                        <a:lnTo>
                          <a:pt x="1230" y="1097"/>
                        </a:lnTo>
                        <a:lnTo>
                          <a:pt x="1247" y="1132"/>
                        </a:lnTo>
                        <a:lnTo>
                          <a:pt x="1263" y="1164"/>
                        </a:lnTo>
                        <a:lnTo>
                          <a:pt x="1283" y="1212"/>
                        </a:lnTo>
                        <a:lnTo>
                          <a:pt x="1297" y="1257"/>
                        </a:lnTo>
                        <a:lnTo>
                          <a:pt x="1306" y="1301"/>
                        </a:lnTo>
                        <a:lnTo>
                          <a:pt x="1309" y="1343"/>
                        </a:lnTo>
                        <a:lnTo>
                          <a:pt x="1308" y="1384"/>
                        </a:lnTo>
                        <a:lnTo>
                          <a:pt x="1302" y="1422"/>
                        </a:lnTo>
                        <a:lnTo>
                          <a:pt x="1292" y="1458"/>
                        </a:lnTo>
                        <a:lnTo>
                          <a:pt x="1279" y="1492"/>
                        </a:lnTo>
                        <a:lnTo>
                          <a:pt x="1263" y="1525"/>
                        </a:lnTo>
                        <a:lnTo>
                          <a:pt x="1246" y="1555"/>
                        </a:lnTo>
                        <a:lnTo>
                          <a:pt x="1225" y="1583"/>
                        </a:lnTo>
                        <a:lnTo>
                          <a:pt x="1204" y="1609"/>
                        </a:lnTo>
                        <a:lnTo>
                          <a:pt x="1181" y="1633"/>
                        </a:lnTo>
                        <a:lnTo>
                          <a:pt x="1158" y="1655"/>
                        </a:lnTo>
                        <a:lnTo>
                          <a:pt x="1135" y="1675"/>
                        </a:lnTo>
                        <a:lnTo>
                          <a:pt x="1113" y="1693"/>
                        </a:lnTo>
                        <a:lnTo>
                          <a:pt x="1093" y="1667"/>
                        </a:lnTo>
                        <a:lnTo>
                          <a:pt x="1114" y="1651"/>
                        </a:lnTo>
                        <a:lnTo>
                          <a:pt x="1135" y="1634"/>
                        </a:lnTo>
                        <a:lnTo>
                          <a:pt x="1156" y="1614"/>
                        </a:lnTo>
                        <a:lnTo>
                          <a:pt x="1177" y="1592"/>
                        </a:lnTo>
                        <a:lnTo>
                          <a:pt x="1197" y="1567"/>
                        </a:lnTo>
                        <a:lnTo>
                          <a:pt x="1216" y="1542"/>
                        </a:lnTo>
                        <a:lnTo>
                          <a:pt x="1233" y="1514"/>
                        </a:lnTo>
                        <a:lnTo>
                          <a:pt x="1248" y="1485"/>
                        </a:lnTo>
                        <a:lnTo>
                          <a:pt x="1261" y="1453"/>
                        </a:lnTo>
                        <a:lnTo>
                          <a:pt x="1270" y="1419"/>
                        </a:lnTo>
                        <a:lnTo>
                          <a:pt x="1276" y="1384"/>
                        </a:lnTo>
                        <a:lnTo>
                          <a:pt x="1278" y="1347"/>
                        </a:lnTo>
                        <a:lnTo>
                          <a:pt x="1275" y="1307"/>
                        </a:lnTo>
                        <a:lnTo>
                          <a:pt x="1267" y="1266"/>
                        </a:lnTo>
                        <a:lnTo>
                          <a:pt x="1253" y="1223"/>
                        </a:lnTo>
                        <a:lnTo>
                          <a:pt x="1235" y="1178"/>
                        </a:lnTo>
                        <a:lnTo>
                          <a:pt x="1219" y="1146"/>
                        </a:lnTo>
                        <a:lnTo>
                          <a:pt x="1202" y="1111"/>
                        </a:lnTo>
                        <a:lnTo>
                          <a:pt x="1182" y="1072"/>
                        </a:lnTo>
                        <a:lnTo>
                          <a:pt x="1160" y="1025"/>
                        </a:lnTo>
                        <a:lnTo>
                          <a:pt x="1135" y="973"/>
                        </a:lnTo>
                        <a:lnTo>
                          <a:pt x="1108" y="921"/>
                        </a:lnTo>
                        <a:lnTo>
                          <a:pt x="1082" y="865"/>
                        </a:lnTo>
                        <a:lnTo>
                          <a:pt x="1054" y="808"/>
                        </a:lnTo>
                        <a:lnTo>
                          <a:pt x="1026" y="751"/>
                        </a:lnTo>
                        <a:lnTo>
                          <a:pt x="997" y="693"/>
                        </a:lnTo>
                        <a:lnTo>
                          <a:pt x="969" y="635"/>
                        </a:lnTo>
                        <a:lnTo>
                          <a:pt x="940" y="578"/>
                        </a:lnTo>
                        <a:lnTo>
                          <a:pt x="913" y="523"/>
                        </a:lnTo>
                        <a:lnTo>
                          <a:pt x="885" y="469"/>
                        </a:lnTo>
                        <a:lnTo>
                          <a:pt x="860" y="419"/>
                        </a:lnTo>
                        <a:lnTo>
                          <a:pt x="835" y="370"/>
                        </a:lnTo>
                        <a:lnTo>
                          <a:pt x="811" y="326"/>
                        </a:lnTo>
                        <a:lnTo>
                          <a:pt x="790" y="286"/>
                        </a:lnTo>
                        <a:lnTo>
                          <a:pt x="770" y="250"/>
                        </a:lnTo>
                        <a:lnTo>
                          <a:pt x="753" y="220"/>
                        </a:lnTo>
                        <a:lnTo>
                          <a:pt x="729" y="183"/>
                        </a:lnTo>
                        <a:lnTo>
                          <a:pt x="702" y="149"/>
                        </a:lnTo>
                        <a:lnTo>
                          <a:pt x="674" y="121"/>
                        </a:lnTo>
                        <a:lnTo>
                          <a:pt x="643" y="97"/>
                        </a:lnTo>
                        <a:lnTo>
                          <a:pt x="612" y="77"/>
                        </a:lnTo>
                        <a:lnTo>
                          <a:pt x="579" y="61"/>
                        </a:lnTo>
                        <a:lnTo>
                          <a:pt x="546" y="49"/>
                        </a:lnTo>
                        <a:lnTo>
                          <a:pt x="514" y="40"/>
                        </a:lnTo>
                        <a:lnTo>
                          <a:pt x="481" y="35"/>
                        </a:lnTo>
                        <a:lnTo>
                          <a:pt x="449" y="31"/>
                        </a:lnTo>
                        <a:lnTo>
                          <a:pt x="417" y="31"/>
                        </a:lnTo>
                        <a:lnTo>
                          <a:pt x="387" y="35"/>
                        </a:lnTo>
                        <a:lnTo>
                          <a:pt x="360" y="39"/>
                        </a:lnTo>
                        <a:lnTo>
                          <a:pt x="332" y="46"/>
                        </a:lnTo>
                        <a:lnTo>
                          <a:pt x="304" y="56"/>
                        </a:lnTo>
                        <a:lnTo>
                          <a:pt x="275" y="69"/>
                        </a:lnTo>
                        <a:lnTo>
                          <a:pt x="247" y="85"/>
                        </a:lnTo>
                        <a:lnTo>
                          <a:pt x="220" y="103"/>
                        </a:lnTo>
                        <a:lnTo>
                          <a:pt x="193" y="125"/>
                        </a:lnTo>
                        <a:lnTo>
                          <a:pt x="169" y="149"/>
                        </a:lnTo>
                        <a:lnTo>
                          <a:pt x="146" y="177"/>
                        </a:lnTo>
                        <a:lnTo>
                          <a:pt x="126" y="208"/>
                        </a:lnTo>
                        <a:lnTo>
                          <a:pt x="107" y="243"/>
                        </a:lnTo>
                        <a:lnTo>
                          <a:pt x="93" y="280"/>
                        </a:lnTo>
                        <a:lnTo>
                          <a:pt x="82" y="322"/>
                        </a:lnTo>
                        <a:lnTo>
                          <a:pt x="75" y="366"/>
                        </a:lnTo>
                        <a:lnTo>
                          <a:pt x="72" y="406"/>
                        </a:lnTo>
                        <a:lnTo>
                          <a:pt x="68" y="453"/>
                        </a:lnTo>
                        <a:lnTo>
                          <a:pt x="64" y="507"/>
                        </a:lnTo>
                        <a:lnTo>
                          <a:pt x="61" y="564"/>
                        </a:lnTo>
                        <a:lnTo>
                          <a:pt x="58" y="629"/>
                        </a:lnTo>
                        <a:lnTo>
                          <a:pt x="55" y="695"/>
                        </a:lnTo>
                        <a:lnTo>
                          <a:pt x="53" y="765"/>
                        </a:lnTo>
                        <a:lnTo>
                          <a:pt x="49" y="837"/>
                        </a:lnTo>
                        <a:lnTo>
                          <a:pt x="47" y="910"/>
                        </a:lnTo>
                        <a:lnTo>
                          <a:pt x="45" y="983"/>
                        </a:lnTo>
                        <a:lnTo>
                          <a:pt x="42" y="1056"/>
                        </a:lnTo>
                        <a:lnTo>
                          <a:pt x="40" y="1126"/>
                        </a:lnTo>
                        <a:lnTo>
                          <a:pt x="39" y="1194"/>
                        </a:lnTo>
                        <a:lnTo>
                          <a:pt x="37" y="1259"/>
                        </a:lnTo>
                        <a:lnTo>
                          <a:pt x="34" y="1319"/>
                        </a:lnTo>
                        <a:lnTo>
                          <a:pt x="33" y="1362"/>
                        </a:lnTo>
                        <a:lnTo>
                          <a:pt x="32" y="1401"/>
                        </a:lnTo>
                        <a:lnTo>
                          <a:pt x="31" y="1438"/>
                        </a:lnTo>
                        <a:lnTo>
                          <a:pt x="32" y="1483"/>
                        </a:lnTo>
                        <a:lnTo>
                          <a:pt x="37" y="1526"/>
                        </a:lnTo>
                        <a:lnTo>
                          <a:pt x="46" y="1564"/>
                        </a:lnTo>
                        <a:lnTo>
                          <a:pt x="58" y="1600"/>
                        </a:lnTo>
                        <a:lnTo>
                          <a:pt x="73" y="1632"/>
                        </a:lnTo>
                        <a:lnTo>
                          <a:pt x="91" y="1661"/>
                        </a:lnTo>
                        <a:lnTo>
                          <a:pt x="111" y="1688"/>
                        </a:lnTo>
                        <a:lnTo>
                          <a:pt x="133" y="1711"/>
                        </a:lnTo>
                        <a:lnTo>
                          <a:pt x="157" y="1733"/>
                        </a:lnTo>
                        <a:lnTo>
                          <a:pt x="183" y="1751"/>
                        </a:lnTo>
                        <a:lnTo>
                          <a:pt x="208" y="1767"/>
                        </a:lnTo>
                        <a:lnTo>
                          <a:pt x="234" y="1781"/>
                        </a:lnTo>
                        <a:lnTo>
                          <a:pt x="261" y="1794"/>
                        </a:lnTo>
                        <a:lnTo>
                          <a:pt x="287" y="1803"/>
                        </a:lnTo>
                        <a:lnTo>
                          <a:pt x="312" y="1812"/>
                        </a:lnTo>
                        <a:lnTo>
                          <a:pt x="338" y="1820"/>
                        </a:lnTo>
                        <a:lnTo>
                          <a:pt x="361" y="1825"/>
                        </a:lnTo>
                        <a:lnTo>
                          <a:pt x="354" y="1856"/>
                        </a:lnTo>
                        <a:lnTo>
                          <a:pt x="329" y="1850"/>
                        </a:lnTo>
                        <a:lnTo>
                          <a:pt x="304" y="1842"/>
                        </a:lnTo>
                        <a:lnTo>
                          <a:pt x="277" y="1834"/>
                        </a:lnTo>
                        <a:lnTo>
                          <a:pt x="250" y="1823"/>
                        </a:lnTo>
                        <a:lnTo>
                          <a:pt x="223" y="1811"/>
                        </a:lnTo>
                        <a:lnTo>
                          <a:pt x="196" y="1797"/>
                        </a:lnTo>
                        <a:lnTo>
                          <a:pt x="170" y="1781"/>
                        </a:lnTo>
                        <a:lnTo>
                          <a:pt x="144" y="1763"/>
                        </a:lnTo>
                        <a:lnTo>
                          <a:pt x="120" y="1742"/>
                        </a:lnTo>
                        <a:lnTo>
                          <a:pt x="97" y="1719"/>
                        </a:lnTo>
                        <a:lnTo>
                          <a:pt x="75" y="1694"/>
                        </a:lnTo>
                        <a:lnTo>
                          <a:pt x="56" y="1666"/>
                        </a:lnTo>
                        <a:lnTo>
                          <a:pt x="39" y="1635"/>
                        </a:lnTo>
                        <a:lnTo>
                          <a:pt x="25" y="1602"/>
                        </a:lnTo>
                        <a:lnTo>
                          <a:pt x="13" y="1565"/>
                        </a:lnTo>
                        <a:lnTo>
                          <a:pt x="5" y="1526"/>
                        </a:lnTo>
                        <a:lnTo>
                          <a:pt x="0" y="1483"/>
                        </a:lnTo>
                        <a:lnTo>
                          <a:pt x="0" y="1437"/>
                        </a:lnTo>
                        <a:lnTo>
                          <a:pt x="1" y="1400"/>
                        </a:lnTo>
                        <a:lnTo>
                          <a:pt x="2" y="1362"/>
                        </a:lnTo>
                        <a:lnTo>
                          <a:pt x="3" y="1319"/>
                        </a:lnTo>
                        <a:lnTo>
                          <a:pt x="5" y="1257"/>
                        </a:lnTo>
                        <a:lnTo>
                          <a:pt x="7" y="1193"/>
                        </a:lnTo>
                        <a:lnTo>
                          <a:pt x="9" y="1124"/>
                        </a:lnTo>
                        <a:lnTo>
                          <a:pt x="11" y="1054"/>
                        </a:lnTo>
                        <a:lnTo>
                          <a:pt x="13" y="982"/>
                        </a:lnTo>
                        <a:lnTo>
                          <a:pt x="16" y="909"/>
                        </a:lnTo>
                        <a:lnTo>
                          <a:pt x="18" y="836"/>
                        </a:lnTo>
                        <a:lnTo>
                          <a:pt x="22" y="764"/>
                        </a:lnTo>
                        <a:lnTo>
                          <a:pt x="24" y="693"/>
                        </a:lnTo>
                        <a:lnTo>
                          <a:pt x="27" y="627"/>
                        </a:lnTo>
                        <a:lnTo>
                          <a:pt x="30" y="562"/>
                        </a:lnTo>
                        <a:lnTo>
                          <a:pt x="33" y="503"/>
                        </a:lnTo>
                        <a:lnTo>
                          <a:pt x="37" y="450"/>
                        </a:lnTo>
                        <a:lnTo>
                          <a:pt x="40" y="403"/>
                        </a:lnTo>
                        <a:lnTo>
                          <a:pt x="44" y="363"/>
                        </a:lnTo>
                        <a:lnTo>
                          <a:pt x="51" y="318"/>
                        </a:lnTo>
                        <a:lnTo>
                          <a:pt x="61" y="276"/>
                        </a:lnTo>
                        <a:lnTo>
                          <a:pt x="75" y="237"/>
                        </a:lnTo>
                        <a:lnTo>
                          <a:pt x="92" y="202"/>
                        </a:lnTo>
                        <a:lnTo>
                          <a:pt x="112" y="170"/>
                        </a:lnTo>
                        <a:lnTo>
                          <a:pt x="134" y="141"/>
                        </a:lnTo>
                        <a:lnTo>
                          <a:pt x="159" y="114"/>
                        </a:lnTo>
                        <a:lnTo>
                          <a:pt x="185" y="91"/>
                        </a:lnTo>
                        <a:lnTo>
                          <a:pt x="211" y="70"/>
                        </a:lnTo>
                        <a:lnTo>
                          <a:pt x="239" y="53"/>
                        </a:lnTo>
                        <a:lnTo>
                          <a:pt x="268" y="38"/>
                        </a:lnTo>
                        <a:lnTo>
                          <a:pt x="296" y="25"/>
                        </a:lnTo>
                        <a:lnTo>
                          <a:pt x="325" y="15"/>
                        </a:lnTo>
                        <a:lnTo>
                          <a:pt x="353" y="8"/>
                        </a:lnTo>
                        <a:lnTo>
                          <a:pt x="384" y="3"/>
                        </a:lnTo>
                        <a:lnTo>
                          <a:pt x="416" y="0"/>
                        </a:lnTo>
                        <a:lnTo>
                          <a:pt x="450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381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 2575"/>
                  <p:cNvSpPr>
                    <a:spLocks/>
                  </p:cNvSpPr>
                  <p:nvPr/>
                </p:nvSpPr>
                <p:spPr bwMode="auto">
                  <a:xfrm>
                    <a:off x="5122863" y="4284664"/>
                    <a:ext cx="212725" cy="141288"/>
                  </a:xfrm>
                  <a:custGeom>
                    <a:avLst/>
                    <a:gdLst>
                      <a:gd name="T0" fmla="*/ 62 w 267"/>
                      <a:gd name="T1" fmla="*/ 0 h 178"/>
                      <a:gd name="T2" fmla="*/ 104 w 267"/>
                      <a:gd name="T3" fmla="*/ 3 h 178"/>
                      <a:gd name="T4" fmla="*/ 146 w 267"/>
                      <a:gd name="T5" fmla="*/ 5 h 178"/>
                      <a:gd name="T6" fmla="*/ 188 w 267"/>
                      <a:gd name="T7" fmla="*/ 9 h 178"/>
                      <a:gd name="T8" fmla="*/ 220 w 267"/>
                      <a:gd name="T9" fmla="*/ 12 h 178"/>
                      <a:gd name="T10" fmla="*/ 234 w 267"/>
                      <a:gd name="T11" fmla="*/ 16 h 178"/>
                      <a:gd name="T12" fmla="*/ 247 w 267"/>
                      <a:gd name="T13" fmla="*/ 24 h 178"/>
                      <a:gd name="T14" fmla="*/ 257 w 267"/>
                      <a:gd name="T15" fmla="*/ 35 h 178"/>
                      <a:gd name="T16" fmla="*/ 264 w 267"/>
                      <a:gd name="T17" fmla="*/ 49 h 178"/>
                      <a:gd name="T18" fmla="*/ 267 w 267"/>
                      <a:gd name="T19" fmla="*/ 67 h 178"/>
                      <a:gd name="T20" fmla="*/ 266 w 267"/>
                      <a:gd name="T21" fmla="*/ 84 h 178"/>
                      <a:gd name="T22" fmla="*/ 262 w 267"/>
                      <a:gd name="T23" fmla="*/ 110 h 178"/>
                      <a:gd name="T24" fmla="*/ 254 w 267"/>
                      <a:gd name="T25" fmla="*/ 135 h 178"/>
                      <a:gd name="T26" fmla="*/ 249 w 267"/>
                      <a:gd name="T27" fmla="*/ 148 h 178"/>
                      <a:gd name="T28" fmla="*/ 240 w 267"/>
                      <a:gd name="T29" fmla="*/ 159 h 178"/>
                      <a:gd name="T30" fmla="*/ 231 w 267"/>
                      <a:gd name="T31" fmla="*/ 167 h 178"/>
                      <a:gd name="T32" fmla="*/ 217 w 267"/>
                      <a:gd name="T33" fmla="*/ 175 h 178"/>
                      <a:gd name="T34" fmla="*/ 201 w 267"/>
                      <a:gd name="T35" fmla="*/ 178 h 178"/>
                      <a:gd name="T36" fmla="*/ 186 w 267"/>
                      <a:gd name="T37" fmla="*/ 176 h 178"/>
                      <a:gd name="T38" fmla="*/ 155 w 267"/>
                      <a:gd name="T39" fmla="*/ 165 h 178"/>
                      <a:gd name="T40" fmla="*/ 33 w 267"/>
                      <a:gd name="T41" fmla="*/ 126 h 178"/>
                      <a:gd name="T42" fmla="*/ 22 w 267"/>
                      <a:gd name="T43" fmla="*/ 120 h 178"/>
                      <a:gd name="T44" fmla="*/ 12 w 267"/>
                      <a:gd name="T45" fmla="*/ 112 h 178"/>
                      <a:gd name="T46" fmla="*/ 3 w 267"/>
                      <a:gd name="T47" fmla="*/ 102 h 178"/>
                      <a:gd name="T48" fmla="*/ 0 w 267"/>
                      <a:gd name="T49" fmla="*/ 92 h 178"/>
                      <a:gd name="T50" fmla="*/ 10 w 267"/>
                      <a:gd name="T51" fmla="*/ 91 h 178"/>
                      <a:gd name="T52" fmla="*/ 18 w 267"/>
                      <a:gd name="T53" fmla="*/ 87 h 178"/>
                      <a:gd name="T54" fmla="*/ 26 w 267"/>
                      <a:gd name="T55" fmla="*/ 81 h 178"/>
                      <a:gd name="T56" fmla="*/ 30 w 267"/>
                      <a:gd name="T57" fmla="*/ 73 h 178"/>
                      <a:gd name="T58" fmla="*/ 36 w 267"/>
                      <a:gd name="T59" fmla="*/ 56 h 178"/>
                      <a:gd name="T60" fmla="*/ 39 w 267"/>
                      <a:gd name="T61" fmla="*/ 42 h 178"/>
                      <a:gd name="T62" fmla="*/ 39 w 267"/>
                      <a:gd name="T63" fmla="*/ 31 h 178"/>
                      <a:gd name="T64" fmla="*/ 38 w 267"/>
                      <a:gd name="T65" fmla="*/ 24 h 178"/>
                      <a:gd name="T66" fmla="*/ 36 w 267"/>
                      <a:gd name="T67" fmla="*/ 17 h 178"/>
                      <a:gd name="T68" fmla="*/ 31 w 267"/>
                      <a:gd name="T69" fmla="*/ 13 h 178"/>
                      <a:gd name="T70" fmla="*/ 27 w 267"/>
                      <a:gd name="T71" fmla="*/ 10 h 178"/>
                      <a:gd name="T72" fmla="*/ 31 w 267"/>
                      <a:gd name="T73" fmla="*/ 5 h 178"/>
                      <a:gd name="T74" fmla="*/ 38 w 267"/>
                      <a:gd name="T75" fmla="*/ 3 h 178"/>
                      <a:gd name="T76" fmla="*/ 47 w 267"/>
                      <a:gd name="T77" fmla="*/ 1 h 178"/>
                      <a:gd name="T78" fmla="*/ 62 w 267"/>
                      <a:gd name="T79" fmla="*/ 0 h 1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267" h="178">
                        <a:moveTo>
                          <a:pt x="62" y="0"/>
                        </a:moveTo>
                        <a:lnTo>
                          <a:pt x="104" y="3"/>
                        </a:lnTo>
                        <a:lnTo>
                          <a:pt x="146" y="5"/>
                        </a:lnTo>
                        <a:lnTo>
                          <a:pt x="188" y="9"/>
                        </a:lnTo>
                        <a:lnTo>
                          <a:pt x="220" y="12"/>
                        </a:lnTo>
                        <a:lnTo>
                          <a:pt x="234" y="16"/>
                        </a:lnTo>
                        <a:lnTo>
                          <a:pt x="247" y="24"/>
                        </a:lnTo>
                        <a:lnTo>
                          <a:pt x="257" y="35"/>
                        </a:lnTo>
                        <a:lnTo>
                          <a:pt x="264" y="49"/>
                        </a:lnTo>
                        <a:lnTo>
                          <a:pt x="267" y="67"/>
                        </a:lnTo>
                        <a:lnTo>
                          <a:pt x="266" y="84"/>
                        </a:lnTo>
                        <a:lnTo>
                          <a:pt x="262" y="110"/>
                        </a:lnTo>
                        <a:lnTo>
                          <a:pt x="254" y="135"/>
                        </a:lnTo>
                        <a:lnTo>
                          <a:pt x="249" y="148"/>
                        </a:lnTo>
                        <a:lnTo>
                          <a:pt x="240" y="159"/>
                        </a:lnTo>
                        <a:lnTo>
                          <a:pt x="231" y="167"/>
                        </a:lnTo>
                        <a:lnTo>
                          <a:pt x="217" y="175"/>
                        </a:lnTo>
                        <a:lnTo>
                          <a:pt x="201" y="178"/>
                        </a:lnTo>
                        <a:lnTo>
                          <a:pt x="186" y="176"/>
                        </a:lnTo>
                        <a:lnTo>
                          <a:pt x="155" y="165"/>
                        </a:lnTo>
                        <a:lnTo>
                          <a:pt x="33" y="126"/>
                        </a:lnTo>
                        <a:lnTo>
                          <a:pt x="22" y="120"/>
                        </a:lnTo>
                        <a:lnTo>
                          <a:pt x="12" y="112"/>
                        </a:lnTo>
                        <a:lnTo>
                          <a:pt x="3" y="102"/>
                        </a:lnTo>
                        <a:lnTo>
                          <a:pt x="0" y="92"/>
                        </a:lnTo>
                        <a:lnTo>
                          <a:pt x="10" y="91"/>
                        </a:lnTo>
                        <a:lnTo>
                          <a:pt x="18" y="87"/>
                        </a:lnTo>
                        <a:lnTo>
                          <a:pt x="26" y="81"/>
                        </a:lnTo>
                        <a:lnTo>
                          <a:pt x="30" y="73"/>
                        </a:lnTo>
                        <a:lnTo>
                          <a:pt x="36" y="56"/>
                        </a:lnTo>
                        <a:lnTo>
                          <a:pt x="39" y="42"/>
                        </a:lnTo>
                        <a:lnTo>
                          <a:pt x="39" y="31"/>
                        </a:lnTo>
                        <a:lnTo>
                          <a:pt x="38" y="24"/>
                        </a:lnTo>
                        <a:lnTo>
                          <a:pt x="36" y="17"/>
                        </a:lnTo>
                        <a:lnTo>
                          <a:pt x="31" y="13"/>
                        </a:lnTo>
                        <a:lnTo>
                          <a:pt x="27" y="10"/>
                        </a:lnTo>
                        <a:lnTo>
                          <a:pt x="31" y="5"/>
                        </a:lnTo>
                        <a:lnTo>
                          <a:pt x="38" y="3"/>
                        </a:lnTo>
                        <a:lnTo>
                          <a:pt x="47" y="1"/>
                        </a:lnTo>
                        <a:lnTo>
                          <a:pt x="6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Freeform 2572"/>
                  <p:cNvSpPr>
                    <a:spLocks/>
                  </p:cNvSpPr>
                  <p:nvPr/>
                </p:nvSpPr>
                <p:spPr bwMode="auto">
                  <a:xfrm>
                    <a:off x="5589588" y="4160839"/>
                    <a:ext cx="204788" cy="184150"/>
                  </a:xfrm>
                  <a:custGeom>
                    <a:avLst/>
                    <a:gdLst>
                      <a:gd name="T0" fmla="*/ 194 w 259"/>
                      <a:gd name="T1" fmla="*/ 0 h 232"/>
                      <a:gd name="T2" fmla="*/ 200 w 259"/>
                      <a:gd name="T3" fmla="*/ 3 h 232"/>
                      <a:gd name="T4" fmla="*/ 198 w 259"/>
                      <a:gd name="T5" fmla="*/ 8 h 232"/>
                      <a:gd name="T6" fmla="*/ 195 w 259"/>
                      <a:gd name="T7" fmla="*/ 13 h 232"/>
                      <a:gd name="T8" fmla="*/ 195 w 259"/>
                      <a:gd name="T9" fmla="*/ 20 h 232"/>
                      <a:gd name="T10" fmla="*/ 198 w 259"/>
                      <a:gd name="T11" fmla="*/ 28 h 232"/>
                      <a:gd name="T12" fmla="*/ 203 w 259"/>
                      <a:gd name="T13" fmla="*/ 37 h 232"/>
                      <a:gd name="T14" fmla="*/ 211 w 259"/>
                      <a:gd name="T15" fmla="*/ 49 h 232"/>
                      <a:gd name="T16" fmla="*/ 223 w 259"/>
                      <a:gd name="T17" fmla="*/ 62 h 232"/>
                      <a:gd name="T18" fmla="*/ 231 w 259"/>
                      <a:gd name="T19" fmla="*/ 67 h 232"/>
                      <a:gd name="T20" fmla="*/ 239 w 259"/>
                      <a:gd name="T21" fmla="*/ 70 h 232"/>
                      <a:gd name="T22" fmla="*/ 250 w 259"/>
                      <a:gd name="T23" fmla="*/ 70 h 232"/>
                      <a:gd name="T24" fmla="*/ 259 w 259"/>
                      <a:gd name="T25" fmla="*/ 67 h 232"/>
                      <a:gd name="T26" fmla="*/ 259 w 259"/>
                      <a:gd name="T27" fmla="*/ 78 h 232"/>
                      <a:gd name="T28" fmla="*/ 257 w 259"/>
                      <a:gd name="T29" fmla="*/ 90 h 232"/>
                      <a:gd name="T30" fmla="*/ 250 w 259"/>
                      <a:gd name="T31" fmla="*/ 101 h 232"/>
                      <a:gd name="T32" fmla="*/ 243 w 259"/>
                      <a:gd name="T33" fmla="*/ 111 h 232"/>
                      <a:gd name="T34" fmla="*/ 148 w 259"/>
                      <a:gd name="T35" fmla="*/ 198 h 232"/>
                      <a:gd name="T36" fmla="*/ 123 w 259"/>
                      <a:gd name="T37" fmla="*/ 219 h 232"/>
                      <a:gd name="T38" fmla="*/ 111 w 259"/>
                      <a:gd name="T39" fmla="*/ 228 h 232"/>
                      <a:gd name="T40" fmla="*/ 96 w 259"/>
                      <a:gd name="T41" fmla="*/ 232 h 232"/>
                      <a:gd name="T42" fmla="*/ 78 w 259"/>
                      <a:gd name="T43" fmla="*/ 231 h 232"/>
                      <a:gd name="T44" fmla="*/ 67 w 259"/>
                      <a:gd name="T45" fmla="*/ 227 h 232"/>
                      <a:gd name="T46" fmla="*/ 55 w 259"/>
                      <a:gd name="T47" fmla="*/ 220 h 232"/>
                      <a:gd name="T48" fmla="*/ 44 w 259"/>
                      <a:gd name="T49" fmla="*/ 211 h 232"/>
                      <a:gd name="T50" fmla="*/ 27 w 259"/>
                      <a:gd name="T51" fmla="*/ 190 h 232"/>
                      <a:gd name="T52" fmla="*/ 12 w 259"/>
                      <a:gd name="T53" fmla="*/ 169 h 232"/>
                      <a:gd name="T54" fmla="*/ 4 w 259"/>
                      <a:gd name="T55" fmla="*/ 153 h 232"/>
                      <a:gd name="T56" fmla="*/ 0 w 259"/>
                      <a:gd name="T57" fmla="*/ 137 h 232"/>
                      <a:gd name="T58" fmla="*/ 1 w 259"/>
                      <a:gd name="T59" fmla="*/ 121 h 232"/>
                      <a:gd name="T60" fmla="*/ 5 w 259"/>
                      <a:gd name="T61" fmla="*/ 107 h 232"/>
                      <a:gd name="T62" fmla="*/ 14 w 259"/>
                      <a:gd name="T63" fmla="*/ 94 h 232"/>
                      <a:gd name="T64" fmla="*/ 25 w 259"/>
                      <a:gd name="T65" fmla="*/ 84 h 232"/>
                      <a:gd name="T66" fmla="*/ 53 w 259"/>
                      <a:gd name="T67" fmla="*/ 68 h 232"/>
                      <a:gd name="T68" fmla="*/ 108 w 259"/>
                      <a:gd name="T69" fmla="*/ 39 h 232"/>
                      <a:gd name="T70" fmla="*/ 164 w 259"/>
                      <a:gd name="T71" fmla="*/ 9 h 232"/>
                      <a:gd name="T72" fmla="*/ 177 w 259"/>
                      <a:gd name="T73" fmla="*/ 4 h 232"/>
                      <a:gd name="T74" fmla="*/ 187 w 259"/>
                      <a:gd name="T75" fmla="*/ 0 h 232"/>
                      <a:gd name="T76" fmla="*/ 194 w 259"/>
                      <a:gd name="T77" fmla="*/ 0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59" h="232">
                        <a:moveTo>
                          <a:pt x="194" y="0"/>
                        </a:moveTo>
                        <a:lnTo>
                          <a:pt x="200" y="3"/>
                        </a:lnTo>
                        <a:lnTo>
                          <a:pt x="198" y="8"/>
                        </a:lnTo>
                        <a:lnTo>
                          <a:pt x="195" y="13"/>
                        </a:lnTo>
                        <a:lnTo>
                          <a:pt x="195" y="20"/>
                        </a:lnTo>
                        <a:lnTo>
                          <a:pt x="198" y="28"/>
                        </a:lnTo>
                        <a:lnTo>
                          <a:pt x="203" y="37"/>
                        </a:lnTo>
                        <a:lnTo>
                          <a:pt x="211" y="49"/>
                        </a:lnTo>
                        <a:lnTo>
                          <a:pt x="223" y="62"/>
                        </a:lnTo>
                        <a:lnTo>
                          <a:pt x="231" y="67"/>
                        </a:lnTo>
                        <a:lnTo>
                          <a:pt x="239" y="70"/>
                        </a:lnTo>
                        <a:lnTo>
                          <a:pt x="250" y="70"/>
                        </a:lnTo>
                        <a:lnTo>
                          <a:pt x="259" y="67"/>
                        </a:lnTo>
                        <a:lnTo>
                          <a:pt x="259" y="78"/>
                        </a:lnTo>
                        <a:lnTo>
                          <a:pt x="257" y="90"/>
                        </a:lnTo>
                        <a:lnTo>
                          <a:pt x="250" y="101"/>
                        </a:lnTo>
                        <a:lnTo>
                          <a:pt x="243" y="111"/>
                        </a:lnTo>
                        <a:lnTo>
                          <a:pt x="148" y="198"/>
                        </a:lnTo>
                        <a:lnTo>
                          <a:pt x="123" y="219"/>
                        </a:lnTo>
                        <a:lnTo>
                          <a:pt x="111" y="228"/>
                        </a:lnTo>
                        <a:lnTo>
                          <a:pt x="96" y="232"/>
                        </a:lnTo>
                        <a:lnTo>
                          <a:pt x="78" y="231"/>
                        </a:lnTo>
                        <a:lnTo>
                          <a:pt x="67" y="227"/>
                        </a:lnTo>
                        <a:lnTo>
                          <a:pt x="55" y="220"/>
                        </a:lnTo>
                        <a:lnTo>
                          <a:pt x="44" y="211"/>
                        </a:lnTo>
                        <a:lnTo>
                          <a:pt x="27" y="190"/>
                        </a:lnTo>
                        <a:lnTo>
                          <a:pt x="12" y="169"/>
                        </a:lnTo>
                        <a:lnTo>
                          <a:pt x="4" y="153"/>
                        </a:lnTo>
                        <a:lnTo>
                          <a:pt x="0" y="137"/>
                        </a:lnTo>
                        <a:lnTo>
                          <a:pt x="1" y="121"/>
                        </a:lnTo>
                        <a:lnTo>
                          <a:pt x="5" y="107"/>
                        </a:lnTo>
                        <a:lnTo>
                          <a:pt x="14" y="94"/>
                        </a:lnTo>
                        <a:lnTo>
                          <a:pt x="25" y="84"/>
                        </a:lnTo>
                        <a:lnTo>
                          <a:pt x="53" y="68"/>
                        </a:lnTo>
                        <a:lnTo>
                          <a:pt x="108" y="39"/>
                        </a:lnTo>
                        <a:lnTo>
                          <a:pt x="164" y="9"/>
                        </a:lnTo>
                        <a:lnTo>
                          <a:pt x="177" y="4"/>
                        </a:lnTo>
                        <a:lnTo>
                          <a:pt x="187" y="0"/>
                        </a:lnTo>
                        <a:lnTo>
                          <a:pt x="19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103" name="Group 14"/>
          <p:cNvGrpSpPr>
            <a:grpSpLocks noChangeAspect="1"/>
          </p:cNvGrpSpPr>
          <p:nvPr/>
        </p:nvGrpSpPr>
        <p:grpSpPr>
          <a:xfrm>
            <a:off x="4016531" y="2478123"/>
            <a:ext cx="686545" cy="729122"/>
            <a:chOff x="2257545" y="1159137"/>
            <a:chExt cx="4772697" cy="5068662"/>
          </a:xfrm>
        </p:grpSpPr>
        <p:pic>
          <p:nvPicPr>
            <p:cNvPr id="104" name="Picture 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32" t="25428" r="1432" b="25810"/>
            <a:stretch/>
          </p:blipFill>
          <p:spPr>
            <a:xfrm>
              <a:off x="2257545" y="5529891"/>
              <a:ext cx="3808501" cy="697908"/>
            </a:xfrm>
            <a:prstGeom prst="rect">
              <a:avLst/>
            </a:prstGeom>
          </p:spPr>
        </p:pic>
        <p:grpSp>
          <p:nvGrpSpPr>
            <p:cNvPr id="105" name="Group 13"/>
            <p:cNvGrpSpPr/>
            <p:nvPr/>
          </p:nvGrpSpPr>
          <p:grpSpPr>
            <a:xfrm>
              <a:off x="2335327" y="1159137"/>
              <a:ext cx="4694915" cy="4785041"/>
              <a:chOff x="2335327" y="1159137"/>
              <a:chExt cx="4694915" cy="4785041"/>
            </a:xfrm>
          </p:grpSpPr>
          <p:grpSp>
            <p:nvGrpSpPr>
              <p:cNvPr id="106" name="Group 12"/>
              <p:cNvGrpSpPr/>
              <p:nvPr/>
            </p:nvGrpSpPr>
            <p:grpSpPr>
              <a:xfrm>
                <a:off x="2689833" y="1325696"/>
                <a:ext cx="3147231" cy="4618482"/>
                <a:chOff x="2689833" y="1325696"/>
                <a:chExt cx="3147231" cy="4618482"/>
              </a:xfrm>
            </p:grpSpPr>
            <p:sp>
              <p:nvSpPr>
                <p:cNvPr id="149" name="Freeform 2010"/>
                <p:cNvSpPr>
                  <a:spLocks/>
                </p:cNvSpPr>
                <p:nvPr/>
              </p:nvSpPr>
              <p:spPr bwMode="auto">
                <a:xfrm>
                  <a:off x="2689833" y="1380290"/>
                  <a:ext cx="3147231" cy="4563888"/>
                </a:xfrm>
                <a:custGeom>
                  <a:avLst/>
                  <a:gdLst>
                    <a:gd name="T0" fmla="*/ 46 w 2307"/>
                    <a:gd name="T1" fmla="*/ 0 h 3344"/>
                    <a:gd name="T2" fmla="*/ 2262 w 2307"/>
                    <a:gd name="T3" fmla="*/ 0 h 3344"/>
                    <a:gd name="T4" fmla="*/ 2276 w 2307"/>
                    <a:gd name="T5" fmla="*/ 2 h 3344"/>
                    <a:gd name="T6" fmla="*/ 2289 w 2307"/>
                    <a:gd name="T7" fmla="*/ 9 h 3344"/>
                    <a:gd name="T8" fmla="*/ 2298 w 2307"/>
                    <a:gd name="T9" fmla="*/ 19 h 3344"/>
                    <a:gd name="T10" fmla="*/ 2305 w 2307"/>
                    <a:gd name="T11" fmla="*/ 31 h 3344"/>
                    <a:gd name="T12" fmla="*/ 2307 w 2307"/>
                    <a:gd name="T13" fmla="*/ 45 h 3344"/>
                    <a:gd name="T14" fmla="*/ 2307 w 2307"/>
                    <a:gd name="T15" fmla="*/ 3299 h 3344"/>
                    <a:gd name="T16" fmla="*/ 2305 w 2307"/>
                    <a:gd name="T17" fmla="*/ 3313 h 3344"/>
                    <a:gd name="T18" fmla="*/ 2298 w 2307"/>
                    <a:gd name="T19" fmla="*/ 3326 h 3344"/>
                    <a:gd name="T20" fmla="*/ 2289 w 2307"/>
                    <a:gd name="T21" fmla="*/ 3335 h 3344"/>
                    <a:gd name="T22" fmla="*/ 2276 w 2307"/>
                    <a:gd name="T23" fmla="*/ 3342 h 3344"/>
                    <a:gd name="T24" fmla="*/ 2262 w 2307"/>
                    <a:gd name="T25" fmla="*/ 3344 h 3344"/>
                    <a:gd name="T26" fmla="*/ 46 w 2307"/>
                    <a:gd name="T27" fmla="*/ 3344 h 3344"/>
                    <a:gd name="T28" fmla="*/ 31 w 2307"/>
                    <a:gd name="T29" fmla="*/ 3342 h 3344"/>
                    <a:gd name="T30" fmla="*/ 19 w 2307"/>
                    <a:gd name="T31" fmla="*/ 3335 h 3344"/>
                    <a:gd name="T32" fmla="*/ 9 w 2307"/>
                    <a:gd name="T33" fmla="*/ 3326 h 3344"/>
                    <a:gd name="T34" fmla="*/ 2 w 2307"/>
                    <a:gd name="T35" fmla="*/ 3313 h 3344"/>
                    <a:gd name="T36" fmla="*/ 0 w 2307"/>
                    <a:gd name="T37" fmla="*/ 3299 h 3344"/>
                    <a:gd name="T38" fmla="*/ 0 w 2307"/>
                    <a:gd name="T39" fmla="*/ 45 h 3344"/>
                    <a:gd name="T40" fmla="*/ 2 w 2307"/>
                    <a:gd name="T41" fmla="*/ 31 h 3344"/>
                    <a:gd name="T42" fmla="*/ 9 w 2307"/>
                    <a:gd name="T43" fmla="*/ 19 h 3344"/>
                    <a:gd name="T44" fmla="*/ 19 w 2307"/>
                    <a:gd name="T45" fmla="*/ 9 h 3344"/>
                    <a:gd name="T46" fmla="*/ 31 w 2307"/>
                    <a:gd name="T47" fmla="*/ 2 h 3344"/>
                    <a:gd name="T48" fmla="*/ 46 w 2307"/>
                    <a:gd name="T49" fmla="*/ 0 h 3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307" h="3344">
                      <a:moveTo>
                        <a:pt x="46" y="0"/>
                      </a:moveTo>
                      <a:lnTo>
                        <a:pt x="2262" y="0"/>
                      </a:lnTo>
                      <a:lnTo>
                        <a:pt x="2276" y="2"/>
                      </a:lnTo>
                      <a:lnTo>
                        <a:pt x="2289" y="9"/>
                      </a:lnTo>
                      <a:lnTo>
                        <a:pt x="2298" y="19"/>
                      </a:lnTo>
                      <a:lnTo>
                        <a:pt x="2305" y="31"/>
                      </a:lnTo>
                      <a:lnTo>
                        <a:pt x="2307" y="45"/>
                      </a:lnTo>
                      <a:lnTo>
                        <a:pt x="2307" y="3299"/>
                      </a:lnTo>
                      <a:lnTo>
                        <a:pt x="2305" y="3313"/>
                      </a:lnTo>
                      <a:lnTo>
                        <a:pt x="2298" y="3326"/>
                      </a:lnTo>
                      <a:lnTo>
                        <a:pt x="2289" y="3335"/>
                      </a:lnTo>
                      <a:lnTo>
                        <a:pt x="2276" y="3342"/>
                      </a:lnTo>
                      <a:lnTo>
                        <a:pt x="2262" y="3344"/>
                      </a:lnTo>
                      <a:lnTo>
                        <a:pt x="46" y="3344"/>
                      </a:lnTo>
                      <a:lnTo>
                        <a:pt x="31" y="3342"/>
                      </a:lnTo>
                      <a:lnTo>
                        <a:pt x="19" y="3335"/>
                      </a:lnTo>
                      <a:lnTo>
                        <a:pt x="9" y="3326"/>
                      </a:lnTo>
                      <a:lnTo>
                        <a:pt x="2" y="3313"/>
                      </a:lnTo>
                      <a:lnTo>
                        <a:pt x="0" y="3299"/>
                      </a:lnTo>
                      <a:lnTo>
                        <a:pt x="0" y="45"/>
                      </a:lnTo>
                      <a:lnTo>
                        <a:pt x="2" y="31"/>
                      </a:lnTo>
                      <a:lnTo>
                        <a:pt x="9" y="19"/>
                      </a:lnTo>
                      <a:lnTo>
                        <a:pt x="19" y="9"/>
                      </a:lnTo>
                      <a:lnTo>
                        <a:pt x="31" y="2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BA9573">
                    <a:lumMod val="5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2578"/>
                <p:cNvSpPr>
                  <a:spLocks/>
                </p:cNvSpPr>
                <p:nvPr/>
              </p:nvSpPr>
              <p:spPr bwMode="auto">
                <a:xfrm>
                  <a:off x="2703480" y="1393937"/>
                  <a:ext cx="657835" cy="679671"/>
                </a:xfrm>
                <a:custGeom>
                  <a:avLst/>
                  <a:gdLst>
                    <a:gd name="T0" fmla="*/ 36 w 483"/>
                    <a:gd name="T1" fmla="*/ 0 h 499"/>
                    <a:gd name="T2" fmla="*/ 483 w 483"/>
                    <a:gd name="T3" fmla="*/ 0 h 499"/>
                    <a:gd name="T4" fmla="*/ 465 w 483"/>
                    <a:gd name="T5" fmla="*/ 48 h 499"/>
                    <a:gd name="T6" fmla="*/ 445 w 483"/>
                    <a:gd name="T7" fmla="*/ 94 h 499"/>
                    <a:gd name="T8" fmla="*/ 419 w 483"/>
                    <a:gd name="T9" fmla="*/ 137 h 499"/>
                    <a:gd name="T10" fmla="*/ 391 w 483"/>
                    <a:gd name="T11" fmla="*/ 178 h 499"/>
                    <a:gd name="T12" fmla="*/ 359 w 483"/>
                    <a:gd name="T13" fmla="*/ 217 h 499"/>
                    <a:gd name="T14" fmla="*/ 325 w 483"/>
                    <a:gd name="T15" fmla="*/ 253 h 499"/>
                    <a:gd name="T16" fmla="*/ 288 w 483"/>
                    <a:gd name="T17" fmla="*/ 287 h 499"/>
                    <a:gd name="T18" fmla="*/ 250 w 483"/>
                    <a:gd name="T19" fmla="*/ 321 h 499"/>
                    <a:gd name="T20" fmla="*/ 210 w 483"/>
                    <a:gd name="T21" fmla="*/ 352 h 499"/>
                    <a:gd name="T22" fmla="*/ 168 w 483"/>
                    <a:gd name="T23" fmla="*/ 383 h 499"/>
                    <a:gd name="T24" fmla="*/ 126 w 483"/>
                    <a:gd name="T25" fmla="*/ 413 h 499"/>
                    <a:gd name="T26" fmla="*/ 85 w 483"/>
                    <a:gd name="T27" fmla="*/ 442 h 499"/>
                    <a:gd name="T28" fmla="*/ 42 w 483"/>
                    <a:gd name="T29" fmla="*/ 471 h 499"/>
                    <a:gd name="T30" fmla="*/ 0 w 483"/>
                    <a:gd name="T31" fmla="*/ 499 h 499"/>
                    <a:gd name="T32" fmla="*/ 0 w 483"/>
                    <a:gd name="T33" fmla="*/ 35 h 499"/>
                    <a:gd name="T34" fmla="*/ 2 w 483"/>
                    <a:gd name="T35" fmla="*/ 21 h 499"/>
                    <a:gd name="T36" fmla="*/ 11 w 483"/>
                    <a:gd name="T37" fmla="*/ 11 h 499"/>
                    <a:gd name="T38" fmla="*/ 21 w 483"/>
                    <a:gd name="T39" fmla="*/ 2 h 499"/>
                    <a:gd name="T40" fmla="*/ 36 w 483"/>
                    <a:gd name="T41" fmla="*/ 0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83" h="499">
                      <a:moveTo>
                        <a:pt x="36" y="0"/>
                      </a:moveTo>
                      <a:lnTo>
                        <a:pt x="483" y="0"/>
                      </a:lnTo>
                      <a:lnTo>
                        <a:pt x="465" y="48"/>
                      </a:lnTo>
                      <a:lnTo>
                        <a:pt x="445" y="94"/>
                      </a:lnTo>
                      <a:lnTo>
                        <a:pt x="419" y="137"/>
                      </a:lnTo>
                      <a:lnTo>
                        <a:pt x="391" y="178"/>
                      </a:lnTo>
                      <a:lnTo>
                        <a:pt x="359" y="217"/>
                      </a:lnTo>
                      <a:lnTo>
                        <a:pt x="325" y="253"/>
                      </a:lnTo>
                      <a:lnTo>
                        <a:pt x="288" y="287"/>
                      </a:lnTo>
                      <a:lnTo>
                        <a:pt x="250" y="321"/>
                      </a:lnTo>
                      <a:lnTo>
                        <a:pt x="210" y="352"/>
                      </a:lnTo>
                      <a:lnTo>
                        <a:pt x="168" y="383"/>
                      </a:lnTo>
                      <a:lnTo>
                        <a:pt x="126" y="413"/>
                      </a:lnTo>
                      <a:lnTo>
                        <a:pt x="85" y="442"/>
                      </a:lnTo>
                      <a:lnTo>
                        <a:pt x="42" y="471"/>
                      </a:lnTo>
                      <a:lnTo>
                        <a:pt x="0" y="499"/>
                      </a:lnTo>
                      <a:lnTo>
                        <a:pt x="0" y="35"/>
                      </a:lnTo>
                      <a:lnTo>
                        <a:pt x="2" y="21"/>
                      </a:lnTo>
                      <a:lnTo>
                        <a:pt x="11" y="11"/>
                      </a:lnTo>
                      <a:lnTo>
                        <a:pt x="21" y="2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555555"/>
                </a:solidFill>
                <a:ln w="0">
                  <a:solidFill>
                    <a:srgbClr val="55555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 2011"/>
                <p:cNvSpPr>
                  <a:spLocks/>
                </p:cNvSpPr>
                <p:nvPr/>
              </p:nvSpPr>
              <p:spPr bwMode="auto">
                <a:xfrm>
                  <a:off x="2697546" y="1393031"/>
                  <a:ext cx="3128594" cy="4542954"/>
                </a:xfrm>
                <a:custGeom>
                  <a:avLst/>
                  <a:gdLst>
                    <a:gd name="T0" fmla="*/ 36 w 2288"/>
                    <a:gd name="T1" fmla="*/ 0 h 3325"/>
                    <a:gd name="T2" fmla="*/ 2252 w 2288"/>
                    <a:gd name="T3" fmla="*/ 0 h 3325"/>
                    <a:gd name="T4" fmla="*/ 2266 w 2288"/>
                    <a:gd name="T5" fmla="*/ 2 h 3325"/>
                    <a:gd name="T6" fmla="*/ 2278 w 2288"/>
                    <a:gd name="T7" fmla="*/ 11 h 3325"/>
                    <a:gd name="T8" fmla="*/ 2285 w 2288"/>
                    <a:gd name="T9" fmla="*/ 21 h 3325"/>
                    <a:gd name="T10" fmla="*/ 2288 w 2288"/>
                    <a:gd name="T11" fmla="*/ 35 h 3325"/>
                    <a:gd name="T12" fmla="*/ 2288 w 2288"/>
                    <a:gd name="T13" fmla="*/ 3289 h 3325"/>
                    <a:gd name="T14" fmla="*/ 2285 w 2288"/>
                    <a:gd name="T15" fmla="*/ 3303 h 3325"/>
                    <a:gd name="T16" fmla="*/ 2278 w 2288"/>
                    <a:gd name="T17" fmla="*/ 3315 h 3325"/>
                    <a:gd name="T18" fmla="*/ 2266 w 2288"/>
                    <a:gd name="T19" fmla="*/ 3322 h 3325"/>
                    <a:gd name="T20" fmla="*/ 2252 w 2288"/>
                    <a:gd name="T21" fmla="*/ 3325 h 3325"/>
                    <a:gd name="T22" fmla="*/ 36 w 2288"/>
                    <a:gd name="T23" fmla="*/ 3325 h 3325"/>
                    <a:gd name="T24" fmla="*/ 21 w 2288"/>
                    <a:gd name="T25" fmla="*/ 3322 h 3325"/>
                    <a:gd name="T26" fmla="*/ 11 w 2288"/>
                    <a:gd name="T27" fmla="*/ 3315 h 3325"/>
                    <a:gd name="T28" fmla="*/ 2 w 2288"/>
                    <a:gd name="T29" fmla="*/ 3303 h 3325"/>
                    <a:gd name="T30" fmla="*/ 0 w 2288"/>
                    <a:gd name="T31" fmla="*/ 3289 h 3325"/>
                    <a:gd name="T32" fmla="*/ 0 w 2288"/>
                    <a:gd name="T33" fmla="*/ 35 h 3325"/>
                    <a:gd name="T34" fmla="*/ 2 w 2288"/>
                    <a:gd name="T35" fmla="*/ 21 h 3325"/>
                    <a:gd name="T36" fmla="*/ 11 w 2288"/>
                    <a:gd name="T37" fmla="*/ 11 h 3325"/>
                    <a:gd name="T38" fmla="*/ 21 w 2288"/>
                    <a:gd name="T39" fmla="*/ 2 h 3325"/>
                    <a:gd name="T40" fmla="*/ 36 w 2288"/>
                    <a:gd name="T41" fmla="*/ 0 h 3325"/>
                    <a:gd name="connsiteX0" fmla="*/ 157 w 10000"/>
                    <a:gd name="connsiteY0" fmla="*/ 0 h 10639"/>
                    <a:gd name="connsiteX1" fmla="*/ 9843 w 10000"/>
                    <a:gd name="connsiteY1" fmla="*/ 0 h 10639"/>
                    <a:gd name="connsiteX2" fmla="*/ 9904 w 10000"/>
                    <a:gd name="connsiteY2" fmla="*/ 6 h 10639"/>
                    <a:gd name="connsiteX3" fmla="*/ 9956 w 10000"/>
                    <a:gd name="connsiteY3" fmla="*/ 33 h 10639"/>
                    <a:gd name="connsiteX4" fmla="*/ 9987 w 10000"/>
                    <a:gd name="connsiteY4" fmla="*/ 63 h 10639"/>
                    <a:gd name="connsiteX5" fmla="*/ 10000 w 10000"/>
                    <a:gd name="connsiteY5" fmla="*/ 105 h 10639"/>
                    <a:gd name="connsiteX6" fmla="*/ 10000 w 10000"/>
                    <a:gd name="connsiteY6" fmla="*/ 9892 h 10639"/>
                    <a:gd name="connsiteX7" fmla="*/ 9956 w 10000"/>
                    <a:gd name="connsiteY7" fmla="*/ 9970 h 10639"/>
                    <a:gd name="connsiteX8" fmla="*/ 9904 w 10000"/>
                    <a:gd name="connsiteY8" fmla="*/ 9991 h 10639"/>
                    <a:gd name="connsiteX9" fmla="*/ 9843 w 10000"/>
                    <a:gd name="connsiteY9" fmla="*/ 10000 h 10639"/>
                    <a:gd name="connsiteX10" fmla="*/ 157 w 10000"/>
                    <a:gd name="connsiteY10" fmla="*/ 10000 h 10639"/>
                    <a:gd name="connsiteX11" fmla="*/ 92 w 10000"/>
                    <a:gd name="connsiteY11" fmla="*/ 9991 h 10639"/>
                    <a:gd name="connsiteX12" fmla="*/ 48 w 10000"/>
                    <a:gd name="connsiteY12" fmla="*/ 9970 h 10639"/>
                    <a:gd name="connsiteX13" fmla="*/ 9 w 10000"/>
                    <a:gd name="connsiteY13" fmla="*/ 9934 h 10639"/>
                    <a:gd name="connsiteX14" fmla="*/ 0 w 10000"/>
                    <a:gd name="connsiteY14" fmla="*/ 9892 h 10639"/>
                    <a:gd name="connsiteX15" fmla="*/ 0 w 10000"/>
                    <a:gd name="connsiteY15" fmla="*/ 105 h 10639"/>
                    <a:gd name="connsiteX16" fmla="*/ 9 w 10000"/>
                    <a:gd name="connsiteY16" fmla="*/ 63 h 10639"/>
                    <a:gd name="connsiteX17" fmla="*/ 48 w 10000"/>
                    <a:gd name="connsiteY17" fmla="*/ 33 h 10639"/>
                    <a:gd name="connsiteX18" fmla="*/ 92 w 10000"/>
                    <a:gd name="connsiteY18" fmla="*/ 6 h 10639"/>
                    <a:gd name="connsiteX19" fmla="*/ 157 w 10000"/>
                    <a:gd name="connsiteY19" fmla="*/ 0 h 10639"/>
                    <a:gd name="connsiteX0" fmla="*/ 157 w 10000"/>
                    <a:gd name="connsiteY0" fmla="*/ 0 h 10646"/>
                    <a:gd name="connsiteX1" fmla="*/ 9843 w 10000"/>
                    <a:gd name="connsiteY1" fmla="*/ 0 h 10646"/>
                    <a:gd name="connsiteX2" fmla="*/ 9904 w 10000"/>
                    <a:gd name="connsiteY2" fmla="*/ 6 h 10646"/>
                    <a:gd name="connsiteX3" fmla="*/ 9956 w 10000"/>
                    <a:gd name="connsiteY3" fmla="*/ 33 h 10646"/>
                    <a:gd name="connsiteX4" fmla="*/ 9987 w 10000"/>
                    <a:gd name="connsiteY4" fmla="*/ 63 h 10646"/>
                    <a:gd name="connsiteX5" fmla="*/ 10000 w 10000"/>
                    <a:gd name="connsiteY5" fmla="*/ 105 h 10646"/>
                    <a:gd name="connsiteX6" fmla="*/ 10000 w 10000"/>
                    <a:gd name="connsiteY6" fmla="*/ 9892 h 10646"/>
                    <a:gd name="connsiteX7" fmla="*/ 9904 w 10000"/>
                    <a:gd name="connsiteY7" fmla="*/ 9991 h 10646"/>
                    <a:gd name="connsiteX8" fmla="*/ 9843 w 10000"/>
                    <a:gd name="connsiteY8" fmla="*/ 10000 h 10646"/>
                    <a:gd name="connsiteX9" fmla="*/ 157 w 10000"/>
                    <a:gd name="connsiteY9" fmla="*/ 10000 h 10646"/>
                    <a:gd name="connsiteX10" fmla="*/ 92 w 10000"/>
                    <a:gd name="connsiteY10" fmla="*/ 9991 h 10646"/>
                    <a:gd name="connsiteX11" fmla="*/ 48 w 10000"/>
                    <a:gd name="connsiteY11" fmla="*/ 9970 h 10646"/>
                    <a:gd name="connsiteX12" fmla="*/ 9 w 10000"/>
                    <a:gd name="connsiteY12" fmla="*/ 9934 h 10646"/>
                    <a:gd name="connsiteX13" fmla="*/ 0 w 10000"/>
                    <a:gd name="connsiteY13" fmla="*/ 9892 h 10646"/>
                    <a:gd name="connsiteX14" fmla="*/ 0 w 10000"/>
                    <a:gd name="connsiteY14" fmla="*/ 105 h 10646"/>
                    <a:gd name="connsiteX15" fmla="*/ 9 w 10000"/>
                    <a:gd name="connsiteY15" fmla="*/ 63 h 10646"/>
                    <a:gd name="connsiteX16" fmla="*/ 48 w 10000"/>
                    <a:gd name="connsiteY16" fmla="*/ 33 h 10646"/>
                    <a:gd name="connsiteX17" fmla="*/ 92 w 10000"/>
                    <a:gd name="connsiteY17" fmla="*/ 6 h 10646"/>
                    <a:gd name="connsiteX18" fmla="*/ 157 w 10000"/>
                    <a:gd name="connsiteY18" fmla="*/ 0 h 10646"/>
                    <a:gd name="connsiteX0" fmla="*/ 157 w 10608"/>
                    <a:gd name="connsiteY0" fmla="*/ 0 h 10649"/>
                    <a:gd name="connsiteX1" fmla="*/ 9843 w 10608"/>
                    <a:gd name="connsiteY1" fmla="*/ 0 h 10649"/>
                    <a:gd name="connsiteX2" fmla="*/ 9904 w 10608"/>
                    <a:gd name="connsiteY2" fmla="*/ 6 h 10649"/>
                    <a:gd name="connsiteX3" fmla="*/ 9956 w 10608"/>
                    <a:gd name="connsiteY3" fmla="*/ 33 h 10649"/>
                    <a:gd name="connsiteX4" fmla="*/ 9987 w 10608"/>
                    <a:gd name="connsiteY4" fmla="*/ 63 h 10649"/>
                    <a:gd name="connsiteX5" fmla="*/ 10000 w 10608"/>
                    <a:gd name="connsiteY5" fmla="*/ 105 h 10649"/>
                    <a:gd name="connsiteX6" fmla="*/ 10000 w 10608"/>
                    <a:gd name="connsiteY6" fmla="*/ 9892 h 10649"/>
                    <a:gd name="connsiteX7" fmla="*/ 9843 w 10608"/>
                    <a:gd name="connsiteY7" fmla="*/ 10000 h 10649"/>
                    <a:gd name="connsiteX8" fmla="*/ 157 w 10608"/>
                    <a:gd name="connsiteY8" fmla="*/ 10000 h 10649"/>
                    <a:gd name="connsiteX9" fmla="*/ 92 w 10608"/>
                    <a:gd name="connsiteY9" fmla="*/ 9991 h 10649"/>
                    <a:gd name="connsiteX10" fmla="*/ 48 w 10608"/>
                    <a:gd name="connsiteY10" fmla="*/ 9970 h 10649"/>
                    <a:gd name="connsiteX11" fmla="*/ 9 w 10608"/>
                    <a:gd name="connsiteY11" fmla="*/ 9934 h 10649"/>
                    <a:gd name="connsiteX12" fmla="*/ 0 w 10608"/>
                    <a:gd name="connsiteY12" fmla="*/ 9892 h 10649"/>
                    <a:gd name="connsiteX13" fmla="*/ 0 w 10608"/>
                    <a:gd name="connsiteY13" fmla="*/ 105 h 10649"/>
                    <a:gd name="connsiteX14" fmla="*/ 9 w 10608"/>
                    <a:gd name="connsiteY14" fmla="*/ 63 h 10649"/>
                    <a:gd name="connsiteX15" fmla="*/ 48 w 10608"/>
                    <a:gd name="connsiteY15" fmla="*/ 33 h 10649"/>
                    <a:gd name="connsiteX16" fmla="*/ 92 w 10608"/>
                    <a:gd name="connsiteY16" fmla="*/ 6 h 10649"/>
                    <a:gd name="connsiteX17" fmla="*/ 157 w 10608"/>
                    <a:gd name="connsiteY17" fmla="*/ 0 h 10649"/>
                    <a:gd name="connsiteX0" fmla="*/ 157 w 10000"/>
                    <a:gd name="connsiteY0" fmla="*/ 0 h 10573"/>
                    <a:gd name="connsiteX1" fmla="*/ 9843 w 10000"/>
                    <a:gd name="connsiteY1" fmla="*/ 0 h 10573"/>
                    <a:gd name="connsiteX2" fmla="*/ 9904 w 10000"/>
                    <a:gd name="connsiteY2" fmla="*/ 6 h 10573"/>
                    <a:gd name="connsiteX3" fmla="*/ 9956 w 10000"/>
                    <a:gd name="connsiteY3" fmla="*/ 33 h 10573"/>
                    <a:gd name="connsiteX4" fmla="*/ 9987 w 10000"/>
                    <a:gd name="connsiteY4" fmla="*/ 63 h 10573"/>
                    <a:gd name="connsiteX5" fmla="*/ 10000 w 10000"/>
                    <a:gd name="connsiteY5" fmla="*/ 105 h 10573"/>
                    <a:gd name="connsiteX6" fmla="*/ 10000 w 10000"/>
                    <a:gd name="connsiteY6" fmla="*/ 9892 h 10573"/>
                    <a:gd name="connsiteX7" fmla="*/ 9843 w 10000"/>
                    <a:gd name="connsiteY7" fmla="*/ 10000 h 10573"/>
                    <a:gd name="connsiteX8" fmla="*/ 157 w 10000"/>
                    <a:gd name="connsiteY8" fmla="*/ 10000 h 10573"/>
                    <a:gd name="connsiteX9" fmla="*/ 92 w 10000"/>
                    <a:gd name="connsiteY9" fmla="*/ 9991 h 10573"/>
                    <a:gd name="connsiteX10" fmla="*/ 48 w 10000"/>
                    <a:gd name="connsiteY10" fmla="*/ 9970 h 10573"/>
                    <a:gd name="connsiteX11" fmla="*/ 9 w 10000"/>
                    <a:gd name="connsiteY11" fmla="*/ 9934 h 10573"/>
                    <a:gd name="connsiteX12" fmla="*/ 0 w 10000"/>
                    <a:gd name="connsiteY12" fmla="*/ 9892 h 10573"/>
                    <a:gd name="connsiteX13" fmla="*/ 0 w 10000"/>
                    <a:gd name="connsiteY13" fmla="*/ 105 h 10573"/>
                    <a:gd name="connsiteX14" fmla="*/ 9 w 10000"/>
                    <a:gd name="connsiteY14" fmla="*/ 63 h 10573"/>
                    <a:gd name="connsiteX15" fmla="*/ 48 w 10000"/>
                    <a:gd name="connsiteY15" fmla="*/ 33 h 10573"/>
                    <a:gd name="connsiteX16" fmla="*/ 92 w 10000"/>
                    <a:gd name="connsiteY16" fmla="*/ 6 h 10573"/>
                    <a:gd name="connsiteX17" fmla="*/ 157 w 10000"/>
                    <a:gd name="connsiteY17" fmla="*/ 0 h 10573"/>
                    <a:gd name="connsiteX0" fmla="*/ 157 w 10031"/>
                    <a:gd name="connsiteY0" fmla="*/ 0 h 10213"/>
                    <a:gd name="connsiteX1" fmla="*/ 9843 w 10031"/>
                    <a:gd name="connsiteY1" fmla="*/ 0 h 10213"/>
                    <a:gd name="connsiteX2" fmla="*/ 9904 w 10031"/>
                    <a:gd name="connsiteY2" fmla="*/ 6 h 10213"/>
                    <a:gd name="connsiteX3" fmla="*/ 9956 w 10031"/>
                    <a:gd name="connsiteY3" fmla="*/ 33 h 10213"/>
                    <a:gd name="connsiteX4" fmla="*/ 9987 w 10031"/>
                    <a:gd name="connsiteY4" fmla="*/ 63 h 10213"/>
                    <a:gd name="connsiteX5" fmla="*/ 10000 w 10031"/>
                    <a:gd name="connsiteY5" fmla="*/ 105 h 10213"/>
                    <a:gd name="connsiteX6" fmla="*/ 10000 w 10031"/>
                    <a:gd name="connsiteY6" fmla="*/ 9892 h 10213"/>
                    <a:gd name="connsiteX7" fmla="*/ 9843 w 10031"/>
                    <a:gd name="connsiteY7" fmla="*/ 10000 h 10213"/>
                    <a:gd name="connsiteX8" fmla="*/ 157 w 10031"/>
                    <a:gd name="connsiteY8" fmla="*/ 10000 h 10213"/>
                    <a:gd name="connsiteX9" fmla="*/ 92 w 10031"/>
                    <a:gd name="connsiteY9" fmla="*/ 9991 h 10213"/>
                    <a:gd name="connsiteX10" fmla="*/ 48 w 10031"/>
                    <a:gd name="connsiteY10" fmla="*/ 9970 h 10213"/>
                    <a:gd name="connsiteX11" fmla="*/ 9 w 10031"/>
                    <a:gd name="connsiteY11" fmla="*/ 9934 h 10213"/>
                    <a:gd name="connsiteX12" fmla="*/ 0 w 10031"/>
                    <a:gd name="connsiteY12" fmla="*/ 9892 h 10213"/>
                    <a:gd name="connsiteX13" fmla="*/ 0 w 10031"/>
                    <a:gd name="connsiteY13" fmla="*/ 105 h 10213"/>
                    <a:gd name="connsiteX14" fmla="*/ 9 w 10031"/>
                    <a:gd name="connsiteY14" fmla="*/ 63 h 10213"/>
                    <a:gd name="connsiteX15" fmla="*/ 48 w 10031"/>
                    <a:gd name="connsiteY15" fmla="*/ 33 h 10213"/>
                    <a:gd name="connsiteX16" fmla="*/ 92 w 10031"/>
                    <a:gd name="connsiteY16" fmla="*/ 6 h 10213"/>
                    <a:gd name="connsiteX17" fmla="*/ 157 w 10031"/>
                    <a:gd name="connsiteY17" fmla="*/ 0 h 10213"/>
                    <a:gd name="connsiteX0" fmla="*/ 157 w 10028"/>
                    <a:gd name="connsiteY0" fmla="*/ 0 h 10175"/>
                    <a:gd name="connsiteX1" fmla="*/ 9843 w 10028"/>
                    <a:gd name="connsiteY1" fmla="*/ 0 h 10175"/>
                    <a:gd name="connsiteX2" fmla="*/ 9904 w 10028"/>
                    <a:gd name="connsiteY2" fmla="*/ 6 h 10175"/>
                    <a:gd name="connsiteX3" fmla="*/ 9956 w 10028"/>
                    <a:gd name="connsiteY3" fmla="*/ 33 h 10175"/>
                    <a:gd name="connsiteX4" fmla="*/ 9987 w 10028"/>
                    <a:gd name="connsiteY4" fmla="*/ 63 h 10175"/>
                    <a:gd name="connsiteX5" fmla="*/ 10000 w 10028"/>
                    <a:gd name="connsiteY5" fmla="*/ 105 h 10175"/>
                    <a:gd name="connsiteX6" fmla="*/ 10000 w 10028"/>
                    <a:gd name="connsiteY6" fmla="*/ 9892 h 10175"/>
                    <a:gd name="connsiteX7" fmla="*/ 9843 w 10028"/>
                    <a:gd name="connsiteY7" fmla="*/ 10000 h 10175"/>
                    <a:gd name="connsiteX8" fmla="*/ 157 w 10028"/>
                    <a:gd name="connsiteY8" fmla="*/ 10000 h 10175"/>
                    <a:gd name="connsiteX9" fmla="*/ 92 w 10028"/>
                    <a:gd name="connsiteY9" fmla="*/ 9991 h 10175"/>
                    <a:gd name="connsiteX10" fmla="*/ 48 w 10028"/>
                    <a:gd name="connsiteY10" fmla="*/ 9970 h 10175"/>
                    <a:gd name="connsiteX11" fmla="*/ 9 w 10028"/>
                    <a:gd name="connsiteY11" fmla="*/ 9934 h 10175"/>
                    <a:gd name="connsiteX12" fmla="*/ 0 w 10028"/>
                    <a:gd name="connsiteY12" fmla="*/ 9892 h 10175"/>
                    <a:gd name="connsiteX13" fmla="*/ 0 w 10028"/>
                    <a:gd name="connsiteY13" fmla="*/ 105 h 10175"/>
                    <a:gd name="connsiteX14" fmla="*/ 9 w 10028"/>
                    <a:gd name="connsiteY14" fmla="*/ 63 h 10175"/>
                    <a:gd name="connsiteX15" fmla="*/ 48 w 10028"/>
                    <a:gd name="connsiteY15" fmla="*/ 33 h 10175"/>
                    <a:gd name="connsiteX16" fmla="*/ 92 w 10028"/>
                    <a:gd name="connsiteY16" fmla="*/ 6 h 10175"/>
                    <a:gd name="connsiteX17" fmla="*/ 157 w 10028"/>
                    <a:gd name="connsiteY17" fmla="*/ 0 h 10175"/>
                    <a:gd name="connsiteX0" fmla="*/ 157 w 10033"/>
                    <a:gd name="connsiteY0" fmla="*/ 0 h 10201"/>
                    <a:gd name="connsiteX1" fmla="*/ 9843 w 10033"/>
                    <a:gd name="connsiteY1" fmla="*/ 0 h 10201"/>
                    <a:gd name="connsiteX2" fmla="*/ 9904 w 10033"/>
                    <a:gd name="connsiteY2" fmla="*/ 6 h 10201"/>
                    <a:gd name="connsiteX3" fmla="*/ 9956 w 10033"/>
                    <a:gd name="connsiteY3" fmla="*/ 33 h 10201"/>
                    <a:gd name="connsiteX4" fmla="*/ 9987 w 10033"/>
                    <a:gd name="connsiteY4" fmla="*/ 63 h 10201"/>
                    <a:gd name="connsiteX5" fmla="*/ 10000 w 10033"/>
                    <a:gd name="connsiteY5" fmla="*/ 105 h 10201"/>
                    <a:gd name="connsiteX6" fmla="*/ 10000 w 10033"/>
                    <a:gd name="connsiteY6" fmla="*/ 9892 h 10201"/>
                    <a:gd name="connsiteX7" fmla="*/ 9843 w 10033"/>
                    <a:gd name="connsiteY7" fmla="*/ 10000 h 10201"/>
                    <a:gd name="connsiteX8" fmla="*/ 157 w 10033"/>
                    <a:gd name="connsiteY8" fmla="*/ 10000 h 10201"/>
                    <a:gd name="connsiteX9" fmla="*/ 92 w 10033"/>
                    <a:gd name="connsiteY9" fmla="*/ 9991 h 10201"/>
                    <a:gd name="connsiteX10" fmla="*/ 48 w 10033"/>
                    <a:gd name="connsiteY10" fmla="*/ 9970 h 10201"/>
                    <a:gd name="connsiteX11" fmla="*/ 9 w 10033"/>
                    <a:gd name="connsiteY11" fmla="*/ 9934 h 10201"/>
                    <a:gd name="connsiteX12" fmla="*/ 0 w 10033"/>
                    <a:gd name="connsiteY12" fmla="*/ 9892 h 10201"/>
                    <a:gd name="connsiteX13" fmla="*/ 0 w 10033"/>
                    <a:gd name="connsiteY13" fmla="*/ 105 h 10201"/>
                    <a:gd name="connsiteX14" fmla="*/ 9 w 10033"/>
                    <a:gd name="connsiteY14" fmla="*/ 63 h 10201"/>
                    <a:gd name="connsiteX15" fmla="*/ 48 w 10033"/>
                    <a:gd name="connsiteY15" fmla="*/ 33 h 10201"/>
                    <a:gd name="connsiteX16" fmla="*/ 92 w 10033"/>
                    <a:gd name="connsiteY16" fmla="*/ 6 h 10201"/>
                    <a:gd name="connsiteX17" fmla="*/ 157 w 10033"/>
                    <a:gd name="connsiteY17" fmla="*/ 0 h 10201"/>
                    <a:gd name="connsiteX0" fmla="*/ 157 w 10011"/>
                    <a:gd name="connsiteY0" fmla="*/ 0 h 10000"/>
                    <a:gd name="connsiteX1" fmla="*/ 9843 w 10011"/>
                    <a:gd name="connsiteY1" fmla="*/ 0 h 10000"/>
                    <a:gd name="connsiteX2" fmla="*/ 9904 w 10011"/>
                    <a:gd name="connsiteY2" fmla="*/ 6 h 10000"/>
                    <a:gd name="connsiteX3" fmla="*/ 9956 w 10011"/>
                    <a:gd name="connsiteY3" fmla="*/ 33 h 10000"/>
                    <a:gd name="connsiteX4" fmla="*/ 9987 w 10011"/>
                    <a:gd name="connsiteY4" fmla="*/ 63 h 10000"/>
                    <a:gd name="connsiteX5" fmla="*/ 10000 w 10011"/>
                    <a:gd name="connsiteY5" fmla="*/ 105 h 10000"/>
                    <a:gd name="connsiteX6" fmla="*/ 10000 w 10011"/>
                    <a:gd name="connsiteY6" fmla="*/ 9892 h 10000"/>
                    <a:gd name="connsiteX7" fmla="*/ 9843 w 10011"/>
                    <a:gd name="connsiteY7" fmla="*/ 10000 h 10000"/>
                    <a:gd name="connsiteX8" fmla="*/ 157 w 10011"/>
                    <a:gd name="connsiteY8" fmla="*/ 10000 h 10000"/>
                    <a:gd name="connsiteX9" fmla="*/ 92 w 10011"/>
                    <a:gd name="connsiteY9" fmla="*/ 9991 h 10000"/>
                    <a:gd name="connsiteX10" fmla="*/ 48 w 10011"/>
                    <a:gd name="connsiteY10" fmla="*/ 9970 h 10000"/>
                    <a:gd name="connsiteX11" fmla="*/ 9 w 10011"/>
                    <a:gd name="connsiteY11" fmla="*/ 9934 h 10000"/>
                    <a:gd name="connsiteX12" fmla="*/ 0 w 10011"/>
                    <a:gd name="connsiteY12" fmla="*/ 9892 h 10000"/>
                    <a:gd name="connsiteX13" fmla="*/ 0 w 10011"/>
                    <a:gd name="connsiteY13" fmla="*/ 105 h 10000"/>
                    <a:gd name="connsiteX14" fmla="*/ 9 w 10011"/>
                    <a:gd name="connsiteY14" fmla="*/ 63 h 10000"/>
                    <a:gd name="connsiteX15" fmla="*/ 48 w 10011"/>
                    <a:gd name="connsiteY15" fmla="*/ 33 h 10000"/>
                    <a:gd name="connsiteX16" fmla="*/ 92 w 10011"/>
                    <a:gd name="connsiteY16" fmla="*/ 6 h 10000"/>
                    <a:gd name="connsiteX17" fmla="*/ 157 w 10011"/>
                    <a:gd name="connsiteY17" fmla="*/ 0 h 10000"/>
                    <a:gd name="connsiteX0" fmla="*/ 157 w 10012"/>
                    <a:gd name="connsiteY0" fmla="*/ 0 h 10010"/>
                    <a:gd name="connsiteX1" fmla="*/ 9843 w 10012"/>
                    <a:gd name="connsiteY1" fmla="*/ 0 h 10010"/>
                    <a:gd name="connsiteX2" fmla="*/ 9904 w 10012"/>
                    <a:gd name="connsiteY2" fmla="*/ 6 h 10010"/>
                    <a:gd name="connsiteX3" fmla="*/ 9956 w 10012"/>
                    <a:gd name="connsiteY3" fmla="*/ 33 h 10010"/>
                    <a:gd name="connsiteX4" fmla="*/ 9987 w 10012"/>
                    <a:gd name="connsiteY4" fmla="*/ 63 h 10010"/>
                    <a:gd name="connsiteX5" fmla="*/ 10000 w 10012"/>
                    <a:gd name="connsiteY5" fmla="*/ 105 h 10010"/>
                    <a:gd name="connsiteX6" fmla="*/ 10000 w 10012"/>
                    <a:gd name="connsiteY6" fmla="*/ 9892 h 10010"/>
                    <a:gd name="connsiteX7" fmla="*/ 9843 w 10012"/>
                    <a:gd name="connsiteY7" fmla="*/ 10000 h 10010"/>
                    <a:gd name="connsiteX8" fmla="*/ 157 w 10012"/>
                    <a:gd name="connsiteY8" fmla="*/ 10000 h 10010"/>
                    <a:gd name="connsiteX9" fmla="*/ 92 w 10012"/>
                    <a:gd name="connsiteY9" fmla="*/ 9991 h 10010"/>
                    <a:gd name="connsiteX10" fmla="*/ 48 w 10012"/>
                    <a:gd name="connsiteY10" fmla="*/ 9970 h 10010"/>
                    <a:gd name="connsiteX11" fmla="*/ 9 w 10012"/>
                    <a:gd name="connsiteY11" fmla="*/ 9934 h 10010"/>
                    <a:gd name="connsiteX12" fmla="*/ 0 w 10012"/>
                    <a:gd name="connsiteY12" fmla="*/ 9892 h 10010"/>
                    <a:gd name="connsiteX13" fmla="*/ 0 w 10012"/>
                    <a:gd name="connsiteY13" fmla="*/ 105 h 10010"/>
                    <a:gd name="connsiteX14" fmla="*/ 9 w 10012"/>
                    <a:gd name="connsiteY14" fmla="*/ 63 h 10010"/>
                    <a:gd name="connsiteX15" fmla="*/ 48 w 10012"/>
                    <a:gd name="connsiteY15" fmla="*/ 33 h 10010"/>
                    <a:gd name="connsiteX16" fmla="*/ 92 w 10012"/>
                    <a:gd name="connsiteY16" fmla="*/ 6 h 10010"/>
                    <a:gd name="connsiteX17" fmla="*/ 157 w 10012"/>
                    <a:gd name="connsiteY17" fmla="*/ 0 h 10010"/>
                    <a:gd name="connsiteX0" fmla="*/ 157 w 10008"/>
                    <a:gd name="connsiteY0" fmla="*/ 0 h 10018"/>
                    <a:gd name="connsiteX1" fmla="*/ 9843 w 10008"/>
                    <a:gd name="connsiteY1" fmla="*/ 0 h 10018"/>
                    <a:gd name="connsiteX2" fmla="*/ 9904 w 10008"/>
                    <a:gd name="connsiteY2" fmla="*/ 6 h 10018"/>
                    <a:gd name="connsiteX3" fmla="*/ 9956 w 10008"/>
                    <a:gd name="connsiteY3" fmla="*/ 33 h 10018"/>
                    <a:gd name="connsiteX4" fmla="*/ 9987 w 10008"/>
                    <a:gd name="connsiteY4" fmla="*/ 63 h 10018"/>
                    <a:gd name="connsiteX5" fmla="*/ 10000 w 10008"/>
                    <a:gd name="connsiteY5" fmla="*/ 105 h 10018"/>
                    <a:gd name="connsiteX6" fmla="*/ 10000 w 10008"/>
                    <a:gd name="connsiteY6" fmla="*/ 9892 h 10018"/>
                    <a:gd name="connsiteX7" fmla="*/ 9843 w 10008"/>
                    <a:gd name="connsiteY7" fmla="*/ 10000 h 10018"/>
                    <a:gd name="connsiteX8" fmla="*/ 157 w 10008"/>
                    <a:gd name="connsiteY8" fmla="*/ 10000 h 10018"/>
                    <a:gd name="connsiteX9" fmla="*/ 92 w 10008"/>
                    <a:gd name="connsiteY9" fmla="*/ 9991 h 10018"/>
                    <a:gd name="connsiteX10" fmla="*/ 48 w 10008"/>
                    <a:gd name="connsiteY10" fmla="*/ 9970 h 10018"/>
                    <a:gd name="connsiteX11" fmla="*/ 9 w 10008"/>
                    <a:gd name="connsiteY11" fmla="*/ 9934 h 10018"/>
                    <a:gd name="connsiteX12" fmla="*/ 0 w 10008"/>
                    <a:gd name="connsiteY12" fmla="*/ 9892 h 10018"/>
                    <a:gd name="connsiteX13" fmla="*/ 0 w 10008"/>
                    <a:gd name="connsiteY13" fmla="*/ 105 h 10018"/>
                    <a:gd name="connsiteX14" fmla="*/ 9 w 10008"/>
                    <a:gd name="connsiteY14" fmla="*/ 63 h 10018"/>
                    <a:gd name="connsiteX15" fmla="*/ 48 w 10008"/>
                    <a:gd name="connsiteY15" fmla="*/ 33 h 10018"/>
                    <a:gd name="connsiteX16" fmla="*/ 92 w 10008"/>
                    <a:gd name="connsiteY16" fmla="*/ 6 h 10018"/>
                    <a:gd name="connsiteX17" fmla="*/ 157 w 10008"/>
                    <a:gd name="connsiteY17" fmla="*/ 0 h 10018"/>
                    <a:gd name="connsiteX0" fmla="*/ 157 w 10006"/>
                    <a:gd name="connsiteY0" fmla="*/ 0 h 10021"/>
                    <a:gd name="connsiteX1" fmla="*/ 9843 w 10006"/>
                    <a:gd name="connsiteY1" fmla="*/ 0 h 10021"/>
                    <a:gd name="connsiteX2" fmla="*/ 9904 w 10006"/>
                    <a:gd name="connsiteY2" fmla="*/ 6 h 10021"/>
                    <a:gd name="connsiteX3" fmla="*/ 9956 w 10006"/>
                    <a:gd name="connsiteY3" fmla="*/ 33 h 10021"/>
                    <a:gd name="connsiteX4" fmla="*/ 9987 w 10006"/>
                    <a:gd name="connsiteY4" fmla="*/ 63 h 10021"/>
                    <a:gd name="connsiteX5" fmla="*/ 10000 w 10006"/>
                    <a:gd name="connsiteY5" fmla="*/ 105 h 10021"/>
                    <a:gd name="connsiteX6" fmla="*/ 10000 w 10006"/>
                    <a:gd name="connsiteY6" fmla="*/ 9892 h 10021"/>
                    <a:gd name="connsiteX7" fmla="*/ 9784 w 10006"/>
                    <a:gd name="connsiteY7" fmla="*/ 10006 h 10021"/>
                    <a:gd name="connsiteX8" fmla="*/ 157 w 10006"/>
                    <a:gd name="connsiteY8" fmla="*/ 10000 h 10021"/>
                    <a:gd name="connsiteX9" fmla="*/ 92 w 10006"/>
                    <a:gd name="connsiteY9" fmla="*/ 9991 h 10021"/>
                    <a:gd name="connsiteX10" fmla="*/ 48 w 10006"/>
                    <a:gd name="connsiteY10" fmla="*/ 9970 h 10021"/>
                    <a:gd name="connsiteX11" fmla="*/ 9 w 10006"/>
                    <a:gd name="connsiteY11" fmla="*/ 9934 h 10021"/>
                    <a:gd name="connsiteX12" fmla="*/ 0 w 10006"/>
                    <a:gd name="connsiteY12" fmla="*/ 9892 h 10021"/>
                    <a:gd name="connsiteX13" fmla="*/ 0 w 10006"/>
                    <a:gd name="connsiteY13" fmla="*/ 105 h 10021"/>
                    <a:gd name="connsiteX14" fmla="*/ 9 w 10006"/>
                    <a:gd name="connsiteY14" fmla="*/ 63 h 10021"/>
                    <a:gd name="connsiteX15" fmla="*/ 48 w 10006"/>
                    <a:gd name="connsiteY15" fmla="*/ 33 h 10021"/>
                    <a:gd name="connsiteX16" fmla="*/ 92 w 10006"/>
                    <a:gd name="connsiteY16" fmla="*/ 6 h 10021"/>
                    <a:gd name="connsiteX17" fmla="*/ 157 w 10006"/>
                    <a:gd name="connsiteY17" fmla="*/ 0 h 10021"/>
                    <a:gd name="connsiteX0" fmla="*/ 157 w 10000"/>
                    <a:gd name="connsiteY0" fmla="*/ 0 h 10006"/>
                    <a:gd name="connsiteX1" fmla="*/ 9843 w 10000"/>
                    <a:gd name="connsiteY1" fmla="*/ 0 h 10006"/>
                    <a:gd name="connsiteX2" fmla="*/ 9904 w 10000"/>
                    <a:gd name="connsiteY2" fmla="*/ 6 h 10006"/>
                    <a:gd name="connsiteX3" fmla="*/ 9956 w 10000"/>
                    <a:gd name="connsiteY3" fmla="*/ 33 h 10006"/>
                    <a:gd name="connsiteX4" fmla="*/ 9987 w 10000"/>
                    <a:gd name="connsiteY4" fmla="*/ 63 h 10006"/>
                    <a:gd name="connsiteX5" fmla="*/ 10000 w 10000"/>
                    <a:gd name="connsiteY5" fmla="*/ 105 h 10006"/>
                    <a:gd name="connsiteX6" fmla="*/ 10000 w 10000"/>
                    <a:gd name="connsiteY6" fmla="*/ 9892 h 10006"/>
                    <a:gd name="connsiteX7" fmla="*/ 9784 w 10000"/>
                    <a:gd name="connsiteY7" fmla="*/ 10006 h 10006"/>
                    <a:gd name="connsiteX8" fmla="*/ 157 w 10000"/>
                    <a:gd name="connsiteY8" fmla="*/ 10000 h 10006"/>
                    <a:gd name="connsiteX9" fmla="*/ 92 w 10000"/>
                    <a:gd name="connsiteY9" fmla="*/ 9991 h 10006"/>
                    <a:gd name="connsiteX10" fmla="*/ 48 w 10000"/>
                    <a:gd name="connsiteY10" fmla="*/ 9970 h 10006"/>
                    <a:gd name="connsiteX11" fmla="*/ 9 w 10000"/>
                    <a:gd name="connsiteY11" fmla="*/ 9934 h 10006"/>
                    <a:gd name="connsiteX12" fmla="*/ 0 w 10000"/>
                    <a:gd name="connsiteY12" fmla="*/ 9892 h 10006"/>
                    <a:gd name="connsiteX13" fmla="*/ 0 w 10000"/>
                    <a:gd name="connsiteY13" fmla="*/ 105 h 10006"/>
                    <a:gd name="connsiteX14" fmla="*/ 9 w 10000"/>
                    <a:gd name="connsiteY14" fmla="*/ 63 h 10006"/>
                    <a:gd name="connsiteX15" fmla="*/ 48 w 10000"/>
                    <a:gd name="connsiteY15" fmla="*/ 33 h 10006"/>
                    <a:gd name="connsiteX16" fmla="*/ 92 w 10000"/>
                    <a:gd name="connsiteY16" fmla="*/ 6 h 10006"/>
                    <a:gd name="connsiteX17" fmla="*/ 157 w 10000"/>
                    <a:gd name="connsiteY17" fmla="*/ 0 h 10006"/>
                    <a:gd name="connsiteX0" fmla="*/ 157 w 10000"/>
                    <a:gd name="connsiteY0" fmla="*/ 0 h 10006"/>
                    <a:gd name="connsiteX1" fmla="*/ 9843 w 10000"/>
                    <a:gd name="connsiteY1" fmla="*/ 0 h 10006"/>
                    <a:gd name="connsiteX2" fmla="*/ 9904 w 10000"/>
                    <a:gd name="connsiteY2" fmla="*/ 6 h 10006"/>
                    <a:gd name="connsiteX3" fmla="*/ 9956 w 10000"/>
                    <a:gd name="connsiteY3" fmla="*/ 33 h 10006"/>
                    <a:gd name="connsiteX4" fmla="*/ 9987 w 10000"/>
                    <a:gd name="connsiteY4" fmla="*/ 63 h 10006"/>
                    <a:gd name="connsiteX5" fmla="*/ 10000 w 10000"/>
                    <a:gd name="connsiteY5" fmla="*/ 105 h 10006"/>
                    <a:gd name="connsiteX6" fmla="*/ 10000 w 10000"/>
                    <a:gd name="connsiteY6" fmla="*/ 9892 h 10006"/>
                    <a:gd name="connsiteX7" fmla="*/ 9784 w 10000"/>
                    <a:gd name="connsiteY7" fmla="*/ 10006 h 10006"/>
                    <a:gd name="connsiteX8" fmla="*/ 157 w 10000"/>
                    <a:gd name="connsiteY8" fmla="*/ 10000 h 10006"/>
                    <a:gd name="connsiteX9" fmla="*/ 92 w 10000"/>
                    <a:gd name="connsiteY9" fmla="*/ 9991 h 10006"/>
                    <a:gd name="connsiteX10" fmla="*/ 48 w 10000"/>
                    <a:gd name="connsiteY10" fmla="*/ 9970 h 10006"/>
                    <a:gd name="connsiteX11" fmla="*/ 9 w 10000"/>
                    <a:gd name="connsiteY11" fmla="*/ 9934 h 10006"/>
                    <a:gd name="connsiteX12" fmla="*/ 0 w 10000"/>
                    <a:gd name="connsiteY12" fmla="*/ 9892 h 10006"/>
                    <a:gd name="connsiteX13" fmla="*/ 0 w 10000"/>
                    <a:gd name="connsiteY13" fmla="*/ 105 h 10006"/>
                    <a:gd name="connsiteX14" fmla="*/ 9 w 10000"/>
                    <a:gd name="connsiteY14" fmla="*/ 63 h 10006"/>
                    <a:gd name="connsiteX15" fmla="*/ 48 w 10000"/>
                    <a:gd name="connsiteY15" fmla="*/ 33 h 10006"/>
                    <a:gd name="connsiteX16" fmla="*/ 92 w 10000"/>
                    <a:gd name="connsiteY16" fmla="*/ 6 h 10006"/>
                    <a:gd name="connsiteX17" fmla="*/ 157 w 10000"/>
                    <a:gd name="connsiteY17" fmla="*/ 0 h 10006"/>
                    <a:gd name="connsiteX0" fmla="*/ 157 w 10000"/>
                    <a:gd name="connsiteY0" fmla="*/ 0 h 10006"/>
                    <a:gd name="connsiteX1" fmla="*/ 9843 w 10000"/>
                    <a:gd name="connsiteY1" fmla="*/ 0 h 10006"/>
                    <a:gd name="connsiteX2" fmla="*/ 9904 w 10000"/>
                    <a:gd name="connsiteY2" fmla="*/ 6 h 10006"/>
                    <a:gd name="connsiteX3" fmla="*/ 9956 w 10000"/>
                    <a:gd name="connsiteY3" fmla="*/ 33 h 10006"/>
                    <a:gd name="connsiteX4" fmla="*/ 9987 w 10000"/>
                    <a:gd name="connsiteY4" fmla="*/ 63 h 10006"/>
                    <a:gd name="connsiteX5" fmla="*/ 10000 w 10000"/>
                    <a:gd name="connsiteY5" fmla="*/ 105 h 10006"/>
                    <a:gd name="connsiteX6" fmla="*/ 10000 w 10000"/>
                    <a:gd name="connsiteY6" fmla="*/ 9892 h 10006"/>
                    <a:gd name="connsiteX7" fmla="*/ 9784 w 10000"/>
                    <a:gd name="connsiteY7" fmla="*/ 10006 h 10006"/>
                    <a:gd name="connsiteX8" fmla="*/ 157 w 10000"/>
                    <a:gd name="connsiteY8" fmla="*/ 10000 h 10006"/>
                    <a:gd name="connsiteX9" fmla="*/ 92 w 10000"/>
                    <a:gd name="connsiteY9" fmla="*/ 9991 h 10006"/>
                    <a:gd name="connsiteX10" fmla="*/ 48 w 10000"/>
                    <a:gd name="connsiteY10" fmla="*/ 9970 h 10006"/>
                    <a:gd name="connsiteX11" fmla="*/ 0 w 10000"/>
                    <a:gd name="connsiteY11" fmla="*/ 9892 h 10006"/>
                    <a:gd name="connsiteX12" fmla="*/ 0 w 10000"/>
                    <a:gd name="connsiteY12" fmla="*/ 105 h 10006"/>
                    <a:gd name="connsiteX13" fmla="*/ 9 w 10000"/>
                    <a:gd name="connsiteY13" fmla="*/ 63 h 10006"/>
                    <a:gd name="connsiteX14" fmla="*/ 48 w 10000"/>
                    <a:gd name="connsiteY14" fmla="*/ 33 h 10006"/>
                    <a:gd name="connsiteX15" fmla="*/ 92 w 10000"/>
                    <a:gd name="connsiteY15" fmla="*/ 6 h 10006"/>
                    <a:gd name="connsiteX16" fmla="*/ 157 w 10000"/>
                    <a:gd name="connsiteY16" fmla="*/ 0 h 10006"/>
                    <a:gd name="connsiteX0" fmla="*/ 157 w 10000"/>
                    <a:gd name="connsiteY0" fmla="*/ 0 h 10646"/>
                    <a:gd name="connsiteX1" fmla="*/ 9843 w 10000"/>
                    <a:gd name="connsiteY1" fmla="*/ 0 h 10646"/>
                    <a:gd name="connsiteX2" fmla="*/ 9904 w 10000"/>
                    <a:gd name="connsiteY2" fmla="*/ 6 h 10646"/>
                    <a:gd name="connsiteX3" fmla="*/ 9956 w 10000"/>
                    <a:gd name="connsiteY3" fmla="*/ 33 h 10646"/>
                    <a:gd name="connsiteX4" fmla="*/ 9987 w 10000"/>
                    <a:gd name="connsiteY4" fmla="*/ 63 h 10646"/>
                    <a:gd name="connsiteX5" fmla="*/ 10000 w 10000"/>
                    <a:gd name="connsiteY5" fmla="*/ 105 h 10646"/>
                    <a:gd name="connsiteX6" fmla="*/ 10000 w 10000"/>
                    <a:gd name="connsiteY6" fmla="*/ 9892 h 10646"/>
                    <a:gd name="connsiteX7" fmla="*/ 9784 w 10000"/>
                    <a:gd name="connsiteY7" fmla="*/ 10006 h 10646"/>
                    <a:gd name="connsiteX8" fmla="*/ 157 w 10000"/>
                    <a:gd name="connsiteY8" fmla="*/ 10000 h 10646"/>
                    <a:gd name="connsiteX9" fmla="*/ 92 w 10000"/>
                    <a:gd name="connsiteY9" fmla="*/ 9991 h 10646"/>
                    <a:gd name="connsiteX10" fmla="*/ 0 w 10000"/>
                    <a:gd name="connsiteY10" fmla="*/ 9892 h 10646"/>
                    <a:gd name="connsiteX11" fmla="*/ 0 w 10000"/>
                    <a:gd name="connsiteY11" fmla="*/ 105 h 10646"/>
                    <a:gd name="connsiteX12" fmla="*/ 9 w 10000"/>
                    <a:gd name="connsiteY12" fmla="*/ 63 h 10646"/>
                    <a:gd name="connsiteX13" fmla="*/ 48 w 10000"/>
                    <a:gd name="connsiteY13" fmla="*/ 33 h 10646"/>
                    <a:gd name="connsiteX14" fmla="*/ 92 w 10000"/>
                    <a:gd name="connsiteY14" fmla="*/ 6 h 10646"/>
                    <a:gd name="connsiteX15" fmla="*/ 157 w 10000"/>
                    <a:gd name="connsiteY15" fmla="*/ 0 h 10646"/>
                    <a:gd name="connsiteX0" fmla="*/ 157 w 10000"/>
                    <a:gd name="connsiteY0" fmla="*/ 0 h 10006"/>
                    <a:gd name="connsiteX1" fmla="*/ 9843 w 10000"/>
                    <a:gd name="connsiteY1" fmla="*/ 0 h 10006"/>
                    <a:gd name="connsiteX2" fmla="*/ 9904 w 10000"/>
                    <a:gd name="connsiteY2" fmla="*/ 6 h 10006"/>
                    <a:gd name="connsiteX3" fmla="*/ 9956 w 10000"/>
                    <a:gd name="connsiteY3" fmla="*/ 33 h 10006"/>
                    <a:gd name="connsiteX4" fmla="*/ 9987 w 10000"/>
                    <a:gd name="connsiteY4" fmla="*/ 63 h 10006"/>
                    <a:gd name="connsiteX5" fmla="*/ 10000 w 10000"/>
                    <a:gd name="connsiteY5" fmla="*/ 105 h 10006"/>
                    <a:gd name="connsiteX6" fmla="*/ 10000 w 10000"/>
                    <a:gd name="connsiteY6" fmla="*/ 9892 h 10006"/>
                    <a:gd name="connsiteX7" fmla="*/ 9784 w 10000"/>
                    <a:gd name="connsiteY7" fmla="*/ 10006 h 10006"/>
                    <a:gd name="connsiteX8" fmla="*/ 157 w 10000"/>
                    <a:gd name="connsiteY8" fmla="*/ 10000 h 10006"/>
                    <a:gd name="connsiteX9" fmla="*/ 0 w 10000"/>
                    <a:gd name="connsiteY9" fmla="*/ 9892 h 10006"/>
                    <a:gd name="connsiteX10" fmla="*/ 0 w 10000"/>
                    <a:gd name="connsiteY10" fmla="*/ 105 h 10006"/>
                    <a:gd name="connsiteX11" fmla="*/ 9 w 10000"/>
                    <a:gd name="connsiteY11" fmla="*/ 63 h 10006"/>
                    <a:gd name="connsiteX12" fmla="*/ 48 w 10000"/>
                    <a:gd name="connsiteY12" fmla="*/ 33 h 10006"/>
                    <a:gd name="connsiteX13" fmla="*/ 92 w 10000"/>
                    <a:gd name="connsiteY13" fmla="*/ 6 h 10006"/>
                    <a:gd name="connsiteX14" fmla="*/ 157 w 10000"/>
                    <a:gd name="connsiteY14" fmla="*/ 0 h 10006"/>
                    <a:gd name="connsiteX0" fmla="*/ 159 w 10002"/>
                    <a:gd name="connsiteY0" fmla="*/ 0 h 10006"/>
                    <a:gd name="connsiteX1" fmla="*/ 9845 w 10002"/>
                    <a:gd name="connsiteY1" fmla="*/ 0 h 10006"/>
                    <a:gd name="connsiteX2" fmla="*/ 9906 w 10002"/>
                    <a:gd name="connsiteY2" fmla="*/ 6 h 10006"/>
                    <a:gd name="connsiteX3" fmla="*/ 9958 w 10002"/>
                    <a:gd name="connsiteY3" fmla="*/ 33 h 10006"/>
                    <a:gd name="connsiteX4" fmla="*/ 9989 w 10002"/>
                    <a:gd name="connsiteY4" fmla="*/ 63 h 10006"/>
                    <a:gd name="connsiteX5" fmla="*/ 10002 w 10002"/>
                    <a:gd name="connsiteY5" fmla="*/ 105 h 10006"/>
                    <a:gd name="connsiteX6" fmla="*/ 10002 w 10002"/>
                    <a:gd name="connsiteY6" fmla="*/ 9892 h 10006"/>
                    <a:gd name="connsiteX7" fmla="*/ 9786 w 10002"/>
                    <a:gd name="connsiteY7" fmla="*/ 10006 h 10006"/>
                    <a:gd name="connsiteX8" fmla="*/ 159 w 10002"/>
                    <a:gd name="connsiteY8" fmla="*/ 10000 h 10006"/>
                    <a:gd name="connsiteX9" fmla="*/ 2 w 10002"/>
                    <a:gd name="connsiteY9" fmla="*/ 9892 h 10006"/>
                    <a:gd name="connsiteX10" fmla="*/ 2 w 10002"/>
                    <a:gd name="connsiteY10" fmla="*/ 105 h 10006"/>
                    <a:gd name="connsiteX11" fmla="*/ 11 w 10002"/>
                    <a:gd name="connsiteY11" fmla="*/ 63 h 10006"/>
                    <a:gd name="connsiteX12" fmla="*/ 50 w 10002"/>
                    <a:gd name="connsiteY12" fmla="*/ 33 h 10006"/>
                    <a:gd name="connsiteX13" fmla="*/ 94 w 10002"/>
                    <a:gd name="connsiteY13" fmla="*/ 6 h 10006"/>
                    <a:gd name="connsiteX14" fmla="*/ 159 w 10002"/>
                    <a:gd name="connsiteY14" fmla="*/ 0 h 10006"/>
                    <a:gd name="connsiteX0" fmla="*/ 160 w 10003"/>
                    <a:gd name="connsiteY0" fmla="*/ 0 h 10006"/>
                    <a:gd name="connsiteX1" fmla="*/ 9846 w 10003"/>
                    <a:gd name="connsiteY1" fmla="*/ 0 h 10006"/>
                    <a:gd name="connsiteX2" fmla="*/ 9907 w 10003"/>
                    <a:gd name="connsiteY2" fmla="*/ 6 h 10006"/>
                    <a:gd name="connsiteX3" fmla="*/ 9959 w 10003"/>
                    <a:gd name="connsiteY3" fmla="*/ 33 h 10006"/>
                    <a:gd name="connsiteX4" fmla="*/ 9990 w 10003"/>
                    <a:gd name="connsiteY4" fmla="*/ 63 h 10006"/>
                    <a:gd name="connsiteX5" fmla="*/ 10003 w 10003"/>
                    <a:gd name="connsiteY5" fmla="*/ 105 h 10006"/>
                    <a:gd name="connsiteX6" fmla="*/ 10003 w 10003"/>
                    <a:gd name="connsiteY6" fmla="*/ 9892 h 10006"/>
                    <a:gd name="connsiteX7" fmla="*/ 9787 w 10003"/>
                    <a:gd name="connsiteY7" fmla="*/ 10006 h 10006"/>
                    <a:gd name="connsiteX8" fmla="*/ 160 w 10003"/>
                    <a:gd name="connsiteY8" fmla="*/ 10000 h 10006"/>
                    <a:gd name="connsiteX9" fmla="*/ 3 w 10003"/>
                    <a:gd name="connsiteY9" fmla="*/ 9892 h 10006"/>
                    <a:gd name="connsiteX10" fmla="*/ 3 w 10003"/>
                    <a:gd name="connsiteY10" fmla="*/ 105 h 10006"/>
                    <a:gd name="connsiteX11" fmla="*/ 12 w 10003"/>
                    <a:gd name="connsiteY11" fmla="*/ 63 h 10006"/>
                    <a:gd name="connsiteX12" fmla="*/ 51 w 10003"/>
                    <a:gd name="connsiteY12" fmla="*/ 33 h 10006"/>
                    <a:gd name="connsiteX13" fmla="*/ 95 w 10003"/>
                    <a:gd name="connsiteY13" fmla="*/ 6 h 10006"/>
                    <a:gd name="connsiteX14" fmla="*/ 160 w 10003"/>
                    <a:gd name="connsiteY14" fmla="*/ 0 h 10006"/>
                    <a:gd name="connsiteX0" fmla="*/ 172 w 10015"/>
                    <a:gd name="connsiteY0" fmla="*/ 0 h 10006"/>
                    <a:gd name="connsiteX1" fmla="*/ 9858 w 10015"/>
                    <a:gd name="connsiteY1" fmla="*/ 0 h 10006"/>
                    <a:gd name="connsiteX2" fmla="*/ 9919 w 10015"/>
                    <a:gd name="connsiteY2" fmla="*/ 6 h 10006"/>
                    <a:gd name="connsiteX3" fmla="*/ 9971 w 10015"/>
                    <a:gd name="connsiteY3" fmla="*/ 33 h 10006"/>
                    <a:gd name="connsiteX4" fmla="*/ 10002 w 10015"/>
                    <a:gd name="connsiteY4" fmla="*/ 63 h 10006"/>
                    <a:gd name="connsiteX5" fmla="*/ 10015 w 10015"/>
                    <a:gd name="connsiteY5" fmla="*/ 105 h 10006"/>
                    <a:gd name="connsiteX6" fmla="*/ 10015 w 10015"/>
                    <a:gd name="connsiteY6" fmla="*/ 9892 h 10006"/>
                    <a:gd name="connsiteX7" fmla="*/ 9799 w 10015"/>
                    <a:gd name="connsiteY7" fmla="*/ 10006 h 10006"/>
                    <a:gd name="connsiteX8" fmla="*/ 172 w 10015"/>
                    <a:gd name="connsiteY8" fmla="*/ 10000 h 10006"/>
                    <a:gd name="connsiteX9" fmla="*/ 15 w 10015"/>
                    <a:gd name="connsiteY9" fmla="*/ 9892 h 10006"/>
                    <a:gd name="connsiteX10" fmla="*/ 0 w 10015"/>
                    <a:gd name="connsiteY10" fmla="*/ 115 h 10006"/>
                    <a:gd name="connsiteX11" fmla="*/ 24 w 10015"/>
                    <a:gd name="connsiteY11" fmla="*/ 63 h 10006"/>
                    <a:gd name="connsiteX12" fmla="*/ 63 w 10015"/>
                    <a:gd name="connsiteY12" fmla="*/ 33 h 10006"/>
                    <a:gd name="connsiteX13" fmla="*/ 107 w 10015"/>
                    <a:gd name="connsiteY13" fmla="*/ 6 h 10006"/>
                    <a:gd name="connsiteX14" fmla="*/ 172 w 10015"/>
                    <a:gd name="connsiteY14" fmla="*/ 0 h 10006"/>
                    <a:gd name="connsiteX0" fmla="*/ 172 w 10015"/>
                    <a:gd name="connsiteY0" fmla="*/ 0 h 10006"/>
                    <a:gd name="connsiteX1" fmla="*/ 9858 w 10015"/>
                    <a:gd name="connsiteY1" fmla="*/ 0 h 10006"/>
                    <a:gd name="connsiteX2" fmla="*/ 9919 w 10015"/>
                    <a:gd name="connsiteY2" fmla="*/ 6 h 10006"/>
                    <a:gd name="connsiteX3" fmla="*/ 9971 w 10015"/>
                    <a:gd name="connsiteY3" fmla="*/ 33 h 10006"/>
                    <a:gd name="connsiteX4" fmla="*/ 10002 w 10015"/>
                    <a:gd name="connsiteY4" fmla="*/ 63 h 10006"/>
                    <a:gd name="connsiteX5" fmla="*/ 10015 w 10015"/>
                    <a:gd name="connsiteY5" fmla="*/ 105 h 10006"/>
                    <a:gd name="connsiteX6" fmla="*/ 10015 w 10015"/>
                    <a:gd name="connsiteY6" fmla="*/ 9892 h 10006"/>
                    <a:gd name="connsiteX7" fmla="*/ 9799 w 10015"/>
                    <a:gd name="connsiteY7" fmla="*/ 10006 h 10006"/>
                    <a:gd name="connsiteX8" fmla="*/ 172 w 10015"/>
                    <a:gd name="connsiteY8" fmla="*/ 10000 h 10006"/>
                    <a:gd name="connsiteX9" fmla="*/ 15 w 10015"/>
                    <a:gd name="connsiteY9" fmla="*/ 9892 h 10006"/>
                    <a:gd name="connsiteX10" fmla="*/ 0 w 10015"/>
                    <a:gd name="connsiteY10" fmla="*/ 115 h 10006"/>
                    <a:gd name="connsiteX11" fmla="*/ 24 w 10015"/>
                    <a:gd name="connsiteY11" fmla="*/ 63 h 10006"/>
                    <a:gd name="connsiteX12" fmla="*/ 107 w 10015"/>
                    <a:gd name="connsiteY12" fmla="*/ 6 h 10006"/>
                    <a:gd name="connsiteX13" fmla="*/ 172 w 10015"/>
                    <a:gd name="connsiteY13" fmla="*/ 0 h 10006"/>
                    <a:gd name="connsiteX0" fmla="*/ 172 w 10015"/>
                    <a:gd name="connsiteY0" fmla="*/ 0 h 10006"/>
                    <a:gd name="connsiteX1" fmla="*/ 9858 w 10015"/>
                    <a:gd name="connsiteY1" fmla="*/ 0 h 10006"/>
                    <a:gd name="connsiteX2" fmla="*/ 9919 w 10015"/>
                    <a:gd name="connsiteY2" fmla="*/ 6 h 10006"/>
                    <a:gd name="connsiteX3" fmla="*/ 9971 w 10015"/>
                    <a:gd name="connsiteY3" fmla="*/ 33 h 10006"/>
                    <a:gd name="connsiteX4" fmla="*/ 10002 w 10015"/>
                    <a:gd name="connsiteY4" fmla="*/ 63 h 10006"/>
                    <a:gd name="connsiteX5" fmla="*/ 10015 w 10015"/>
                    <a:gd name="connsiteY5" fmla="*/ 105 h 10006"/>
                    <a:gd name="connsiteX6" fmla="*/ 10015 w 10015"/>
                    <a:gd name="connsiteY6" fmla="*/ 9892 h 10006"/>
                    <a:gd name="connsiteX7" fmla="*/ 9799 w 10015"/>
                    <a:gd name="connsiteY7" fmla="*/ 10006 h 10006"/>
                    <a:gd name="connsiteX8" fmla="*/ 172 w 10015"/>
                    <a:gd name="connsiteY8" fmla="*/ 10000 h 10006"/>
                    <a:gd name="connsiteX9" fmla="*/ 15 w 10015"/>
                    <a:gd name="connsiteY9" fmla="*/ 9892 h 10006"/>
                    <a:gd name="connsiteX10" fmla="*/ 0 w 10015"/>
                    <a:gd name="connsiteY10" fmla="*/ 115 h 10006"/>
                    <a:gd name="connsiteX11" fmla="*/ 24 w 10015"/>
                    <a:gd name="connsiteY11" fmla="*/ 63 h 10006"/>
                    <a:gd name="connsiteX12" fmla="*/ 172 w 10015"/>
                    <a:gd name="connsiteY12" fmla="*/ 0 h 10006"/>
                    <a:gd name="connsiteX0" fmla="*/ 771 w 10614"/>
                    <a:gd name="connsiteY0" fmla="*/ 644 h 10650"/>
                    <a:gd name="connsiteX1" fmla="*/ 10457 w 10614"/>
                    <a:gd name="connsiteY1" fmla="*/ 644 h 10650"/>
                    <a:gd name="connsiteX2" fmla="*/ 10518 w 10614"/>
                    <a:gd name="connsiteY2" fmla="*/ 650 h 10650"/>
                    <a:gd name="connsiteX3" fmla="*/ 10570 w 10614"/>
                    <a:gd name="connsiteY3" fmla="*/ 677 h 10650"/>
                    <a:gd name="connsiteX4" fmla="*/ 10601 w 10614"/>
                    <a:gd name="connsiteY4" fmla="*/ 707 h 10650"/>
                    <a:gd name="connsiteX5" fmla="*/ 10614 w 10614"/>
                    <a:gd name="connsiteY5" fmla="*/ 749 h 10650"/>
                    <a:gd name="connsiteX6" fmla="*/ 10614 w 10614"/>
                    <a:gd name="connsiteY6" fmla="*/ 10536 h 10650"/>
                    <a:gd name="connsiteX7" fmla="*/ 10398 w 10614"/>
                    <a:gd name="connsiteY7" fmla="*/ 10650 h 10650"/>
                    <a:gd name="connsiteX8" fmla="*/ 771 w 10614"/>
                    <a:gd name="connsiteY8" fmla="*/ 10644 h 10650"/>
                    <a:gd name="connsiteX9" fmla="*/ 614 w 10614"/>
                    <a:gd name="connsiteY9" fmla="*/ 10536 h 10650"/>
                    <a:gd name="connsiteX10" fmla="*/ 599 w 10614"/>
                    <a:gd name="connsiteY10" fmla="*/ 759 h 10650"/>
                    <a:gd name="connsiteX11" fmla="*/ 771 w 10614"/>
                    <a:gd name="connsiteY11" fmla="*/ 644 h 10650"/>
                    <a:gd name="connsiteX0" fmla="*/ 799 w 10642"/>
                    <a:gd name="connsiteY0" fmla="*/ 0 h 10006"/>
                    <a:gd name="connsiteX1" fmla="*/ 10485 w 10642"/>
                    <a:gd name="connsiteY1" fmla="*/ 0 h 10006"/>
                    <a:gd name="connsiteX2" fmla="*/ 10546 w 10642"/>
                    <a:gd name="connsiteY2" fmla="*/ 6 h 10006"/>
                    <a:gd name="connsiteX3" fmla="*/ 10598 w 10642"/>
                    <a:gd name="connsiteY3" fmla="*/ 33 h 10006"/>
                    <a:gd name="connsiteX4" fmla="*/ 10629 w 10642"/>
                    <a:gd name="connsiteY4" fmla="*/ 63 h 10006"/>
                    <a:gd name="connsiteX5" fmla="*/ 10642 w 10642"/>
                    <a:gd name="connsiteY5" fmla="*/ 105 h 10006"/>
                    <a:gd name="connsiteX6" fmla="*/ 10642 w 10642"/>
                    <a:gd name="connsiteY6" fmla="*/ 9892 h 10006"/>
                    <a:gd name="connsiteX7" fmla="*/ 10426 w 10642"/>
                    <a:gd name="connsiteY7" fmla="*/ 10006 h 10006"/>
                    <a:gd name="connsiteX8" fmla="*/ 799 w 10642"/>
                    <a:gd name="connsiteY8" fmla="*/ 10000 h 10006"/>
                    <a:gd name="connsiteX9" fmla="*/ 642 w 10642"/>
                    <a:gd name="connsiteY9" fmla="*/ 9892 h 10006"/>
                    <a:gd name="connsiteX10" fmla="*/ 627 w 10642"/>
                    <a:gd name="connsiteY10" fmla="*/ 115 h 10006"/>
                    <a:gd name="connsiteX11" fmla="*/ 799 w 10642"/>
                    <a:gd name="connsiteY11" fmla="*/ 0 h 10006"/>
                    <a:gd name="connsiteX0" fmla="*/ 206 w 10049"/>
                    <a:gd name="connsiteY0" fmla="*/ 4 h 10010"/>
                    <a:gd name="connsiteX1" fmla="*/ 9892 w 10049"/>
                    <a:gd name="connsiteY1" fmla="*/ 4 h 10010"/>
                    <a:gd name="connsiteX2" fmla="*/ 9953 w 10049"/>
                    <a:gd name="connsiteY2" fmla="*/ 10 h 10010"/>
                    <a:gd name="connsiteX3" fmla="*/ 10005 w 10049"/>
                    <a:gd name="connsiteY3" fmla="*/ 37 h 10010"/>
                    <a:gd name="connsiteX4" fmla="*/ 10036 w 10049"/>
                    <a:gd name="connsiteY4" fmla="*/ 67 h 10010"/>
                    <a:gd name="connsiteX5" fmla="*/ 10049 w 10049"/>
                    <a:gd name="connsiteY5" fmla="*/ 109 h 10010"/>
                    <a:gd name="connsiteX6" fmla="*/ 10049 w 10049"/>
                    <a:gd name="connsiteY6" fmla="*/ 9896 h 10010"/>
                    <a:gd name="connsiteX7" fmla="*/ 9833 w 10049"/>
                    <a:gd name="connsiteY7" fmla="*/ 10010 h 10010"/>
                    <a:gd name="connsiteX8" fmla="*/ 206 w 10049"/>
                    <a:gd name="connsiteY8" fmla="*/ 10004 h 10010"/>
                    <a:gd name="connsiteX9" fmla="*/ 49 w 10049"/>
                    <a:gd name="connsiteY9" fmla="*/ 9896 h 10010"/>
                    <a:gd name="connsiteX10" fmla="*/ 34 w 10049"/>
                    <a:gd name="connsiteY10" fmla="*/ 119 h 10010"/>
                    <a:gd name="connsiteX11" fmla="*/ 206 w 10049"/>
                    <a:gd name="connsiteY11" fmla="*/ 4 h 10010"/>
                    <a:gd name="connsiteX0" fmla="*/ 172 w 10015"/>
                    <a:gd name="connsiteY0" fmla="*/ 5 h 10011"/>
                    <a:gd name="connsiteX1" fmla="*/ 9858 w 10015"/>
                    <a:gd name="connsiteY1" fmla="*/ 5 h 10011"/>
                    <a:gd name="connsiteX2" fmla="*/ 9919 w 10015"/>
                    <a:gd name="connsiteY2" fmla="*/ 11 h 10011"/>
                    <a:gd name="connsiteX3" fmla="*/ 9971 w 10015"/>
                    <a:gd name="connsiteY3" fmla="*/ 38 h 10011"/>
                    <a:gd name="connsiteX4" fmla="*/ 10002 w 10015"/>
                    <a:gd name="connsiteY4" fmla="*/ 68 h 10011"/>
                    <a:gd name="connsiteX5" fmla="*/ 10015 w 10015"/>
                    <a:gd name="connsiteY5" fmla="*/ 110 h 10011"/>
                    <a:gd name="connsiteX6" fmla="*/ 10015 w 10015"/>
                    <a:gd name="connsiteY6" fmla="*/ 9897 h 10011"/>
                    <a:gd name="connsiteX7" fmla="*/ 9799 w 10015"/>
                    <a:gd name="connsiteY7" fmla="*/ 10011 h 10011"/>
                    <a:gd name="connsiteX8" fmla="*/ 172 w 10015"/>
                    <a:gd name="connsiteY8" fmla="*/ 10005 h 10011"/>
                    <a:gd name="connsiteX9" fmla="*/ 15 w 10015"/>
                    <a:gd name="connsiteY9" fmla="*/ 9897 h 10011"/>
                    <a:gd name="connsiteX10" fmla="*/ 0 w 10015"/>
                    <a:gd name="connsiteY10" fmla="*/ 120 h 10011"/>
                    <a:gd name="connsiteX11" fmla="*/ 172 w 10015"/>
                    <a:gd name="connsiteY11" fmla="*/ 5 h 10011"/>
                    <a:gd name="connsiteX0" fmla="*/ 174 w 10017"/>
                    <a:gd name="connsiteY0" fmla="*/ 5 h 10011"/>
                    <a:gd name="connsiteX1" fmla="*/ 9860 w 10017"/>
                    <a:gd name="connsiteY1" fmla="*/ 5 h 10011"/>
                    <a:gd name="connsiteX2" fmla="*/ 9921 w 10017"/>
                    <a:gd name="connsiteY2" fmla="*/ 11 h 10011"/>
                    <a:gd name="connsiteX3" fmla="*/ 9973 w 10017"/>
                    <a:gd name="connsiteY3" fmla="*/ 38 h 10011"/>
                    <a:gd name="connsiteX4" fmla="*/ 10004 w 10017"/>
                    <a:gd name="connsiteY4" fmla="*/ 68 h 10011"/>
                    <a:gd name="connsiteX5" fmla="*/ 10017 w 10017"/>
                    <a:gd name="connsiteY5" fmla="*/ 110 h 10011"/>
                    <a:gd name="connsiteX6" fmla="*/ 10017 w 10017"/>
                    <a:gd name="connsiteY6" fmla="*/ 9897 h 10011"/>
                    <a:gd name="connsiteX7" fmla="*/ 9801 w 10017"/>
                    <a:gd name="connsiteY7" fmla="*/ 10011 h 10011"/>
                    <a:gd name="connsiteX8" fmla="*/ 174 w 10017"/>
                    <a:gd name="connsiteY8" fmla="*/ 10005 h 10011"/>
                    <a:gd name="connsiteX9" fmla="*/ 17 w 10017"/>
                    <a:gd name="connsiteY9" fmla="*/ 9897 h 10011"/>
                    <a:gd name="connsiteX10" fmla="*/ 2 w 10017"/>
                    <a:gd name="connsiteY10" fmla="*/ 120 h 10011"/>
                    <a:gd name="connsiteX11" fmla="*/ 174 w 10017"/>
                    <a:gd name="connsiteY11" fmla="*/ 5 h 10011"/>
                    <a:gd name="connsiteX0" fmla="*/ 174 w 10017"/>
                    <a:gd name="connsiteY0" fmla="*/ 5 h 10011"/>
                    <a:gd name="connsiteX1" fmla="*/ 9860 w 10017"/>
                    <a:gd name="connsiteY1" fmla="*/ 5 h 10011"/>
                    <a:gd name="connsiteX2" fmla="*/ 9921 w 10017"/>
                    <a:gd name="connsiteY2" fmla="*/ 11 h 10011"/>
                    <a:gd name="connsiteX3" fmla="*/ 9973 w 10017"/>
                    <a:gd name="connsiteY3" fmla="*/ 38 h 10011"/>
                    <a:gd name="connsiteX4" fmla="*/ 10004 w 10017"/>
                    <a:gd name="connsiteY4" fmla="*/ 68 h 10011"/>
                    <a:gd name="connsiteX5" fmla="*/ 10017 w 10017"/>
                    <a:gd name="connsiteY5" fmla="*/ 110 h 10011"/>
                    <a:gd name="connsiteX6" fmla="*/ 10017 w 10017"/>
                    <a:gd name="connsiteY6" fmla="*/ 9897 h 10011"/>
                    <a:gd name="connsiteX7" fmla="*/ 9801 w 10017"/>
                    <a:gd name="connsiteY7" fmla="*/ 10011 h 10011"/>
                    <a:gd name="connsiteX8" fmla="*/ 174 w 10017"/>
                    <a:gd name="connsiteY8" fmla="*/ 10005 h 10011"/>
                    <a:gd name="connsiteX9" fmla="*/ 17 w 10017"/>
                    <a:gd name="connsiteY9" fmla="*/ 9897 h 10011"/>
                    <a:gd name="connsiteX10" fmla="*/ 2 w 10017"/>
                    <a:gd name="connsiteY10" fmla="*/ 125 h 10011"/>
                    <a:gd name="connsiteX11" fmla="*/ 174 w 10017"/>
                    <a:gd name="connsiteY11" fmla="*/ 5 h 10011"/>
                    <a:gd name="connsiteX0" fmla="*/ 175 w 10018"/>
                    <a:gd name="connsiteY0" fmla="*/ 2 h 10008"/>
                    <a:gd name="connsiteX1" fmla="*/ 9861 w 10018"/>
                    <a:gd name="connsiteY1" fmla="*/ 2 h 10008"/>
                    <a:gd name="connsiteX2" fmla="*/ 9922 w 10018"/>
                    <a:gd name="connsiteY2" fmla="*/ 8 h 10008"/>
                    <a:gd name="connsiteX3" fmla="*/ 9974 w 10018"/>
                    <a:gd name="connsiteY3" fmla="*/ 35 h 10008"/>
                    <a:gd name="connsiteX4" fmla="*/ 10005 w 10018"/>
                    <a:gd name="connsiteY4" fmla="*/ 65 h 10008"/>
                    <a:gd name="connsiteX5" fmla="*/ 10018 w 10018"/>
                    <a:gd name="connsiteY5" fmla="*/ 107 h 10008"/>
                    <a:gd name="connsiteX6" fmla="*/ 10018 w 10018"/>
                    <a:gd name="connsiteY6" fmla="*/ 9894 h 10008"/>
                    <a:gd name="connsiteX7" fmla="*/ 9802 w 10018"/>
                    <a:gd name="connsiteY7" fmla="*/ 10008 h 10008"/>
                    <a:gd name="connsiteX8" fmla="*/ 175 w 10018"/>
                    <a:gd name="connsiteY8" fmla="*/ 10002 h 10008"/>
                    <a:gd name="connsiteX9" fmla="*/ 18 w 10018"/>
                    <a:gd name="connsiteY9" fmla="*/ 9894 h 10008"/>
                    <a:gd name="connsiteX10" fmla="*/ 3 w 10018"/>
                    <a:gd name="connsiteY10" fmla="*/ 122 h 10008"/>
                    <a:gd name="connsiteX11" fmla="*/ 175 w 10018"/>
                    <a:gd name="connsiteY11" fmla="*/ 2 h 10008"/>
                    <a:gd name="connsiteX0" fmla="*/ 175 w 10018"/>
                    <a:gd name="connsiteY0" fmla="*/ 2 h 10008"/>
                    <a:gd name="connsiteX1" fmla="*/ 9861 w 10018"/>
                    <a:gd name="connsiteY1" fmla="*/ 2 h 10008"/>
                    <a:gd name="connsiteX2" fmla="*/ 9922 w 10018"/>
                    <a:gd name="connsiteY2" fmla="*/ 8 h 10008"/>
                    <a:gd name="connsiteX3" fmla="*/ 9974 w 10018"/>
                    <a:gd name="connsiteY3" fmla="*/ 35 h 10008"/>
                    <a:gd name="connsiteX4" fmla="*/ 10005 w 10018"/>
                    <a:gd name="connsiteY4" fmla="*/ 65 h 10008"/>
                    <a:gd name="connsiteX5" fmla="*/ 10018 w 10018"/>
                    <a:gd name="connsiteY5" fmla="*/ 107 h 10008"/>
                    <a:gd name="connsiteX6" fmla="*/ 10018 w 10018"/>
                    <a:gd name="connsiteY6" fmla="*/ 9894 h 10008"/>
                    <a:gd name="connsiteX7" fmla="*/ 9802 w 10018"/>
                    <a:gd name="connsiteY7" fmla="*/ 10008 h 10008"/>
                    <a:gd name="connsiteX8" fmla="*/ 175 w 10018"/>
                    <a:gd name="connsiteY8" fmla="*/ 10002 h 10008"/>
                    <a:gd name="connsiteX9" fmla="*/ 18 w 10018"/>
                    <a:gd name="connsiteY9" fmla="*/ 9894 h 10008"/>
                    <a:gd name="connsiteX10" fmla="*/ 3 w 10018"/>
                    <a:gd name="connsiteY10" fmla="*/ 122 h 10008"/>
                    <a:gd name="connsiteX11" fmla="*/ 175 w 10018"/>
                    <a:gd name="connsiteY11" fmla="*/ 2 h 10008"/>
                    <a:gd name="connsiteX0" fmla="*/ 220 w 10063"/>
                    <a:gd name="connsiteY0" fmla="*/ 2 h 10008"/>
                    <a:gd name="connsiteX1" fmla="*/ 9906 w 10063"/>
                    <a:gd name="connsiteY1" fmla="*/ 2 h 10008"/>
                    <a:gd name="connsiteX2" fmla="*/ 9967 w 10063"/>
                    <a:gd name="connsiteY2" fmla="*/ 8 h 10008"/>
                    <a:gd name="connsiteX3" fmla="*/ 10019 w 10063"/>
                    <a:gd name="connsiteY3" fmla="*/ 35 h 10008"/>
                    <a:gd name="connsiteX4" fmla="*/ 10050 w 10063"/>
                    <a:gd name="connsiteY4" fmla="*/ 65 h 10008"/>
                    <a:gd name="connsiteX5" fmla="*/ 10063 w 10063"/>
                    <a:gd name="connsiteY5" fmla="*/ 107 h 10008"/>
                    <a:gd name="connsiteX6" fmla="*/ 10063 w 10063"/>
                    <a:gd name="connsiteY6" fmla="*/ 9894 h 10008"/>
                    <a:gd name="connsiteX7" fmla="*/ 9847 w 10063"/>
                    <a:gd name="connsiteY7" fmla="*/ 10008 h 10008"/>
                    <a:gd name="connsiteX8" fmla="*/ 220 w 10063"/>
                    <a:gd name="connsiteY8" fmla="*/ 10002 h 10008"/>
                    <a:gd name="connsiteX9" fmla="*/ 2 w 10063"/>
                    <a:gd name="connsiteY9" fmla="*/ 9836 h 10008"/>
                    <a:gd name="connsiteX10" fmla="*/ 48 w 10063"/>
                    <a:gd name="connsiteY10" fmla="*/ 122 h 10008"/>
                    <a:gd name="connsiteX11" fmla="*/ 220 w 10063"/>
                    <a:gd name="connsiteY11" fmla="*/ 2 h 10008"/>
                    <a:gd name="connsiteX0" fmla="*/ 176 w 10019"/>
                    <a:gd name="connsiteY0" fmla="*/ 2 h 10008"/>
                    <a:gd name="connsiteX1" fmla="*/ 9862 w 10019"/>
                    <a:gd name="connsiteY1" fmla="*/ 2 h 10008"/>
                    <a:gd name="connsiteX2" fmla="*/ 9923 w 10019"/>
                    <a:gd name="connsiteY2" fmla="*/ 8 h 10008"/>
                    <a:gd name="connsiteX3" fmla="*/ 9975 w 10019"/>
                    <a:gd name="connsiteY3" fmla="*/ 35 h 10008"/>
                    <a:gd name="connsiteX4" fmla="*/ 10006 w 10019"/>
                    <a:gd name="connsiteY4" fmla="*/ 65 h 10008"/>
                    <a:gd name="connsiteX5" fmla="*/ 10019 w 10019"/>
                    <a:gd name="connsiteY5" fmla="*/ 107 h 10008"/>
                    <a:gd name="connsiteX6" fmla="*/ 10019 w 10019"/>
                    <a:gd name="connsiteY6" fmla="*/ 9894 h 10008"/>
                    <a:gd name="connsiteX7" fmla="*/ 9803 w 10019"/>
                    <a:gd name="connsiteY7" fmla="*/ 10008 h 10008"/>
                    <a:gd name="connsiteX8" fmla="*/ 176 w 10019"/>
                    <a:gd name="connsiteY8" fmla="*/ 10002 h 10008"/>
                    <a:gd name="connsiteX9" fmla="*/ 4 w 10019"/>
                    <a:gd name="connsiteY9" fmla="*/ 9826 h 10008"/>
                    <a:gd name="connsiteX10" fmla="*/ 4 w 10019"/>
                    <a:gd name="connsiteY10" fmla="*/ 122 h 10008"/>
                    <a:gd name="connsiteX11" fmla="*/ 176 w 10019"/>
                    <a:gd name="connsiteY11" fmla="*/ 2 h 10008"/>
                    <a:gd name="connsiteX0" fmla="*/ 176 w 10019"/>
                    <a:gd name="connsiteY0" fmla="*/ 2 h 10008"/>
                    <a:gd name="connsiteX1" fmla="*/ 9862 w 10019"/>
                    <a:gd name="connsiteY1" fmla="*/ 2 h 10008"/>
                    <a:gd name="connsiteX2" fmla="*/ 9923 w 10019"/>
                    <a:gd name="connsiteY2" fmla="*/ 8 h 10008"/>
                    <a:gd name="connsiteX3" fmla="*/ 9975 w 10019"/>
                    <a:gd name="connsiteY3" fmla="*/ 35 h 10008"/>
                    <a:gd name="connsiteX4" fmla="*/ 10006 w 10019"/>
                    <a:gd name="connsiteY4" fmla="*/ 65 h 10008"/>
                    <a:gd name="connsiteX5" fmla="*/ 10019 w 10019"/>
                    <a:gd name="connsiteY5" fmla="*/ 107 h 10008"/>
                    <a:gd name="connsiteX6" fmla="*/ 10019 w 10019"/>
                    <a:gd name="connsiteY6" fmla="*/ 9894 h 10008"/>
                    <a:gd name="connsiteX7" fmla="*/ 9803 w 10019"/>
                    <a:gd name="connsiteY7" fmla="*/ 10008 h 10008"/>
                    <a:gd name="connsiteX8" fmla="*/ 176 w 10019"/>
                    <a:gd name="connsiteY8" fmla="*/ 10002 h 10008"/>
                    <a:gd name="connsiteX9" fmla="*/ 4 w 10019"/>
                    <a:gd name="connsiteY9" fmla="*/ 9826 h 10008"/>
                    <a:gd name="connsiteX10" fmla="*/ 4 w 10019"/>
                    <a:gd name="connsiteY10" fmla="*/ 122 h 10008"/>
                    <a:gd name="connsiteX11" fmla="*/ 176 w 10019"/>
                    <a:gd name="connsiteY11" fmla="*/ 2 h 10008"/>
                    <a:gd name="connsiteX0" fmla="*/ 176 w 10019"/>
                    <a:gd name="connsiteY0" fmla="*/ 2 h 10008"/>
                    <a:gd name="connsiteX1" fmla="*/ 9862 w 10019"/>
                    <a:gd name="connsiteY1" fmla="*/ 2 h 10008"/>
                    <a:gd name="connsiteX2" fmla="*/ 9923 w 10019"/>
                    <a:gd name="connsiteY2" fmla="*/ 8 h 10008"/>
                    <a:gd name="connsiteX3" fmla="*/ 9975 w 10019"/>
                    <a:gd name="connsiteY3" fmla="*/ 35 h 10008"/>
                    <a:gd name="connsiteX4" fmla="*/ 10006 w 10019"/>
                    <a:gd name="connsiteY4" fmla="*/ 65 h 10008"/>
                    <a:gd name="connsiteX5" fmla="*/ 10019 w 10019"/>
                    <a:gd name="connsiteY5" fmla="*/ 107 h 10008"/>
                    <a:gd name="connsiteX6" fmla="*/ 10019 w 10019"/>
                    <a:gd name="connsiteY6" fmla="*/ 9894 h 10008"/>
                    <a:gd name="connsiteX7" fmla="*/ 9803 w 10019"/>
                    <a:gd name="connsiteY7" fmla="*/ 10008 h 10008"/>
                    <a:gd name="connsiteX8" fmla="*/ 176 w 10019"/>
                    <a:gd name="connsiteY8" fmla="*/ 10002 h 10008"/>
                    <a:gd name="connsiteX9" fmla="*/ 4 w 10019"/>
                    <a:gd name="connsiteY9" fmla="*/ 9826 h 10008"/>
                    <a:gd name="connsiteX10" fmla="*/ 4 w 10019"/>
                    <a:gd name="connsiteY10" fmla="*/ 122 h 10008"/>
                    <a:gd name="connsiteX11" fmla="*/ 176 w 10019"/>
                    <a:gd name="connsiteY11" fmla="*/ 2 h 10008"/>
                    <a:gd name="connsiteX0" fmla="*/ 176 w 10019"/>
                    <a:gd name="connsiteY0" fmla="*/ 2 h 10008"/>
                    <a:gd name="connsiteX1" fmla="*/ 9862 w 10019"/>
                    <a:gd name="connsiteY1" fmla="*/ 2 h 10008"/>
                    <a:gd name="connsiteX2" fmla="*/ 9923 w 10019"/>
                    <a:gd name="connsiteY2" fmla="*/ 8 h 10008"/>
                    <a:gd name="connsiteX3" fmla="*/ 9975 w 10019"/>
                    <a:gd name="connsiteY3" fmla="*/ 35 h 10008"/>
                    <a:gd name="connsiteX4" fmla="*/ 10006 w 10019"/>
                    <a:gd name="connsiteY4" fmla="*/ 65 h 10008"/>
                    <a:gd name="connsiteX5" fmla="*/ 10019 w 10019"/>
                    <a:gd name="connsiteY5" fmla="*/ 107 h 10008"/>
                    <a:gd name="connsiteX6" fmla="*/ 10019 w 10019"/>
                    <a:gd name="connsiteY6" fmla="*/ 9894 h 10008"/>
                    <a:gd name="connsiteX7" fmla="*/ 9803 w 10019"/>
                    <a:gd name="connsiteY7" fmla="*/ 10008 h 10008"/>
                    <a:gd name="connsiteX8" fmla="*/ 176 w 10019"/>
                    <a:gd name="connsiteY8" fmla="*/ 10002 h 10008"/>
                    <a:gd name="connsiteX9" fmla="*/ 4 w 10019"/>
                    <a:gd name="connsiteY9" fmla="*/ 9826 h 10008"/>
                    <a:gd name="connsiteX10" fmla="*/ 4 w 10019"/>
                    <a:gd name="connsiteY10" fmla="*/ 122 h 10008"/>
                    <a:gd name="connsiteX11" fmla="*/ 176 w 10019"/>
                    <a:gd name="connsiteY11" fmla="*/ 2 h 1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019" h="10008">
                      <a:moveTo>
                        <a:pt x="176" y="2"/>
                      </a:moveTo>
                      <a:lnTo>
                        <a:pt x="9862" y="2"/>
                      </a:lnTo>
                      <a:lnTo>
                        <a:pt x="9923" y="8"/>
                      </a:lnTo>
                      <a:cubicBezTo>
                        <a:pt x="9940" y="17"/>
                        <a:pt x="9958" y="26"/>
                        <a:pt x="9975" y="35"/>
                      </a:cubicBezTo>
                      <a:cubicBezTo>
                        <a:pt x="9985" y="45"/>
                        <a:pt x="9996" y="55"/>
                        <a:pt x="10006" y="65"/>
                      </a:cubicBezTo>
                      <a:cubicBezTo>
                        <a:pt x="10010" y="79"/>
                        <a:pt x="10015" y="93"/>
                        <a:pt x="10019" y="107"/>
                      </a:cubicBezTo>
                      <a:lnTo>
                        <a:pt x="10019" y="9894"/>
                      </a:lnTo>
                      <a:cubicBezTo>
                        <a:pt x="10010" y="10036"/>
                        <a:pt x="9823" y="10002"/>
                        <a:pt x="9803" y="10008"/>
                      </a:cubicBezTo>
                      <a:lnTo>
                        <a:pt x="176" y="10002"/>
                      </a:lnTo>
                      <a:cubicBezTo>
                        <a:pt x="84" y="9987"/>
                        <a:pt x="-13" y="10001"/>
                        <a:pt x="4" y="9826"/>
                      </a:cubicBezTo>
                      <a:cubicBezTo>
                        <a:pt x="-1" y="6569"/>
                        <a:pt x="9" y="3379"/>
                        <a:pt x="4" y="122"/>
                      </a:cubicBezTo>
                      <a:cubicBezTo>
                        <a:pt x="-7" y="120"/>
                        <a:pt x="4" y="-15"/>
                        <a:pt x="176" y="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A9573">
                        <a:lumMod val="60000"/>
                        <a:lumOff val="40000"/>
                      </a:srgbClr>
                    </a:gs>
                    <a:gs pos="48000">
                      <a:srgbClr val="BA9573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2577"/>
                <p:cNvSpPr>
                  <a:spLocks/>
                </p:cNvSpPr>
                <p:nvPr/>
              </p:nvSpPr>
              <p:spPr bwMode="auto">
                <a:xfrm>
                  <a:off x="2697129" y="1385025"/>
                  <a:ext cx="674405" cy="702104"/>
                </a:xfrm>
                <a:custGeom>
                  <a:avLst/>
                  <a:gdLst>
                    <a:gd name="T0" fmla="*/ 46 w 496"/>
                    <a:gd name="T1" fmla="*/ 0 h 515"/>
                    <a:gd name="T2" fmla="*/ 496 w 496"/>
                    <a:gd name="T3" fmla="*/ 0 h 515"/>
                    <a:gd name="T4" fmla="*/ 479 w 496"/>
                    <a:gd name="T5" fmla="*/ 51 h 515"/>
                    <a:gd name="T6" fmla="*/ 457 w 496"/>
                    <a:gd name="T7" fmla="*/ 99 h 515"/>
                    <a:gd name="T8" fmla="*/ 433 w 496"/>
                    <a:gd name="T9" fmla="*/ 143 h 515"/>
                    <a:gd name="T10" fmla="*/ 404 w 496"/>
                    <a:gd name="T11" fmla="*/ 186 h 515"/>
                    <a:gd name="T12" fmla="*/ 371 w 496"/>
                    <a:gd name="T13" fmla="*/ 226 h 515"/>
                    <a:gd name="T14" fmla="*/ 336 w 496"/>
                    <a:gd name="T15" fmla="*/ 262 h 515"/>
                    <a:gd name="T16" fmla="*/ 298 w 496"/>
                    <a:gd name="T17" fmla="*/ 299 h 515"/>
                    <a:gd name="T18" fmla="*/ 258 w 496"/>
                    <a:gd name="T19" fmla="*/ 332 h 515"/>
                    <a:gd name="T20" fmla="*/ 217 w 496"/>
                    <a:gd name="T21" fmla="*/ 365 h 515"/>
                    <a:gd name="T22" fmla="*/ 174 w 496"/>
                    <a:gd name="T23" fmla="*/ 396 h 515"/>
                    <a:gd name="T24" fmla="*/ 131 w 496"/>
                    <a:gd name="T25" fmla="*/ 426 h 515"/>
                    <a:gd name="T26" fmla="*/ 87 w 496"/>
                    <a:gd name="T27" fmla="*/ 456 h 515"/>
                    <a:gd name="T28" fmla="*/ 44 w 496"/>
                    <a:gd name="T29" fmla="*/ 486 h 515"/>
                    <a:gd name="T30" fmla="*/ 0 w 496"/>
                    <a:gd name="T31" fmla="*/ 515 h 515"/>
                    <a:gd name="T32" fmla="*/ 0 w 496"/>
                    <a:gd name="T33" fmla="*/ 45 h 515"/>
                    <a:gd name="T34" fmla="*/ 2 w 496"/>
                    <a:gd name="T35" fmla="*/ 31 h 515"/>
                    <a:gd name="T36" fmla="*/ 9 w 496"/>
                    <a:gd name="T37" fmla="*/ 19 h 515"/>
                    <a:gd name="T38" fmla="*/ 19 w 496"/>
                    <a:gd name="T39" fmla="*/ 9 h 515"/>
                    <a:gd name="T40" fmla="*/ 31 w 496"/>
                    <a:gd name="T41" fmla="*/ 2 h 515"/>
                    <a:gd name="T42" fmla="*/ 46 w 496"/>
                    <a:gd name="T43" fmla="*/ 0 h 515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8730 w 10000"/>
                    <a:gd name="connsiteY3" fmla="*/ 2777 h 10000"/>
                    <a:gd name="connsiteX4" fmla="*/ 8145 w 10000"/>
                    <a:gd name="connsiteY4" fmla="*/ 3612 h 10000"/>
                    <a:gd name="connsiteX5" fmla="*/ 7480 w 10000"/>
                    <a:gd name="connsiteY5" fmla="*/ 4388 h 10000"/>
                    <a:gd name="connsiteX6" fmla="*/ 6774 w 10000"/>
                    <a:gd name="connsiteY6" fmla="*/ 5087 h 10000"/>
                    <a:gd name="connsiteX7" fmla="*/ 6008 w 10000"/>
                    <a:gd name="connsiteY7" fmla="*/ 5806 h 10000"/>
                    <a:gd name="connsiteX8" fmla="*/ 5202 w 10000"/>
                    <a:gd name="connsiteY8" fmla="*/ 6447 h 10000"/>
                    <a:gd name="connsiteX9" fmla="*/ 4375 w 10000"/>
                    <a:gd name="connsiteY9" fmla="*/ 7087 h 10000"/>
                    <a:gd name="connsiteX10" fmla="*/ 3508 w 10000"/>
                    <a:gd name="connsiteY10" fmla="*/ 7689 h 10000"/>
                    <a:gd name="connsiteX11" fmla="*/ 2641 w 10000"/>
                    <a:gd name="connsiteY11" fmla="*/ 8272 h 10000"/>
                    <a:gd name="connsiteX12" fmla="*/ 1754 w 10000"/>
                    <a:gd name="connsiteY12" fmla="*/ 8854 h 10000"/>
                    <a:gd name="connsiteX13" fmla="*/ 887 w 10000"/>
                    <a:gd name="connsiteY13" fmla="*/ 9437 h 10000"/>
                    <a:gd name="connsiteX14" fmla="*/ 0 w 10000"/>
                    <a:gd name="connsiteY14" fmla="*/ 10000 h 10000"/>
                    <a:gd name="connsiteX15" fmla="*/ 0 w 10000"/>
                    <a:gd name="connsiteY15" fmla="*/ 874 h 10000"/>
                    <a:gd name="connsiteX16" fmla="*/ 40 w 10000"/>
                    <a:gd name="connsiteY16" fmla="*/ 602 h 10000"/>
                    <a:gd name="connsiteX17" fmla="*/ 181 w 10000"/>
                    <a:gd name="connsiteY17" fmla="*/ 369 h 10000"/>
                    <a:gd name="connsiteX18" fmla="*/ 383 w 10000"/>
                    <a:gd name="connsiteY18" fmla="*/ 175 h 10000"/>
                    <a:gd name="connsiteX19" fmla="*/ 625 w 10000"/>
                    <a:gd name="connsiteY19" fmla="*/ 39 h 10000"/>
                    <a:gd name="connsiteX20" fmla="*/ 927 w 10000"/>
                    <a:gd name="connsiteY20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8145 w 10000"/>
                    <a:gd name="connsiteY3" fmla="*/ 3612 h 10000"/>
                    <a:gd name="connsiteX4" fmla="*/ 7480 w 10000"/>
                    <a:gd name="connsiteY4" fmla="*/ 4388 h 10000"/>
                    <a:gd name="connsiteX5" fmla="*/ 6774 w 10000"/>
                    <a:gd name="connsiteY5" fmla="*/ 5087 h 10000"/>
                    <a:gd name="connsiteX6" fmla="*/ 6008 w 10000"/>
                    <a:gd name="connsiteY6" fmla="*/ 5806 h 10000"/>
                    <a:gd name="connsiteX7" fmla="*/ 5202 w 10000"/>
                    <a:gd name="connsiteY7" fmla="*/ 6447 h 10000"/>
                    <a:gd name="connsiteX8" fmla="*/ 4375 w 10000"/>
                    <a:gd name="connsiteY8" fmla="*/ 7087 h 10000"/>
                    <a:gd name="connsiteX9" fmla="*/ 3508 w 10000"/>
                    <a:gd name="connsiteY9" fmla="*/ 7689 h 10000"/>
                    <a:gd name="connsiteX10" fmla="*/ 2641 w 10000"/>
                    <a:gd name="connsiteY10" fmla="*/ 8272 h 10000"/>
                    <a:gd name="connsiteX11" fmla="*/ 1754 w 10000"/>
                    <a:gd name="connsiteY11" fmla="*/ 8854 h 10000"/>
                    <a:gd name="connsiteX12" fmla="*/ 887 w 10000"/>
                    <a:gd name="connsiteY12" fmla="*/ 9437 h 10000"/>
                    <a:gd name="connsiteX13" fmla="*/ 0 w 10000"/>
                    <a:gd name="connsiteY13" fmla="*/ 10000 h 10000"/>
                    <a:gd name="connsiteX14" fmla="*/ 0 w 10000"/>
                    <a:gd name="connsiteY14" fmla="*/ 874 h 10000"/>
                    <a:gd name="connsiteX15" fmla="*/ 40 w 10000"/>
                    <a:gd name="connsiteY15" fmla="*/ 602 h 10000"/>
                    <a:gd name="connsiteX16" fmla="*/ 181 w 10000"/>
                    <a:gd name="connsiteY16" fmla="*/ 369 h 10000"/>
                    <a:gd name="connsiteX17" fmla="*/ 383 w 10000"/>
                    <a:gd name="connsiteY17" fmla="*/ 175 h 10000"/>
                    <a:gd name="connsiteX18" fmla="*/ 625 w 10000"/>
                    <a:gd name="connsiteY18" fmla="*/ 39 h 10000"/>
                    <a:gd name="connsiteX19" fmla="*/ 927 w 10000"/>
                    <a:gd name="connsiteY19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7480 w 10000"/>
                    <a:gd name="connsiteY3" fmla="*/ 4388 h 10000"/>
                    <a:gd name="connsiteX4" fmla="*/ 6774 w 10000"/>
                    <a:gd name="connsiteY4" fmla="*/ 5087 h 10000"/>
                    <a:gd name="connsiteX5" fmla="*/ 6008 w 10000"/>
                    <a:gd name="connsiteY5" fmla="*/ 5806 h 10000"/>
                    <a:gd name="connsiteX6" fmla="*/ 5202 w 10000"/>
                    <a:gd name="connsiteY6" fmla="*/ 6447 h 10000"/>
                    <a:gd name="connsiteX7" fmla="*/ 4375 w 10000"/>
                    <a:gd name="connsiteY7" fmla="*/ 7087 h 10000"/>
                    <a:gd name="connsiteX8" fmla="*/ 3508 w 10000"/>
                    <a:gd name="connsiteY8" fmla="*/ 7689 h 10000"/>
                    <a:gd name="connsiteX9" fmla="*/ 2641 w 10000"/>
                    <a:gd name="connsiteY9" fmla="*/ 8272 h 10000"/>
                    <a:gd name="connsiteX10" fmla="*/ 1754 w 10000"/>
                    <a:gd name="connsiteY10" fmla="*/ 8854 h 10000"/>
                    <a:gd name="connsiteX11" fmla="*/ 887 w 10000"/>
                    <a:gd name="connsiteY11" fmla="*/ 9437 h 10000"/>
                    <a:gd name="connsiteX12" fmla="*/ 0 w 10000"/>
                    <a:gd name="connsiteY12" fmla="*/ 10000 h 10000"/>
                    <a:gd name="connsiteX13" fmla="*/ 0 w 10000"/>
                    <a:gd name="connsiteY13" fmla="*/ 874 h 10000"/>
                    <a:gd name="connsiteX14" fmla="*/ 40 w 10000"/>
                    <a:gd name="connsiteY14" fmla="*/ 602 h 10000"/>
                    <a:gd name="connsiteX15" fmla="*/ 181 w 10000"/>
                    <a:gd name="connsiteY15" fmla="*/ 369 h 10000"/>
                    <a:gd name="connsiteX16" fmla="*/ 383 w 10000"/>
                    <a:gd name="connsiteY16" fmla="*/ 175 h 10000"/>
                    <a:gd name="connsiteX17" fmla="*/ 625 w 10000"/>
                    <a:gd name="connsiteY17" fmla="*/ 39 h 10000"/>
                    <a:gd name="connsiteX18" fmla="*/ 927 w 10000"/>
                    <a:gd name="connsiteY18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6774 w 10000"/>
                    <a:gd name="connsiteY3" fmla="*/ 5087 h 10000"/>
                    <a:gd name="connsiteX4" fmla="*/ 6008 w 10000"/>
                    <a:gd name="connsiteY4" fmla="*/ 5806 h 10000"/>
                    <a:gd name="connsiteX5" fmla="*/ 5202 w 10000"/>
                    <a:gd name="connsiteY5" fmla="*/ 6447 h 10000"/>
                    <a:gd name="connsiteX6" fmla="*/ 4375 w 10000"/>
                    <a:gd name="connsiteY6" fmla="*/ 7087 h 10000"/>
                    <a:gd name="connsiteX7" fmla="*/ 3508 w 10000"/>
                    <a:gd name="connsiteY7" fmla="*/ 7689 h 10000"/>
                    <a:gd name="connsiteX8" fmla="*/ 2641 w 10000"/>
                    <a:gd name="connsiteY8" fmla="*/ 8272 h 10000"/>
                    <a:gd name="connsiteX9" fmla="*/ 1754 w 10000"/>
                    <a:gd name="connsiteY9" fmla="*/ 8854 h 10000"/>
                    <a:gd name="connsiteX10" fmla="*/ 887 w 10000"/>
                    <a:gd name="connsiteY10" fmla="*/ 9437 h 10000"/>
                    <a:gd name="connsiteX11" fmla="*/ 0 w 10000"/>
                    <a:gd name="connsiteY11" fmla="*/ 10000 h 10000"/>
                    <a:gd name="connsiteX12" fmla="*/ 0 w 10000"/>
                    <a:gd name="connsiteY12" fmla="*/ 874 h 10000"/>
                    <a:gd name="connsiteX13" fmla="*/ 40 w 10000"/>
                    <a:gd name="connsiteY13" fmla="*/ 602 h 10000"/>
                    <a:gd name="connsiteX14" fmla="*/ 181 w 10000"/>
                    <a:gd name="connsiteY14" fmla="*/ 369 h 10000"/>
                    <a:gd name="connsiteX15" fmla="*/ 383 w 10000"/>
                    <a:gd name="connsiteY15" fmla="*/ 175 h 10000"/>
                    <a:gd name="connsiteX16" fmla="*/ 625 w 10000"/>
                    <a:gd name="connsiteY16" fmla="*/ 39 h 10000"/>
                    <a:gd name="connsiteX17" fmla="*/ 927 w 10000"/>
                    <a:gd name="connsiteY17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6008 w 10000"/>
                    <a:gd name="connsiteY3" fmla="*/ 5806 h 10000"/>
                    <a:gd name="connsiteX4" fmla="*/ 5202 w 10000"/>
                    <a:gd name="connsiteY4" fmla="*/ 6447 h 10000"/>
                    <a:gd name="connsiteX5" fmla="*/ 4375 w 10000"/>
                    <a:gd name="connsiteY5" fmla="*/ 7087 h 10000"/>
                    <a:gd name="connsiteX6" fmla="*/ 3508 w 10000"/>
                    <a:gd name="connsiteY6" fmla="*/ 7689 h 10000"/>
                    <a:gd name="connsiteX7" fmla="*/ 2641 w 10000"/>
                    <a:gd name="connsiteY7" fmla="*/ 8272 h 10000"/>
                    <a:gd name="connsiteX8" fmla="*/ 1754 w 10000"/>
                    <a:gd name="connsiteY8" fmla="*/ 8854 h 10000"/>
                    <a:gd name="connsiteX9" fmla="*/ 887 w 10000"/>
                    <a:gd name="connsiteY9" fmla="*/ 9437 h 10000"/>
                    <a:gd name="connsiteX10" fmla="*/ 0 w 10000"/>
                    <a:gd name="connsiteY10" fmla="*/ 10000 h 10000"/>
                    <a:gd name="connsiteX11" fmla="*/ 0 w 10000"/>
                    <a:gd name="connsiteY11" fmla="*/ 874 h 10000"/>
                    <a:gd name="connsiteX12" fmla="*/ 40 w 10000"/>
                    <a:gd name="connsiteY12" fmla="*/ 602 h 10000"/>
                    <a:gd name="connsiteX13" fmla="*/ 181 w 10000"/>
                    <a:gd name="connsiteY13" fmla="*/ 369 h 10000"/>
                    <a:gd name="connsiteX14" fmla="*/ 383 w 10000"/>
                    <a:gd name="connsiteY14" fmla="*/ 175 h 10000"/>
                    <a:gd name="connsiteX15" fmla="*/ 625 w 10000"/>
                    <a:gd name="connsiteY15" fmla="*/ 39 h 10000"/>
                    <a:gd name="connsiteX16" fmla="*/ 927 w 10000"/>
                    <a:gd name="connsiteY16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5202 w 10000"/>
                    <a:gd name="connsiteY3" fmla="*/ 6447 h 10000"/>
                    <a:gd name="connsiteX4" fmla="*/ 4375 w 10000"/>
                    <a:gd name="connsiteY4" fmla="*/ 7087 h 10000"/>
                    <a:gd name="connsiteX5" fmla="*/ 3508 w 10000"/>
                    <a:gd name="connsiteY5" fmla="*/ 7689 h 10000"/>
                    <a:gd name="connsiteX6" fmla="*/ 2641 w 10000"/>
                    <a:gd name="connsiteY6" fmla="*/ 8272 h 10000"/>
                    <a:gd name="connsiteX7" fmla="*/ 1754 w 10000"/>
                    <a:gd name="connsiteY7" fmla="*/ 8854 h 10000"/>
                    <a:gd name="connsiteX8" fmla="*/ 887 w 10000"/>
                    <a:gd name="connsiteY8" fmla="*/ 9437 h 10000"/>
                    <a:gd name="connsiteX9" fmla="*/ 0 w 10000"/>
                    <a:gd name="connsiteY9" fmla="*/ 10000 h 10000"/>
                    <a:gd name="connsiteX10" fmla="*/ 0 w 10000"/>
                    <a:gd name="connsiteY10" fmla="*/ 874 h 10000"/>
                    <a:gd name="connsiteX11" fmla="*/ 40 w 10000"/>
                    <a:gd name="connsiteY11" fmla="*/ 602 h 10000"/>
                    <a:gd name="connsiteX12" fmla="*/ 181 w 10000"/>
                    <a:gd name="connsiteY12" fmla="*/ 369 h 10000"/>
                    <a:gd name="connsiteX13" fmla="*/ 383 w 10000"/>
                    <a:gd name="connsiteY13" fmla="*/ 175 h 10000"/>
                    <a:gd name="connsiteX14" fmla="*/ 625 w 10000"/>
                    <a:gd name="connsiteY14" fmla="*/ 39 h 10000"/>
                    <a:gd name="connsiteX15" fmla="*/ 927 w 10000"/>
                    <a:gd name="connsiteY15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4375 w 10000"/>
                    <a:gd name="connsiteY3" fmla="*/ 7087 h 10000"/>
                    <a:gd name="connsiteX4" fmla="*/ 3508 w 10000"/>
                    <a:gd name="connsiteY4" fmla="*/ 7689 h 10000"/>
                    <a:gd name="connsiteX5" fmla="*/ 2641 w 10000"/>
                    <a:gd name="connsiteY5" fmla="*/ 8272 h 10000"/>
                    <a:gd name="connsiteX6" fmla="*/ 1754 w 10000"/>
                    <a:gd name="connsiteY6" fmla="*/ 8854 h 10000"/>
                    <a:gd name="connsiteX7" fmla="*/ 887 w 10000"/>
                    <a:gd name="connsiteY7" fmla="*/ 9437 h 10000"/>
                    <a:gd name="connsiteX8" fmla="*/ 0 w 10000"/>
                    <a:gd name="connsiteY8" fmla="*/ 10000 h 10000"/>
                    <a:gd name="connsiteX9" fmla="*/ 0 w 10000"/>
                    <a:gd name="connsiteY9" fmla="*/ 874 h 10000"/>
                    <a:gd name="connsiteX10" fmla="*/ 40 w 10000"/>
                    <a:gd name="connsiteY10" fmla="*/ 602 h 10000"/>
                    <a:gd name="connsiteX11" fmla="*/ 181 w 10000"/>
                    <a:gd name="connsiteY11" fmla="*/ 369 h 10000"/>
                    <a:gd name="connsiteX12" fmla="*/ 383 w 10000"/>
                    <a:gd name="connsiteY12" fmla="*/ 175 h 10000"/>
                    <a:gd name="connsiteX13" fmla="*/ 625 w 10000"/>
                    <a:gd name="connsiteY13" fmla="*/ 39 h 10000"/>
                    <a:gd name="connsiteX14" fmla="*/ 927 w 10000"/>
                    <a:gd name="connsiteY14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3508 w 10000"/>
                    <a:gd name="connsiteY3" fmla="*/ 7689 h 10000"/>
                    <a:gd name="connsiteX4" fmla="*/ 2641 w 10000"/>
                    <a:gd name="connsiteY4" fmla="*/ 8272 h 10000"/>
                    <a:gd name="connsiteX5" fmla="*/ 1754 w 10000"/>
                    <a:gd name="connsiteY5" fmla="*/ 8854 h 10000"/>
                    <a:gd name="connsiteX6" fmla="*/ 887 w 10000"/>
                    <a:gd name="connsiteY6" fmla="*/ 9437 h 10000"/>
                    <a:gd name="connsiteX7" fmla="*/ 0 w 10000"/>
                    <a:gd name="connsiteY7" fmla="*/ 10000 h 10000"/>
                    <a:gd name="connsiteX8" fmla="*/ 0 w 10000"/>
                    <a:gd name="connsiteY8" fmla="*/ 874 h 10000"/>
                    <a:gd name="connsiteX9" fmla="*/ 40 w 10000"/>
                    <a:gd name="connsiteY9" fmla="*/ 602 h 10000"/>
                    <a:gd name="connsiteX10" fmla="*/ 181 w 10000"/>
                    <a:gd name="connsiteY10" fmla="*/ 369 h 10000"/>
                    <a:gd name="connsiteX11" fmla="*/ 383 w 10000"/>
                    <a:gd name="connsiteY11" fmla="*/ 175 h 10000"/>
                    <a:gd name="connsiteX12" fmla="*/ 625 w 10000"/>
                    <a:gd name="connsiteY12" fmla="*/ 39 h 10000"/>
                    <a:gd name="connsiteX13" fmla="*/ 927 w 10000"/>
                    <a:gd name="connsiteY13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2641 w 10000"/>
                    <a:gd name="connsiteY3" fmla="*/ 8272 h 10000"/>
                    <a:gd name="connsiteX4" fmla="*/ 1754 w 10000"/>
                    <a:gd name="connsiteY4" fmla="*/ 8854 h 10000"/>
                    <a:gd name="connsiteX5" fmla="*/ 887 w 10000"/>
                    <a:gd name="connsiteY5" fmla="*/ 9437 h 10000"/>
                    <a:gd name="connsiteX6" fmla="*/ 0 w 10000"/>
                    <a:gd name="connsiteY6" fmla="*/ 10000 h 10000"/>
                    <a:gd name="connsiteX7" fmla="*/ 0 w 10000"/>
                    <a:gd name="connsiteY7" fmla="*/ 874 h 10000"/>
                    <a:gd name="connsiteX8" fmla="*/ 40 w 10000"/>
                    <a:gd name="connsiteY8" fmla="*/ 602 h 10000"/>
                    <a:gd name="connsiteX9" fmla="*/ 181 w 10000"/>
                    <a:gd name="connsiteY9" fmla="*/ 369 h 10000"/>
                    <a:gd name="connsiteX10" fmla="*/ 383 w 10000"/>
                    <a:gd name="connsiteY10" fmla="*/ 175 h 10000"/>
                    <a:gd name="connsiteX11" fmla="*/ 625 w 10000"/>
                    <a:gd name="connsiteY11" fmla="*/ 39 h 10000"/>
                    <a:gd name="connsiteX12" fmla="*/ 927 w 10000"/>
                    <a:gd name="connsiteY12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1754 w 10000"/>
                    <a:gd name="connsiteY3" fmla="*/ 8854 h 10000"/>
                    <a:gd name="connsiteX4" fmla="*/ 887 w 10000"/>
                    <a:gd name="connsiteY4" fmla="*/ 9437 h 10000"/>
                    <a:gd name="connsiteX5" fmla="*/ 0 w 10000"/>
                    <a:gd name="connsiteY5" fmla="*/ 10000 h 10000"/>
                    <a:gd name="connsiteX6" fmla="*/ 0 w 10000"/>
                    <a:gd name="connsiteY6" fmla="*/ 874 h 10000"/>
                    <a:gd name="connsiteX7" fmla="*/ 40 w 10000"/>
                    <a:gd name="connsiteY7" fmla="*/ 602 h 10000"/>
                    <a:gd name="connsiteX8" fmla="*/ 181 w 10000"/>
                    <a:gd name="connsiteY8" fmla="*/ 369 h 10000"/>
                    <a:gd name="connsiteX9" fmla="*/ 383 w 10000"/>
                    <a:gd name="connsiteY9" fmla="*/ 175 h 10000"/>
                    <a:gd name="connsiteX10" fmla="*/ 625 w 10000"/>
                    <a:gd name="connsiteY10" fmla="*/ 39 h 10000"/>
                    <a:gd name="connsiteX11" fmla="*/ 927 w 10000"/>
                    <a:gd name="connsiteY11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887 w 10000"/>
                    <a:gd name="connsiteY3" fmla="*/ 9437 h 10000"/>
                    <a:gd name="connsiteX4" fmla="*/ 0 w 10000"/>
                    <a:gd name="connsiteY4" fmla="*/ 10000 h 10000"/>
                    <a:gd name="connsiteX5" fmla="*/ 0 w 10000"/>
                    <a:gd name="connsiteY5" fmla="*/ 874 h 10000"/>
                    <a:gd name="connsiteX6" fmla="*/ 40 w 10000"/>
                    <a:gd name="connsiteY6" fmla="*/ 602 h 10000"/>
                    <a:gd name="connsiteX7" fmla="*/ 181 w 10000"/>
                    <a:gd name="connsiteY7" fmla="*/ 369 h 10000"/>
                    <a:gd name="connsiteX8" fmla="*/ 383 w 10000"/>
                    <a:gd name="connsiteY8" fmla="*/ 175 h 10000"/>
                    <a:gd name="connsiteX9" fmla="*/ 625 w 10000"/>
                    <a:gd name="connsiteY9" fmla="*/ 39 h 10000"/>
                    <a:gd name="connsiteX10" fmla="*/ 927 w 10000"/>
                    <a:gd name="connsiteY10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0 w 10000"/>
                    <a:gd name="connsiteY3" fmla="*/ 10000 h 10000"/>
                    <a:gd name="connsiteX4" fmla="*/ 0 w 10000"/>
                    <a:gd name="connsiteY4" fmla="*/ 874 h 10000"/>
                    <a:gd name="connsiteX5" fmla="*/ 40 w 10000"/>
                    <a:gd name="connsiteY5" fmla="*/ 602 h 10000"/>
                    <a:gd name="connsiteX6" fmla="*/ 181 w 10000"/>
                    <a:gd name="connsiteY6" fmla="*/ 369 h 10000"/>
                    <a:gd name="connsiteX7" fmla="*/ 383 w 10000"/>
                    <a:gd name="connsiteY7" fmla="*/ 175 h 10000"/>
                    <a:gd name="connsiteX8" fmla="*/ 625 w 10000"/>
                    <a:gd name="connsiteY8" fmla="*/ 39 h 10000"/>
                    <a:gd name="connsiteX9" fmla="*/ 927 w 10000"/>
                    <a:gd name="connsiteY9" fmla="*/ 0 h 10000"/>
                    <a:gd name="connsiteX0" fmla="*/ 927 w 10000"/>
                    <a:gd name="connsiteY0" fmla="*/ 0 h 10037"/>
                    <a:gd name="connsiteX1" fmla="*/ 10000 w 10000"/>
                    <a:gd name="connsiteY1" fmla="*/ 0 h 10037"/>
                    <a:gd name="connsiteX2" fmla="*/ 9657 w 10000"/>
                    <a:gd name="connsiteY2" fmla="*/ 990 h 10037"/>
                    <a:gd name="connsiteX3" fmla="*/ 116 w 10000"/>
                    <a:gd name="connsiteY3" fmla="*/ 10037 h 10037"/>
                    <a:gd name="connsiteX4" fmla="*/ 0 w 10000"/>
                    <a:gd name="connsiteY4" fmla="*/ 874 h 10037"/>
                    <a:gd name="connsiteX5" fmla="*/ 40 w 10000"/>
                    <a:gd name="connsiteY5" fmla="*/ 602 h 10037"/>
                    <a:gd name="connsiteX6" fmla="*/ 181 w 10000"/>
                    <a:gd name="connsiteY6" fmla="*/ 369 h 10037"/>
                    <a:gd name="connsiteX7" fmla="*/ 383 w 10000"/>
                    <a:gd name="connsiteY7" fmla="*/ 175 h 10037"/>
                    <a:gd name="connsiteX8" fmla="*/ 625 w 10000"/>
                    <a:gd name="connsiteY8" fmla="*/ 39 h 10037"/>
                    <a:gd name="connsiteX9" fmla="*/ 927 w 10000"/>
                    <a:gd name="connsiteY9" fmla="*/ 0 h 10037"/>
                    <a:gd name="connsiteX0" fmla="*/ 927 w 10000"/>
                    <a:gd name="connsiteY0" fmla="*/ 0 h 10037"/>
                    <a:gd name="connsiteX1" fmla="*/ 10000 w 10000"/>
                    <a:gd name="connsiteY1" fmla="*/ 0 h 10037"/>
                    <a:gd name="connsiteX2" fmla="*/ 9657 w 10000"/>
                    <a:gd name="connsiteY2" fmla="*/ 990 h 10037"/>
                    <a:gd name="connsiteX3" fmla="*/ 116 w 10000"/>
                    <a:gd name="connsiteY3" fmla="*/ 10037 h 10037"/>
                    <a:gd name="connsiteX4" fmla="*/ 0 w 10000"/>
                    <a:gd name="connsiteY4" fmla="*/ 874 h 10037"/>
                    <a:gd name="connsiteX5" fmla="*/ 40 w 10000"/>
                    <a:gd name="connsiteY5" fmla="*/ 602 h 10037"/>
                    <a:gd name="connsiteX6" fmla="*/ 383 w 10000"/>
                    <a:gd name="connsiteY6" fmla="*/ 175 h 10037"/>
                    <a:gd name="connsiteX7" fmla="*/ 625 w 10000"/>
                    <a:gd name="connsiteY7" fmla="*/ 39 h 10037"/>
                    <a:gd name="connsiteX8" fmla="*/ 927 w 10000"/>
                    <a:gd name="connsiteY8" fmla="*/ 0 h 10037"/>
                    <a:gd name="connsiteX0" fmla="*/ 927 w 10000"/>
                    <a:gd name="connsiteY0" fmla="*/ 0 h 10037"/>
                    <a:gd name="connsiteX1" fmla="*/ 10000 w 10000"/>
                    <a:gd name="connsiteY1" fmla="*/ 0 h 10037"/>
                    <a:gd name="connsiteX2" fmla="*/ 9657 w 10000"/>
                    <a:gd name="connsiteY2" fmla="*/ 990 h 10037"/>
                    <a:gd name="connsiteX3" fmla="*/ 116 w 10000"/>
                    <a:gd name="connsiteY3" fmla="*/ 10037 h 10037"/>
                    <a:gd name="connsiteX4" fmla="*/ 0 w 10000"/>
                    <a:gd name="connsiteY4" fmla="*/ 874 h 10037"/>
                    <a:gd name="connsiteX5" fmla="*/ 40 w 10000"/>
                    <a:gd name="connsiteY5" fmla="*/ 602 h 10037"/>
                    <a:gd name="connsiteX6" fmla="*/ 383 w 10000"/>
                    <a:gd name="connsiteY6" fmla="*/ 175 h 10037"/>
                    <a:gd name="connsiteX7" fmla="*/ 927 w 10000"/>
                    <a:gd name="connsiteY7" fmla="*/ 0 h 10037"/>
                    <a:gd name="connsiteX0" fmla="*/ 927 w 10000"/>
                    <a:gd name="connsiteY0" fmla="*/ 0 h 10037"/>
                    <a:gd name="connsiteX1" fmla="*/ 10000 w 10000"/>
                    <a:gd name="connsiteY1" fmla="*/ 0 h 10037"/>
                    <a:gd name="connsiteX2" fmla="*/ 9657 w 10000"/>
                    <a:gd name="connsiteY2" fmla="*/ 990 h 10037"/>
                    <a:gd name="connsiteX3" fmla="*/ 116 w 10000"/>
                    <a:gd name="connsiteY3" fmla="*/ 10037 h 10037"/>
                    <a:gd name="connsiteX4" fmla="*/ 0 w 10000"/>
                    <a:gd name="connsiteY4" fmla="*/ 874 h 10037"/>
                    <a:gd name="connsiteX5" fmla="*/ 40 w 10000"/>
                    <a:gd name="connsiteY5" fmla="*/ 602 h 10037"/>
                    <a:gd name="connsiteX6" fmla="*/ 927 w 10000"/>
                    <a:gd name="connsiteY6" fmla="*/ 0 h 10037"/>
                    <a:gd name="connsiteX0" fmla="*/ 1038 w 10111"/>
                    <a:gd name="connsiteY0" fmla="*/ 135 h 10172"/>
                    <a:gd name="connsiteX1" fmla="*/ 10111 w 10111"/>
                    <a:gd name="connsiteY1" fmla="*/ 135 h 10172"/>
                    <a:gd name="connsiteX2" fmla="*/ 9768 w 10111"/>
                    <a:gd name="connsiteY2" fmla="*/ 1125 h 10172"/>
                    <a:gd name="connsiteX3" fmla="*/ 227 w 10111"/>
                    <a:gd name="connsiteY3" fmla="*/ 10172 h 10172"/>
                    <a:gd name="connsiteX4" fmla="*/ 111 w 10111"/>
                    <a:gd name="connsiteY4" fmla="*/ 1009 h 10172"/>
                    <a:gd name="connsiteX5" fmla="*/ 1038 w 10111"/>
                    <a:gd name="connsiteY5" fmla="*/ 135 h 10172"/>
                    <a:gd name="connsiteX0" fmla="*/ 965 w 10038"/>
                    <a:gd name="connsiteY0" fmla="*/ 135 h 10172"/>
                    <a:gd name="connsiteX1" fmla="*/ 10038 w 10038"/>
                    <a:gd name="connsiteY1" fmla="*/ 135 h 10172"/>
                    <a:gd name="connsiteX2" fmla="*/ 9695 w 10038"/>
                    <a:gd name="connsiteY2" fmla="*/ 1125 h 10172"/>
                    <a:gd name="connsiteX3" fmla="*/ 154 w 10038"/>
                    <a:gd name="connsiteY3" fmla="*/ 10172 h 10172"/>
                    <a:gd name="connsiteX4" fmla="*/ 193 w 10038"/>
                    <a:gd name="connsiteY4" fmla="*/ 1009 h 10172"/>
                    <a:gd name="connsiteX5" fmla="*/ 965 w 10038"/>
                    <a:gd name="connsiteY5" fmla="*/ 135 h 10172"/>
                    <a:gd name="connsiteX0" fmla="*/ 965 w 10038"/>
                    <a:gd name="connsiteY0" fmla="*/ 135 h 10172"/>
                    <a:gd name="connsiteX1" fmla="*/ 10038 w 10038"/>
                    <a:gd name="connsiteY1" fmla="*/ 135 h 10172"/>
                    <a:gd name="connsiteX2" fmla="*/ 9695 w 10038"/>
                    <a:gd name="connsiteY2" fmla="*/ 1125 h 10172"/>
                    <a:gd name="connsiteX3" fmla="*/ 154 w 10038"/>
                    <a:gd name="connsiteY3" fmla="*/ 10172 h 10172"/>
                    <a:gd name="connsiteX4" fmla="*/ 193 w 10038"/>
                    <a:gd name="connsiteY4" fmla="*/ 1009 h 10172"/>
                    <a:gd name="connsiteX5" fmla="*/ 965 w 10038"/>
                    <a:gd name="connsiteY5" fmla="*/ 135 h 10172"/>
                    <a:gd name="connsiteX0" fmla="*/ 877 w 9950"/>
                    <a:gd name="connsiteY0" fmla="*/ 0 h 10037"/>
                    <a:gd name="connsiteX1" fmla="*/ 9950 w 9950"/>
                    <a:gd name="connsiteY1" fmla="*/ 0 h 10037"/>
                    <a:gd name="connsiteX2" fmla="*/ 9607 w 9950"/>
                    <a:gd name="connsiteY2" fmla="*/ 990 h 10037"/>
                    <a:gd name="connsiteX3" fmla="*/ 66 w 9950"/>
                    <a:gd name="connsiteY3" fmla="*/ 10037 h 10037"/>
                    <a:gd name="connsiteX4" fmla="*/ 105 w 9950"/>
                    <a:gd name="connsiteY4" fmla="*/ 874 h 10037"/>
                    <a:gd name="connsiteX5" fmla="*/ 877 w 9950"/>
                    <a:gd name="connsiteY5" fmla="*/ 0 h 10037"/>
                    <a:gd name="connsiteX0" fmla="*/ 824 w 9943"/>
                    <a:gd name="connsiteY0" fmla="*/ 0 h 10000"/>
                    <a:gd name="connsiteX1" fmla="*/ 9943 w 9943"/>
                    <a:gd name="connsiteY1" fmla="*/ 0 h 10000"/>
                    <a:gd name="connsiteX2" fmla="*/ 9598 w 9943"/>
                    <a:gd name="connsiteY2" fmla="*/ 986 h 10000"/>
                    <a:gd name="connsiteX3" fmla="*/ 9 w 9943"/>
                    <a:gd name="connsiteY3" fmla="*/ 10000 h 10000"/>
                    <a:gd name="connsiteX4" fmla="*/ 49 w 9943"/>
                    <a:gd name="connsiteY4" fmla="*/ 871 h 10000"/>
                    <a:gd name="connsiteX5" fmla="*/ 824 w 9943"/>
                    <a:gd name="connsiteY5" fmla="*/ 0 h 10000"/>
                    <a:gd name="connsiteX0" fmla="*/ 828 w 9999"/>
                    <a:gd name="connsiteY0" fmla="*/ 0 h 10000"/>
                    <a:gd name="connsiteX1" fmla="*/ 9999 w 9999"/>
                    <a:gd name="connsiteY1" fmla="*/ 0 h 10000"/>
                    <a:gd name="connsiteX2" fmla="*/ 9652 w 9999"/>
                    <a:gd name="connsiteY2" fmla="*/ 986 h 10000"/>
                    <a:gd name="connsiteX3" fmla="*/ 8 w 9999"/>
                    <a:gd name="connsiteY3" fmla="*/ 10000 h 10000"/>
                    <a:gd name="connsiteX4" fmla="*/ 48 w 9999"/>
                    <a:gd name="connsiteY4" fmla="*/ 871 h 10000"/>
                    <a:gd name="connsiteX5" fmla="*/ 828 w 9999"/>
                    <a:gd name="connsiteY5" fmla="*/ 0 h 10000"/>
                    <a:gd name="connsiteX0" fmla="*/ 935 w 10000"/>
                    <a:gd name="connsiteY0" fmla="*/ 67 h 10000"/>
                    <a:gd name="connsiteX1" fmla="*/ 10000 w 10000"/>
                    <a:gd name="connsiteY1" fmla="*/ 0 h 10000"/>
                    <a:gd name="connsiteX2" fmla="*/ 9653 w 10000"/>
                    <a:gd name="connsiteY2" fmla="*/ 986 h 10000"/>
                    <a:gd name="connsiteX3" fmla="*/ 8 w 10000"/>
                    <a:gd name="connsiteY3" fmla="*/ 10000 h 10000"/>
                    <a:gd name="connsiteX4" fmla="*/ 48 w 10000"/>
                    <a:gd name="connsiteY4" fmla="*/ 871 h 10000"/>
                    <a:gd name="connsiteX5" fmla="*/ 935 w 10000"/>
                    <a:gd name="connsiteY5" fmla="*/ 67 h 10000"/>
                    <a:gd name="connsiteX0" fmla="*/ 935 w 10000"/>
                    <a:gd name="connsiteY0" fmla="*/ 67 h 10000"/>
                    <a:gd name="connsiteX1" fmla="*/ 10000 w 10000"/>
                    <a:gd name="connsiteY1" fmla="*/ 0 h 10000"/>
                    <a:gd name="connsiteX2" fmla="*/ 9653 w 10000"/>
                    <a:gd name="connsiteY2" fmla="*/ 986 h 10000"/>
                    <a:gd name="connsiteX3" fmla="*/ 8 w 10000"/>
                    <a:gd name="connsiteY3" fmla="*/ 10000 h 10000"/>
                    <a:gd name="connsiteX4" fmla="*/ 48 w 10000"/>
                    <a:gd name="connsiteY4" fmla="*/ 871 h 10000"/>
                    <a:gd name="connsiteX5" fmla="*/ 935 w 10000"/>
                    <a:gd name="connsiteY5" fmla="*/ 67 h 10000"/>
                    <a:gd name="connsiteX0" fmla="*/ 935 w 10071"/>
                    <a:gd name="connsiteY0" fmla="*/ 0 h 9933"/>
                    <a:gd name="connsiteX1" fmla="*/ 10071 w 10071"/>
                    <a:gd name="connsiteY1" fmla="*/ 0 h 9933"/>
                    <a:gd name="connsiteX2" fmla="*/ 9653 w 10071"/>
                    <a:gd name="connsiteY2" fmla="*/ 919 h 9933"/>
                    <a:gd name="connsiteX3" fmla="*/ 8 w 10071"/>
                    <a:gd name="connsiteY3" fmla="*/ 9933 h 9933"/>
                    <a:gd name="connsiteX4" fmla="*/ 48 w 10071"/>
                    <a:gd name="connsiteY4" fmla="*/ 804 h 9933"/>
                    <a:gd name="connsiteX5" fmla="*/ 935 w 10071"/>
                    <a:gd name="connsiteY5" fmla="*/ 0 h 9933"/>
                    <a:gd name="connsiteX0" fmla="*/ 928 w 10000"/>
                    <a:gd name="connsiteY0" fmla="*/ 0 h 10000"/>
                    <a:gd name="connsiteX1" fmla="*/ 10000 w 10000"/>
                    <a:gd name="connsiteY1" fmla="*/ 0 h 10000"/>
                    <a:gd name="connsiteX2" fmla="*/ 9726 w 10000"/>
                    <a:gd name="connsiteY2" fmla="*/ 823 h 10000"/>
                    <a:gd name="connsiteX3" fmla="*/ 8 w 10000"/>
                    <a:gd name="connsiteY3" fmla="*/ 10000 h 10000"/>
                    <a:gd name="connsiteX4" fmla="*/ 48 w 10000"/>
                    <a:gd name="connsiteY4" fmla="*/ 809 h 10000"/>
                    <a:gd name="connsiteX5" fmla="*/ 928 w 10000"/>
                    <a:gd name="connsiteY5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00" h="10000">
                      <a:moveTo>
                        <a:pt x="928" y="0"/>
                      </a:moveTo>
                      <a:lnTo>
                        <a:pt x="10000" y="0"/>
                      </a:lnTo>
                      <a:lnTo>
                        <a:pt x="9726" y="823"/>
                      </a:lnTo>
                      <a:lnTo>
                        <a:pt x="8" y="10000"/>
                      </a:lnTo>
                      <a:cubicBezTo>
                        <a:pt x="-31" y="6936"/>
                        <a:pt x="87" y="3873"/>
                        <a:pt x="48" y="809"/>
                      </a:cubicBezTo>
                      <a:cubicBezTo>
                        <a:pt x="456" y="1220"/>
                        <a:pt x="-397" y="220"/>
                        <a:pt x="928" y="0"/>
                      </a:cubicBezTo>
                      <a:close/>
                    </a:path>
                  </a:pathLst>
                </a:custGeom>
                <a:solidFill>
                  <a:srgbClr val="BA9573">
                    <a:lumMod val="75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 51"/>
                <p:cNvSpPr>
                  <a:spLocks/>
                </p:cNvSpPr>
                <p:nvPr/>
              </p:nvSpPr>
              <p:spPr bwMode="auto">
                <a:xfrm>
                  <a:off x="2855241" y="1528455"/>
                  <a:ext cx="2871274" cy="4049231"/>
                </a:xfrm>
                <a:custGeom>
                  <a:avLst/>
                  <a:gdLst>
                    <a:gd name="connsiteX0" fmla="*/ 24455 w 2897473"/>
                    <a:gd name="connsiteY0" fmla="*/ 0 h 4064314"/>
                    <a:gd name="connsiteX1" fmla="*/ 503886 w 2897473"/>
                    <a:gd name="connsiteY1" fmla="*/ 16319 h 4064314"/>
                    <a:gd name="connsiteX2" fmla="*/ 2897473 w 2897473"/>
                    <a:gd name="connsiteY2" fmla="*/ 16319 h 4064314"/>
                    <a:gd name="connsiteX3" fmla="*/ 2897473 w 2897473"/>
                    <a:gd name="connsiteY3" fmla="*/ 3514300 h 4064314"/>
                    <a:gd name="connsiteX4" fmla="*/ 2894746 w 2897473"/>
                    <a:gd name="connsiteY4" fmla="*/ 3559338 h 4064314"/>
                    <a:gd name="connsiteX5" fmla="*/ 2887929 w 2897473"/>
                    <a:gd name="connsiteY5" fmla="*/ 3596188 h 4064314"/>
                    <a:gd name="connsiteX6" fmla="*/ 2875657 w 2897473"/>
                    <a:gd name="connsiteY6" fmla="*/ 3630308 h 4064314"/>
                    <a:gd name="connsiteX7" fmla="*/ 2862022 w 2897473"/>
                    <a:gd name="connsiteY7" fmla="*/ 3658969 h 4064314"/>
                    <a:gd name="connsiteX8" fmla="*/ 2840206 w 2897473"/>
                    <a:gd name="connsiteY8" fmla="*/ 3682170 h 4064314"/>
                    <a:gd name="connsiteX9" fmla="*/ 2814300 w 2897473"/>
                    <a:gd name="connsiteY9" fmla="*/ 3701277 h 4064314"/>
                    <a:gd name="connsiteX10" fmla="*/ 2782939 w 2897473"/>
                    <a:gd name="connsiteY10" fmla="*/ 3713561 h 4064314"/>
                    <a:gd name="connsiteX11" fmla="*/ 1784858 w 2897473"/>
                    <a:gd name="connsiteY11" fmla="*/ 4064314 h 4064314"/>
                    <a:gd name="connsiteX12" fmla="*/ 36851 w 2897473"/>
                    <a:gd name="connsiteY12" fmla="*/ 4064314 h 4064314"/>
                    <a:gd name="connsiteX13" fmla="*/ 36851 w 2897473"/>
                    <a:gd name="connsiteY13" fmla="*/ 407429 h 4064314"/>
                    <a:gd name="connsiteX14" fmla="*/ 35451 w 2897473"/>
                    <a:gd name="connsiteY14" fmla="*/ 361397 h 4064314"/>
                    <a:gd name="connsiteX15" fmla="*/ 0 w 2897473"/>
                    <a:gd name="connsiteY15" fmla="*/ 377352 h 4064314"/>
                    <a:gd name="connsiteX16" fmla="*/ 0 w 2897473"/>
                    <a:gd name="connsiteY16" fmla="*/ 33423 h 4064314"/>
                    <a:gd name="connsiteX17" fmla="*/ 25472 w 2897473"/>
                    <a:gd name="connsiteY17" fmla="*/ 33423 h 4064314"/>
                    <a:gd name="connsiteX0" fmla="*/ 25472 w 2897473"/>
                    <a:gd name="connsiteY0" fmla="*/ 17104 h 4047995"/>
                    <a:gd name="connsiteX1" fmla="*/ 503886 w 2897473"/>
                    <a:gd name="connsiteY1" fmla="*/ 0 h 4047995"/>
                    <a:gd name="connsiteX2" fmla="*/ 2897473 w 2897473"/>
                    <a:gd name="connsiteY2" fmla="*/ 0 h 4047995"/>
                    <a:gd name="connsiteX3" fmla="*/ 2897473 w 2897473"/>
                    <a:gd name="connsiteY3" fmla="*/ 3497981 h 4047995"/>
                    <a:gd name="connsiteX4" fmla="*/ 2894746 w 2897473"/>
                    <a:gd name="connsiteY4" fmla="*/ 3543019 h 4047995"/>
                    <a:gd name="connsiteX5" fmla="*/ 2887929 w 2897473"/>
                    <a:gd name="connsiteY5" fmla="*/ 3579869 h 4047995"/>
                    <a:gd name="connsiteX6" fmla="*/ 2875657 w 2897473"/>
                    <a:gd name="connsiteY6" fmla="*/ 3613989 h 4047995"/>
                    <a:gd name="connsiteX7" fmla="*/ 2862022 w 2897473"/>
                    <a:gd name="connsiteY7" fmla="*/ 3642650 h 4047995"/>
                    <a:gd name="connsiteX8" fmla="*/ 2840206 w 2897473"/>
                    <a:gd name="connsiteY8" fmla="*/ 3665851 h 4047995"/>
                    <a:gd name="connsiteX9" fmla="*/ 2814300 w 2897473"/>
                    <a:gd name="connsiteY9" fmla="*/ 3684958 h 4047995"/>
                    <a:gd name="connsiteX10" fmla="*/ 2782939 w 2897473"/>
                    <a:gd name="connsiteY10" fmla="*/ 3697242 h 4047995"/>
                    <a:gd name="connsiteX11" fmla="*/ 1784858 w 2897473"/>
                    <a:gd name="connsiteY11" fmla="*/ 4047995 h 4047995"/>
                    <a:gd name="connsiteX12" fmla="*/ 36851 w 2897473"/>
                    <a:gd name="connsiteY12" fmla="*/ 4047995 h 4047995"/>
                    <a:gd name="connsiteX13" fmla="*/ 36851 w 2897473"/>
                    <a:gd name="connsiteY13" fmla="*/ 391110 h 4047995"/>
                    <a:gd name="connsiteX14" fmla="*/ 35451 w 2897473"/>
                    <a:gd name="connsiteY14" fmla="*/ 345078 h 4047995"/>
                    <a:gd name="connsiteX15" fmla="*/ 0 w 2897473"/>
                    <a:gd name="connsiteY15" fmla="*/ 361033 h 4047995"/>
                    <a:gd name="connsiteX16" fmla="*/ 0 w 2897473"/>
                    <a:gd name="connsiteY16" fmla="*/ 17104 h 4047995"/>
                    <a:gd name="connsiteX17" fmla="*/ 25472 w 2897473"/>
                    <a:gd name="connsiteY17" fmla="*/ 17104 h 4047995"/>
                    <a:gd name="connsiteX0" fmla="*/ 0 w 2897473"/>
                    <a:gd name="connsiteY0" fmla="*/ 17104 h 4047995"/>
                    <a:gd name="connsiteX1" fmla="*/ 503886 w 2897473"/>
                    <a:gd name="connsiteY1" fmla="*/ 0 h 4047995"/>
                    <a:gd name="connsiteX2" fmla="*/ 2897473 w 2897473"/>
                    <a:gd name="connsiteY2" fmla="*/ 0 h 4047995"/>
                    <a:gd name="connsiteX3" fmla="*/ 2897473 w 2897473"/>
                    <a:gd name="connsiteY3" fmla="*/ 3497981 h 4047995"/>
                    <a:gd name="connsiteX4" fmla="*/ 2894746 w 2897473"/>
                    <a:gd name="connsiteY4" fmla="*/ 3543019 h 4047995"/>
                    <a:gd name="connsiteX5" fmla="*/ 2887929 w 2897473"/>
                    <a:gd name="connsiteY5" fmla="*/ 3579869 h 4047995"/>
                    <a:gd name="connsiteX6" fmla="*/ 2875657 w 2897473"/>
                    <a:gd name="connsiteY6" fmla="*/ 3613989 h 4047995"/>
                    <a:gd name="connsiteX7" fmla="*/ 2862022 w 2897473"/>
                    <a:gd name="connsiteY7" fmla="*/ 3642650 h 4047995"/>
                    <a:gd name="connsiteX8" fmla="*/ 2840206 w 2897473"/>
                    <a:gd name="connsiteY8" fmla="*/ 3665851 h 4047995"/>
                    <a:gd name="connsiteX9" fmla="*/ 2814300 w 2897473"/>
                    <a:gd name="connsiteY9" fmla="*/ 3684958 h 4047995"/>
                    <a:gd name="connsiteX10" fmla="*/ 2782939 w 2897473"/>
                    <a:gd name="connsiteY10" fmla="*/ 3697242 h 4047995"/>
                    <a:gd name="connsiteX11" fmla="*/ 1784858 w 2897473"/>
                    <a:gd name="connsiteY11" fmla="*/ 4047995 h 4047995"/>
                    <a:gd name="connsiteX12" fmla="*/ 36851 w 2897473"/>
                    <a:gd name="connsiteY12" fmla="*/ 4047995 h 4047995"/>
                    <a:gd name="connsiteX13" fmla="*/ 36851 w 2897473"/>
                    <a:gd name="connsiteY13" fmla="*/ 391110 h 4047995"/>
                    <a:gd name="connsiteX14" fmla="*/ 35451 w 2897473"/>
                    <a:gd name="connsiteY14" fmla="*/ 345078 h 4047995"/>
                    <a:gd name="connsiteX15" fmla="*/ 0 w 2897473"/>
                    <a:gd name="connsiteY15" fmla="*/ 361033 h 4047995"/>
                    <a:gd name="connsiteX16" fmla="*/ 0 w 2897473"/>
                    <a:gd name="connsiteY16" fmla="*/ 17104 h 4047995"/>
                    <a:gd name="connsiteX0" fmla="*/ 31440 w 2897473"/>
                    <a:gd name="connsiteY0" fmla="*/ 1383 h 4047995"/>
                    <a:gd name="connsiteX1" fmla="*/ 503886 w 2897473"/>
                    <a:gd name="connsiteY1" fmla="*/ 0 h 4047995"/>
                    <a:gd name="connsiteX2" fmla="*/ 2897473 w 2897473"/>
                    <a:gd name="connsiteY2" fmla="*/ 0 h 4047995"/>
                    <a:gd name="connsiteX3" fmla="*/ 2897473 w 2897473"/>
                    <a:gd name="connsiteY3" fmla="*/ 3497981 h 4047995"/>
                    <a:gd name="connsiteX4" fmla="*/ 2894746 w 2897473"/>
                    <a:gd name="connsiteY4" fmla="*/ 3543019 h 4047995"/>
                    <a:gd name="connsiteX5" fmla="*/ 2887929 w 2897473"/>
                    <a:gd name="connsiteY5" fmla="*/ 3579869 h 4047995"/>
                    <a:gd name="connsiteX6" fmla="*/ 2875657 w 2897473"/>
                    <a:gd name="connsiteY6" fmla="*/ 3613989 h 4047995"/>
                    <a:gd name="connsiteX7" fmla="*/ 2862022 w 2897473"/>
                    <a:gd name="connsiteY7" fmla="*/ 3642650 h 4047995"/>
                    <a:gd name="connsiteX8" fmla="*/ 2840206 w 2897473"/>
                    <a:gd name="connsiteY8" fmla="*/ 3665851 h 4047995"/>
                    <a:gd name="connsiteX9" fmla="*/ 2814300 w 2897473"/>
                    <a:gd name="connsiteY9" fmla="*/ 3684958 h 4047995"/>
                    <a:gd name="connsiteX10" fmla="*/ 2782939 w 2897473"/>
                    <a:gd name="connsiteY10" fmla="*/ 3697242 h 4047995"/>
                    <a:gd name="connsiteX11" fmla="*/ 1784858 w 2897473"/>
                    <a:gd name="connsiteY11" fmla="*/ 4047995 h 4047995"/>
                    <a:gd name="connsiteX12" fmla="*/ 36851 w 2897473"/>
                    <a:gd name="connsiteY12" fmla="*/ 4047995 h 4047995"/>
                    <a:gd name="connsiteX13" fmla="*/ 36851 w 2897473"/>
                    <a:gd name="connsiteY13" fmla="*/ 391110 h 4047995"/>
                    <a:gd name="connsiteX14" fmla="*/ 35451 w 2897473"/>
                    <a:gd name="connsiteY14" fmla="*/ 345078 h 4047995"/>
                    <a:gd name="connsiteX15" fmla="*/ 0 w 2897473"/>
                    <a:gd name="connsiteY15" fmla="*/ 361033 h 4047995"/>
                    <a:gd name="connsiteX16" fmla="*/ 31440 w 2897473"/>
                    <a:gd name="connsiteY16" fmla="*/ 1383 h 4047995"/>
                    <a:gd name="connsiteX0" fmla="*/ 0 w 2866033"/>
                    <a:gd name="connsiteY0" fmla="*/ 1383 h 4047995"/>
                    <a:gd name="connsiteX1" fmla="*/ 472446 w 2866033"/>
                    <a:gd name="connsiteY1" fmla="*/ 0 h 4047995"/>
                    <a:gd name="connsiteX2" fmla="*/ 2866033 w 2866033"/>
                    <a:gd name="connsiteY2" fmla="*/ 0 h 4047995"/>
                    <a:gd name="connsiteX3" fmla="*/ 2866033 w 2866033"/>
                    <a:gd name="connsiteY3" fmla="*/ 3497981 h 4047995"/>
                    <a:gd name="connsiteX4" fmla="*/ 2863306 w 2866033"/>
                    <a:gd name="connsiteY4" fmla="*/ 3543019 h 4047995"/>
                    <a:gd name="connsiteX5" fmla="*/ 2856489 w 2866033"/>
                    <a:gd name="connsiteY5" fmla="*/ 3579869 h 4047995"/>
                    <a:gd name="connsiteX6" fmla="*/ 2844217 w 2866033"/>
                    <a:gd name="connsiteY6" fmla="*/ 3613989 h 4047995"/>
                    <a:gd name="connsiteX7" fmla="*/ 2830582 w 2866033"/>
                    <a:gd name="connsiteY7" fmla="*/ 3642650 h 4047995"/>
                    <a:gd name="connsiteX8" fmla="*/ 2808766 w 2866033"/>
                    <a:gd name="connsiteY8" fmla="*/ 3665851 h 4047995"/>
                    <a:gd name="connsiteX9" fmla="*/ 2782860 w 2866033"/>
                    <a:gd name="connsiteY9" fmla="*/ 3684958 h 4047995"/>
                    <a:gd name="connsiteX10" fmla="*/ 2751499 w 2866033"/>
                    <a:gd name="connsiteY10" fmla="*/ 3697242 h 4047995"/>
                    <a:gd name="connsiteX11" fmla="*/ 1753418 w 2866033"/>
                    <a:gd name="connsiteY11" fmla="*/ 4047995 h 4047995"/>
                    <a:gd name="connsiteX12" fmla="*/ 5411 w 2866033"/>
                    <a:gd name="connsiteY12" fmla="*/ 4047995 h 4047995"/>
                    <a:gd name="connsiteX13" fmla="*/ 5411 w 2866033"/>
                    <a:gd name="connsiteY13" fmla="*/ 391110 h 4047995"/>
                    <a:gd name="connsiteX14" fmla="*/ 4011 w 2866033"/>
                    <a:gd name="connsiteY14" fmla="*/ 345078 h 4047995"/>
                    <a:gd name="connsiteX15" fmla="*/ 0 w 2866033"/>
                    <a:gd name="connsiteY15" fmla="*/ 1383 h 4047995"/>
                    <a:gd name="connsiteX0" fmla="*/ 0 w 2879134"/>
                    <a:gd name="connsiteY0" fmla="*/ 6624 h 4047995"/>
                    <a:gd name="connsiteX1" fmla="*/ 485547 w 2879134"/>
                    <a:gd name="connsiteY1" fmla="*/ 0 h 4047995"/>
                    <a:gd name="connsiteX2" fmla="*/ 2879134 w 2879134"/>
                    <a:gd name="connsiteY2" fmla="*/ 0 h 4047995"/>
                    <a:gd name="connsiteX3" fmla="*/ 2879134 w 2879134"/>
                    <a:gd name="connsiteY3" fmla="*/ 3497981 h 4047995"/>
                    <a:gd name="connsiteX4" fmla="*/ 2876407 w 2879134"/>
                    <a:gd name="connsiteY4" fmla="*/ 3543019 h 4047995"/>
                    <a:gd name="connsiteX5" fmla="*/ 2869590 w 2879134"/>
                    <a:gd name="connsiteY5" fmla="*/ 3579869 h 4047995"/>
                    <a:gd name="connsiteX6" fmla="*/ 2857318 w 2879134"/>
                    <a:gd name="connsiteY6" fmla="*/ 3613989 h 4047995"/>
                    <a:gd name="connsiteX7" fmla="*/ 2843683 w 2879134"/>
                    <a:gd name="connsiteY7" fmla="*/ 3642650 h 4047995"/>
                    <a:gd name="connsiteX8" fmla="*/ 2821867 w 2879134"/>
                    <a:gd name="connsiteY8" fmla="*/ 3665851 h 4047995"/>
                    <a:gd name="connsiteX9" fmla="*/ 2795961 w 2879134"/>
                    <a:gd name="connsiteY9" fmla="*/ 3684958 h 4047995"/>
                    <a:gd name="connsiteX10" fmla="*/ 2764600 w 2879134"/>
                    <a:gd name="connsiteY10" fmla="*/ 3697242 h 4047995"/>
                    <a:gd name="connsiteX11" fmla="*/ 1766519 w 2879134"/>
                    <a:gd name="connsiteY11" fmla="*/ 4047995 h 4047995"/>
                    <a:gd name="connsiteX12" fmla="*/ 18512 w 2879134"/>
                    <a:gd name="connsiteY12" fmla="*/ 4047995 h 4047995"/>
                    <a:gd name="connsiteX13" fmla="*/ 18512 w 2879134"/>
                    <a:gd name="connsiteY13" fmla="*/ 391110 h 4047995"/>
                    <a:gd name="connsiteX14" fmla="*/ 17112 w 2879134"/>
                    <a:gd name="connsiteY14" fmla="*/ 345078 h 4047995"/>
                    <a:gd name="connsiteX15" fmla="*/ 0 w 2879134"/>
                    <a:gd name="connsiteY15" fmla="*/ 6624 h 4047995"/>
                    <a:gd name="connsiteX0" fmla="*/ 6469 w 2862022"/>
                    <a:gd name="connsiteY0" fmla="*/ 4004 h 4047995"/>
                    <a:gd name="connsiteX1" fmla="*/ 468435 w 2862022"/>
                    <a:gd name="connsiteY1" fmla="*/ 0 h 4047995"/>
                    <a:gd name="connsiteX2" fmla="*/ 2862022 w 2862022"/>
                    <a:gd name="connsiteY2" fmla="*/ 0 h 4047995"/>
                    <a:gd name="connsiteX3" fmla="*/ 2862022 w 2862022"/>
                    <a:gd name="connsiteY3" fmla="*/ 3497981 h 4047995"/>
                    <a:gd name="connsiteX4" fmla="*/ 2859295 w 2862022"/>
                    <a:gd name="connsiteY4" fmla="*/ 3543019 h 4047995"/>
                    <a:gd name="connsiteX5" fmla="*/ 2852478 w 2862022"/>
                    <a:gd name="connsiteY5" fmla="*/ 3579869 h 4047995"/>
                    <a:gd name="connsiteX6" fmla="*/ 2840206 w 2862022"/>
                    <a:gd name="connsiteY6" fmla="*/ 3613989 h 4047995"/>
                    <a:gd name="connsiteX7" fmla="*/ 2826571 w 2862022"/>
                    <a:gd name="connsiteY7" fmla="*/ 3642650 h 4047995"/>
                    <a:gd name="connsiteX8" fmla="*/ 2804755 w 2862022"/>
                    <a:gd name="connsiteY8" fmla="*/ 3665851 h 4047995"/>
                    <a:gd name="connsiteX9" fmla="*/ 2778849 w 2862022"/>
                    <a:gd name="connsiteY9" fmla="*/ 3684958 h 4047995"/>
                    <a:gd name="connsiteX10" fmla="*/ 2747488 w 2862022"/>
                    <a:gd name="connsiteY10" fmla="*/ 3697242 h 4047995"/>
                    <a:gd name="connsiteX11" fmla="*/ 1749407 w 2862022"/>
                    <a:gd name="connsiteY11" fmla="*/ 4047995 h 4047995"/>
                    <a:gd name="connsiteX12" fmla="*/ 1400 w 2862022"/>
                    <a:gd name="connsiteY12" fmla="*/ 4047995 h 4047995"/>
                    <a:gd name="connsiteX13" fmla="*/ 1400 w 2862022"/>
                    <a:gd name="connsiteY13" fmla="*/ 391110 h 4047995"/>
                    <a:gd name="connsiteX14" fmla="*/ 0 w 2862022"/>
                    <a:gd name="connsiteY14" fmla="*/ 345078 h 4047995"/>
                    <a:gd name="connsiteX15" fmla="*/ 6469 w 2862022"/>
                    <a:gd name="connsiteY15" fmla="*/ 4004 h 4047995"/>
                    <a:gd name="connsiteX0" fmla="*/ 6469 w 2862022"/>
                    <a:gd name="connsiteY0" fmla="*/ 4004 h 4047995"/>
                    <a:gd name="connsiteX1" fmla="*/ 468435 w 2862022"/>
                    <a:gd name="connsiteY1" fmla="*/ 0 h 4047995"/>
                    <a:gd name="connsiteX2" fmla="*/ 2862022 w 2862022"/>
                    <a:gd name="connsiteY2" fmla="*/ 0 h 4047995"/>
                    <a:gd name="connsiteX3" fmla="*/ 2862022 w 2862022"/>
                    <a:gd name="connsiteY3" fmla="*/ 3497981 h 4047995"/>
                    <a:gd name="connsiteX4" fmla="*/ 2859295 w 2862022"/>
                    <a:gd name="connsiteY4" fmla="*/ 3543019 h 4047995"/>
                    <a:gd name="connsiteX5" fmla="*/ 2852478 w 2862022"/>
                    <a:gd name="connsiteY5" fmla="*/ 3579869 h 4047995"/>
                    <a:gd name="connsiteX6" fmla="*/ 2840206 w 2862022"/>
                    <a:gd name="connsiteY6" fmla="*/ 3613989 h 4047995"/>
                    <a:gd name="connsiteX7" fmla="*/ 2826571 w 2862022"/>
                    <a:gd name="connsiteY7" fmla="*/ 3642650 h 4047995"/>
                    <a:gd name="connsiteX8" fmla="*/ 2804755 w 2862022"/>
                    <a:gd name="connsiteY8" fmla="*/ 3665851 h 4047995"/>
                    <a:gd name="connsiteX9" fmla="*/ 2778849 w 2862022"/>
                    <a:gd name="connsiteY9" fmla="*/ 3684958 h 4047995"/>
                    <a:gd name="connsiteX10" fmla="*/ 2747488 w 2862022"/>
                    <a:gd name="connsiteY10" fmla="*/ 3697242 h 4047995"/>
                    <a:gd name="connsiteX11" fmla="*/ 1749407 w 2862022"/>
                    <a:gd name="connsiteY11" fmla="*/ 4047995 h 4047995"/>
                    <a:gd name="connsiteX12" fmla="*/ 1400 w 2862022"/>
                    <a:gd name="connsiteY12" fmla="*/ 4047995 h 4047995"/>
                    <a:gd name="connsiteX13" fmla="*/ 1400 w 2862022"/>
                    <a:gd name="connsiteY13" fmla="*/ 391110 h 4047995"/>
                    <a:gd name="connsiteX14" fmla="*/ 0 w 2862022"/>
                    <a:gd name="connsiteY14" fmla="*/ 345078 h 4047995"/>
                    <a:gd name="connsiteX15" fmla="*/ 6469 w 2862022"/>
                    <a:gd name="connsiteY15" fmla="*/ 4004 h 4047995"/>
                    <a:gd name="connsiteX0" fmla="*/ 0 w 2871274"/>
                    <a:gd name="connsiteY0" fmla="*/ 9244 h 4047995"/>
                    <a:gd name="connsiteX1" fmla="*/ 477687 w 2871274"/>
                    <a:gd name="connsiteY1" fmla="*/ 0 h 4047995"/>
                    <a:gd name="connsiteX2" fmla="*/ 2871274 w 2871274"/>
                    <a:gd name="connsiteY2" fmla="*/ 0 h 4047995"/>
                    <a:gd name="connsiteX3" fmla="*/ 2871274 w 2871274"/>
                    <a:gd name="connsiteY3" fmla="*/ 3497981 h 4047995"/>
                    <a:gd name="connsiteX4" fmla="*/ 2868547 w 2871274"/>
                    <a:gd name="connsiteY4" fmla="*/ 3543019 h 4047995"/>
                    <a:gd name="connsiteX5" fmla="*/ 2861730 w 2871274"/>
                    <a:gd name="connsiteY5" fmla="*/ 3579869 h 4047995"/>
                    <a:gd name="connsiteX6" fmla="*/ 2849458 w 2871274"/>
                    <a:gd name="connsiteY6" fmla="*/ 3613989 h 4047995"/>
                    <a:gd name="connsiteX7" fmla="*/ 2835823 w 2871274"/>
                    <a:gd name="connsiteY7" fmla="*/ 3642650 h 4047995"/>
                    <a:gd name="connsiteX8" fmla="*/ 2814007 w 2871274"/>
                    <a:gd name="connsiteY8" fmla="*/ 3665851 h 4047995"/>
                    <a:gd name="connsiteX9" fmla="*/ 2788101 w 2871274"/>
                    <a:gd name="connsiteY9" fmla="*/ 3684958 h 4047995"/>
                    <a:gd name="connsiteX10" fmla="*/ 2756740 w 2871274"/>
                    <a:gd name="connsiteY10" fmla="*/ 3697242 h 4047995"/>
                    <a:gd name="connsiteX11" fmla="*/ 1758659 w 2871274"/>
                    <a:gd name="connsiteY11" fmla="*/ 4047995 h 4047995"/>
                    <a:gd name="connsiteX12" fmla="*/ 10652 w 2871274"/>
                    <a:gd name="connsiteY12" fmla="*/ 4047995 h 4047995"/>
                    <a:gd name="connsiteX13" fmla="*/ 10652 w 2871274"/>
                    <a:gd name="connsiteY13" fmla="*/ 391110 h 4047995"/>
                    <a:gd name="connsiteX14" fmla="*/ 9252 w 2871274"/>
                    <a:gd name="connsiteY14" fmla="*/ 345078 h 4047995"/>
                    <a:gd name="connsiteX15" fmla="*/ 0 w 2871274"/>
                    <a:gd name="connsiteY15" fmla="*/ 9244 h 4047995"/>
                    <a:gd name="connsiteX0" fmla="*/ 0 w 2871274"/>
                    <a:gd name="connsiteY0" fmla="*/ 0 h 4049231"/>
                    <a:gd name="connsiteX1" fmla="*/ 477687 w 2871274"/>
                    <a:gd name="connsiteY1" fmla="*/ 1236 h 4049231"/>
                    <a:gd name="connsiteX2" fmla="*/ 2871274 w 2871274"/>
                    <a:gd name="connsiteY2" fmla="*/ 1236 h 4049231"/>
                    <a:gd name="connsiteX3" fmla="*/ 2871274 w 2871274"/>
                    <a:gd name="connsiteY3" fmla="*/ 3499217 h 4049231"/>
                    <a:gd name="connsiteX4" fmla="*/ 2868547 w 2871274"/>
                    <a:gd name="connsiteY4" fmla="*/ 3544255 h 4049231"/>
                    <a:gd name="connsiteX5" fmla="*/ 2861730 w 2871274"/>
                    <a:gd name="connsiteY5" fmla="*/ 3581105 h 4049231"/>
                    <a:gd name="connsiteX6" fmla="*/ 2849458 w 2871274"/>
                    <a:gd name="connsiteY6" fmla="*/ 3615225 h 4049231"/>
                    <a:gd name="connsiteX7" fmla="*/ 2835823 w 2871274"/>
                    <a:gd name="connsiteY7" fmla="*/ 3643886 h 4049231"/>
                    <a:gd name="connsiteX8" fmla="*/ 2814007 w 2871274"/>
                    <a:gd name="connsiteY8" fmla="*/ 3667087 h 4049231"/>
                    <a:gd name="connsiteX9" fmla="*/ 2788101 w 2871274"/>
                    <a:gd name="connsiteY9" fmla="*/ 3686194 h 4049231"/>
                    <a:gd name="connsiteX10" fmla="*/ 2756740 w 2871274"/>
                    <a:gd name="connsiteY10" fmla="*/ 3698478 h 4049231"/>
                    <a:gd name="connsiteX11" fmla="*/ 1758659 w 2871274"/>
                    <a:gd name="connsiteY11" fmla="*/ 4049231 h 4049231"/>
                    <a:gd name="connsiteX12" fmla="*/ 10652 w 2871274"/>
                    <a:gd name="connsiteY12" fmla="*/ 4049231 h 4049231"/>
                    <a:gd name="connsiteX13" fmla="*/ 10652 w 2871274"/>
                    <a:gd name="connsiteY13" fmla="*/ 392346 h 4049231"/>
                    <a:gd name="connsiteX14" fmla="*/ 9252 w 2871274"/>
                    <a:gd name="connsiteY14" fmla="*/ 346314 h 4049231"/>
                    <a:gd name="connsiteX15" fmla="*/ 0 w 2871274"/>
                    <a:gd name="connsiteY15" fmla="*/ 0 h 4049231"/>
                    <a:gd name="connsiteX0" fmla="*/ 32382 w 2903656"/>
                    <a:gd name="connsiteY0" fmla="*/ 32775 h 4082006"/>
                    <a:gd name="connsiteX1" fmla="*/ 510069 w 2903656"/>
                    <a:gd name="connsiteY1" fmla="*/ 34011 h 4082006"/>
                    <a:gd name="connsiteX2" fmla="*/ 2903656 w 2903656"/>
                    <a:gd name="connsiteY2" fmla="*/ 34011 h 4082006"/>
                    <a:gd name="connsiteX3" fmla="*/ 2903656 w 2903656"/>
                    <a:gd name="connsiteY3" fmla="*/ 3531992 h 4082006"/>
                    <a:gd name="connsiteX4" fmla="*/ 2900929 w 2903656"/>
                    <a:gd name="connsiteY4" fmla="*/ 3577030 h 4082006"/>
                    <a:gd name="connsiteX5" fmla="*/ 2894112 w 2903656"/>
                    <a:gd name="connsiteY5" fmla="*/ 3613880 h 4082006"/>
                    <a:gd name="connsiteX6" fmla="*/ 2881840 w 2903656"/>
                    <a:gd name="connsiteY6" fmla="*/ 3648000 h 4082006"/>
                    <a:gd name="connsiteX7" fmla="*/ 2868205 w 2903656"/>
                    <a:gd name="connsiteY7" fmla="*/ 3676661 h 4082006"/>
                    <a:gd name="connsiteX8" fmla="*/ 2846389 w 2903656"/>
                    <a:gd name="connsiteY8" fmla="*/ 3699862 h 4082006"/>
                    <a:gd name="connsiteX9" fmla="*/ 2820483 w 2903656"/>
                    <a:gd name="connsiteY9" fmla="*/ 3718969 h 4082006"/>
                    <a:gd name="connsiteX10" fmla="*/ 2789122 w 2903656"/>
                    <a:gd name="connsiteY10" fmla="*/ 3731253 h 4082006"/>
                    <a:gd name="connsiteX11" fmla="*/ 1791041 w 2903656"/>
                    <a:gd name="connsiteY11" fmla="*/ 4082006 h 4082006"/>
                    <a:gd name="connsiteX12" fmla="*/ 43034 w 2903656"/>
                    <a:gd name="connsiteY12" fmla="*/ 4082006 h 4082006"/>
                    <a:gd name="connsiteX13" fmla="*/ 43034 w 2903656"/>
                    <a:gd name="connsiteY13" fmla="*/ 425121 h 4082006"/>
                    <a:gd name="connsiteX14" fmla="*/ 32382 w 2903656"/>
                    <a:gd name="connsiteY14" fmla="*/ 32775 h 4082006"/>
                    <a:gd name="connsiteX0" fmla="*/ 29948 w 2901222"/>
                    <a:gd name="connsiteY0" fmla="*/ 0 h 4049231"/>
                    <a:gd name="connsiteX1" fmla="*/ 507635 w 2901222"/>
                    <a:gd name="connsiteY1" fmla="*/ 1236 h 4049231"/>
                    <a:gd name="connsiteX2" fmla="*/ 2901222 w 2901222"/>
                    <a:gd name="connsiteY2" fmla="*/ 1236 h 4049231"/>
                    <a:gd name="connsiteX3" fmla="*/ 2901222 w 2901222"/>
                    <a:gd name="connsiteY3" fmla="*/ 3499217 h 4049231"/>
                    <a:gd name="connsiteX4" fmla="*/ 2898495 w 2901222"/>
                    <a:gd name="connsiteY4" fmla="*/ 3544255 h 4049231"/>
                    <a:gd name="connsiteX5" fmla="*/ 2891678 w 2901222"/>
                    <a:gd name="connsiteY5" fmla="*/ 3581105 h 4049231"/>
                    <a:gd name="connsiteX6" fmla="*/ 2879406 w 2901222"/>
                    <a:gd name="connsiteY6" fmla="*/ 3615225 h 4049231"/>
                    <a:gd name="connsiteX7" fmla="*/ 2865771 w 2901222"/>
                    <a:gd name="connsiteY7" fmla="*/ 3643886 h 4049231"/>
                    <a:gd name="connsiteX8" fmla="*/ 2843955 w 2901222"/>
                    <a:gd name="connsiteY8" fmla="*/ 3667087 h 4049231"/>
                    <a:gd name="connsiteX9" fmla="*/ 2818049 w 2901222"/>
                    <a:gd name="connsiteY9" fmla="*/ 3686194 h 4049231"/>
                    <a:gd name="connsiteX10" fmla="*/ 2786688 w 2901222"/>
                    <a:gd name="connsiteY10" fmla="*/ 3698478 h 4049231"/>
                    <a:gd name="connsiteX11" fmla="*/ 1788607 w 2901222"/>
                    <a:gd name="connsiteY11" fmla="*/ 4049231 h 4049231"/>
                    <a:gd name="connsiteX12" fmla="*/ 40600 w 2901222"/>
                    <a:gd name="connsiteY12" fmla="*/ 4049231 h 4049231"/>
                    <a:gd name="connsiteX13" fmla="*/ 40600 w 2901222"/>
                    <a:gd name="connsiteY13" fmla="*/ 392346 h 4049231"/>
                    <a:gd name="connsiteX14" fmla="*/ 29948 w 2901222"/>
                    <a:gd name="connsiteY14" fmla="*/ 0 h 4049231"/>
                    <a:gd name="connsiteX0" fmla="*/ 6577 w 2877851"/>
                    <a:gd name="connsiteY0" fmla="*/ 0 h 4049231"/>
                    <a:gd name="connsiteX1" fmla="*/ 484264 w 2877851"/>
                    <a:gd name="connsiteY1" fmla="*/ 1236 h 4049231"/>
                    <a:gd name="connsiteX2" fmla="*/ 2877851 w 2877851"/>
                    <a:gd name="connsiteY2" fmla="*/ 1236 h 4049231"/>
                    <a:gd name="connsiteX3" fmla="*/ 2877851 w 2877851"/>
                    <a:gd name="connsiteY3" fmla="*/ 3499217 h 4049231"/>
                    <a:gd name="connsiteX4" fmla="*/ 2875124 w 2877851"/>
                    <a:gd name="connsiteY4" fmla="*/ 3544255 h 4049231"/>
                    <a:gd name="connsiteX5" fmla="*/ 2868307 w 2877851"/>
                    <a:gd name="connsiteY5" fmla="*/ 3581105 h 4049231"/>
                    <a:gd name="connsiteX6" fmla="*/ 2856035 w 2877851"/>
                    <a:gd name="connsiteY6" fmla="*/ 3615225 h 4049231"/>
                    <a:gd name="connsiteX7" fmla="*/ 2842400 w 2877851"/>
                    <a:gd name="connsiteY7" fmla="*/ 3643886 h 4049231"/>
                    <a:gd name="connsiteX8" fmla="*/ 2820584 w 2877851"/>
                    <a:gd name="connsiteY8" fmla="*/ 3667087 h 4049231"/>
                    <a:gd name="connsiteX9" fmla="*/ 2794678 w 2877851"/>
                    <a:gd name="connsiteY9" fmla="*/ 3686194 h 4049231"/>
                    <a:gd name="connsiteX10" fmla="*/ 2763317 w 2877851"/>
                    <a:gd name="connsiteY10" fmla="*/ 3698478 h 4049231"/>
                    <a:gd name="connsiteX11" fmla="*/ 1765236 w 2877851"/>
                    <a:gd name="connsiteY11" fmla="*/ 4049231 h 4049231"/>
                    <a:gd name="connsiteX12" fmla="*/ 17229 w 2877851"/>
                    <a:gd name="connsiteY12" fmla="*/ 4049231 h 4049231"/>
                    <a:gd name="connsiteX13" fmla="*/ 17229 w 2877851"/>
                    <a:gd name="connsiteY13" fmla="*/ 392346 h 4049231"/>
                    <a:gd name="connsiteX14" fmla="*/ 6577 w 2877851"/>
                    <a:gd name="connsiteY14" fmla="*/ 0 h 4049231"/>
                    <a:gd name="connsiteX0" fmla="*/ 8644 w 2879918"/>
                    <a:gd name="connsiteY0" fmla="*/ 0 h 4049231"/>
                    <a:gd name="connsiteX1" fmla="*/ 486331 w 2879918"/>
                    <a:gd name="connsiteY1" fmla="*/ 1236 h 4049231"/>
                    <a:gd name="connsiteX2" fmla="*/ 2879918 w 2879918"/>
                    <a:gd name="connsiteY2" fmla="*/ 1236 h 4049231"/>
                    <a:gd name="connsiteX3" fmla="*/ 2879918 w 2879918"/>
                    <a:gd name="connsiteY3" fmla="*/ 3499217 h 4049231"/>
                    <a:gd name="connsiteX4" fmla="*/ 2877191 w 2879918"/>
                    <a:gd name="connsiteY4" fmla="*/ 3544255 h 4049231"/>
                    <a:gd name="connsiteX5" fmla="*/ 2870374 w 2879918"/>
                    <a:gd name="connsiteY5" fmla="*/ 3581105 h 4049231"/>
                    <a:gd name="connsiteX6" fmla="*/ 2858102 w 2879918"/>
                    <a:gd name="connsiteY6" fmla="*/ 3615225 h 4049231"/>
                    <a:gd name="connsiteX7" fmla="*/ 2844467 w 2879918"/>
                    <a:gd name="connsiteY7" fmla="*/ 3643886 h 4049231"/>
                    <a:gd name="connsiteX8" fmla="*/ 2822651 w 2879918"/>
                    <a:gd name="connsiteY8" fmla="*/ 3667087 h 4049231"/>
                    <a:gd name="connsiteX9" fmla="*/ 2796745 w 2879918"/>
                    <a:gd name="connsiteY9" fmla="*/ 3686194 h 4049231"/>
                    <a:gd name="connsiteX10" fmla="*/ 2765384 w 2879918"/>
                    <a:gd name="connsiteY10" fmla="*/ 3698478 h 4049231"/>
                    <a:gd name="connsiteX11" fmla="*/ 1767303 w 2879918"/>
                    <a:gd name="connsiteY11" fmla="*/ 4049231 h 4049231"/>
                    <a:gd name="connsiteX12" fmla="*/ 19296 w 2879918"/>
                    <a:gd name="connsiteY12" fmla="*/ 4049231 h 4049231"/>
                    <a:gd name="connsiteX13" fmla="*/ 19296 w 2879918"/>
                    <a:gd name="connsiteY13" fmla="*/ 392346 h 4049231"/>
                    <a:gd name="connsiteX14" fmla="*/ 8644 w 2879918"/>
                    <a:gd name="connsiteY14" fmla="*/ 0 h 4049231"/>
                    <a:gd name="connsiteX0" fmla="*/ 9585 w 2880859"/>
                    <a:gd name="connsiteY0" fmla="*/ 0 h 4049231"/>
                    <a:gd name="connsiteX1" fmla="*/ 487272 w 2880859"/>
                    <a:gd name="connsiteY1" fmla="*/ 1236 h 4049231"/>
                    <a:gd name="connsiteX2" fmla="*/ 2880859 w 2880859"/>
                    <a:gd name="connsiteY2" fmla="*/ 1236 h 4049231"/>
                    <a:gd name="connsiteX3" fmla="*/ 2880859 w 2880859"/>
                    <a:gd name="connsiteY3" fmla="*/ 3499217 h 4049231"/>
                    <a:gd name="connsiteX4" fmla="*/ 2878132 w 2880859"/>
                    <a:gd name="connsiteY4" fmla="*/ 3544255 h 4049231"/>
                    <a:gd name="connsiteX5" fmla="*/ 2871315 w 2880859"/>
                    <a:gd name="connsiteY5" fmla="*/ 3581105 h 4049231"/>
                    <a:gd name="connsiteX6" fmla="*/ 2859043 w 2880859"/>
                    <a:gd name="connsiteY6" fmla="*/ 3615225 h 4049231"/>
                    <a:gd name="connsiteX7" fmla="*/ 2845408 w 2880859"/>
                    <a:gd name="connsiteY7" fmla="*/ 3643886 h 4049231"/>
                    <a:gd name="connsiteX8" fmla="*/ 2823592 w 2880859"/>
                    <a:gd name="connsiteY8" fmla="*/ 3667087 h 4049231"/>
                    <a:gd name="connsiteX9" fmla="*/ 2797686 w 2880859"/>
                    <a:gd name="connsiteY9" fmla="*/ 3686194 h 4049231"/>
                    <a:gd name="connsiteX10" fmla="*/ 2766325 w 2880859"/>
                    <a:gd name="connsiteY10" fmla="*/ 3698478 h 4049231"/>
                    <a:gd name="connsiteX11" fmla="*/ 1768244 w 2880859"/>
                    <a:gd name="connsiteY11" fmla="*/ 4049231 h 4049231"/>
                    <a:gd name="connsiteX12" fmla="*/ 20237 w 2880859"/>
                    <a:gd name="connsiteY12" fmla="*/ 4049231 h 4049231"/>
                    <a:gd name="connsiteX13" fmla="*/ 20237 w 2880859"/>
                    <a:gd name="connsiteY13" fmla="*/ 392346 h 4049231"/>
                    <a:gd name="connsiteX14" fmla="*/ 9585 w 2880859"/>
                    <a:gd name="connsiteY14" fmla="*/ 0 h 4049231"/>
                    <a:gd name="connsiteX0" fmla="*/ 0 w 2871274"/>
                    <a:gd name="connsiteY0" fmla="*/ 0 h 4049231"/>
                    <a:gd name="connsiteX1" fmla="*/ 477687 w 2871274"/>
                    <a:gd name="connsiteY1" fmla="*/ 1236 h 4049231"/>
                    <a:gd name="connsiteX2" fmla="*/ 2871274 w 2871274"/>
                    <a:gd name="connsiteY2" fmla="*/ 1236 h 4049231"/>
                    <a:gd name="connsiteX3" fmla="*/ 2871274 w 2871274"/>
                    <a:gd name="connsiteY3" fmla="*/ 3499217 h 4049231"/>
                    <a:gd name="connsiteX4" fmla="*/ 2868547 w 2871274"/>
                    <a:gd name="connsiteY4" fmla="*/ 3544255 h 4049231"/>
                    <a:gd name="connsiteX5" fmla="*/ 2861730 w 2871274"/>
                    <a:gd name="connsiteY5" fmla="*/ 3581105 h 4049231"/>
                    <a:gd name="connsiteX6" fmla="*/ 2849458 w 2871274"/>
                    <a:gd name="connsiteY6" fmla="*/ 3615225 h 4049231"/>
                    <a:gd name="connsiteX7" fmla="*/ 2835823 w 2871274"/>
                    <a:gd name="connsiteY7" fmla="*/ 3643886 h 4049231"/>
                    <a:gd name="connsiteX8" fmla="*/ 2814007 w 2871274"/>
                    <a:gd name="connsiteY8" fmla="*/ 3667087 h 4049231"/>
                    <a:gd name="connsiteX9" fmla="*/ 2788101 w 2871274"/>
                    <a:gd name="connsiteY9" fmla="*/ 3686194 h 4049231"/>
                    <a:gd name="connsiteX10" fmla="*/ 2756740 w 2871274"/>
                    <a:gd name="connsiteY10" fmla="*/ 3698478 h 4049231"/>
                    <a:gd name="connsiteX11" fmla="*/ 1758659 w 2871274"/>
                    <a:gd name="connsiteY11" fmla="*/ 4049231 h 4049231"/>
                    <a:gd name="connsiteX12" fmla="*/ 10652 w 2871274"/>
                    <a:gd name="connsiteY12" fmla="*/ 4049231 h 4049231"/>
                    <a:gd name="connsiteX13" fmla="*/ 10652 w 2871274"/>
                    <a:gd name="connsiteY13" fmla="*/ 392346 h 4049231"/>
                    <a:gd name="connsiteX14" fmla="*/ 0 w 2871274"/>
                    <a:gd name="connsiteY14" fmla="*/ 0 h 4049231"/>
                    <a:gd name="connsiteX0" fmla="*/ 1581 w 2872855"/>
                    <a:gd name="connsiteY0" fmla="*/ 0 h 4049231"/>
                    <a:gd name="connsiteX1" fmla="*/ 479268 w 2872855"/>
                    <a:gd name="connsiteY1" fmla="*/ 1236 h 4049231"/>
                    <a:gd name="connsiteX2" fmla="*/ 2872855 w 2872855"/>
                    <a:gd name="connsiteY2" fmla="*/ 1236 h 4049231"/>
                    <a:gd name="connsiteX3" fmla="*/ 2872855 w 2872855"/>
                    <a:gd name="connsiteY3" fmla="*/ 3499217 h 4049231"/>
                    <a:gd name="connsiteX4" fmla="*/ 2870128 w 2872855"/>
                    <a:gd name="connsiteY4" fmla="*/ 3544255 h 4049231"/>
                    <a:gd name="connsiteX5" fmla="*/ 2863311 w 2872855"/>
                    <a:gd name="connsiteY5" fmla="*/ 3581105 h 4049231"/>
                    <a:gd name="connsiteX6" fmla="*/ 2851039 w 2872855"/>
                    <a:gd name="connsiteY6" fmla="*/ 3615225 h 4049231"/>
                    <a:gd name="connsiteX7" fmla="*/ 2837404 w 2872855"/>
                    <a:gd name="connsiteY7" fmla="*/ 3643886 h 4049231"/>
                    <a:gd name="connsiteX8" fmla="*/ 2815588 w 2872855"/>
                    <a:gd name="connsiteY8" fmla="*/ 3667087 h 4049231"/>
                    <a:gd name="connsiteX9" fmla="*/ 2789682 w 2872855"/>
                    <a:gd name="connsiteY9" fmla="*/ 3686194 h 4049231"/>
                    <a:gd name="connsiteX10" fmla="*/ 2758321 w 2872855"/>
                    <a:gd name="connsiteY10" fmla="*/ 3698478 h 4049231"/>
                    <a:gd name="connsiteX11" fmla="*/ 1760240 w 2872855"/>
                    <a:gd name="connsiteY11" fmla="*/ 4049231 h 4049231"/>
                    <a:gd name="connsiteX12" fmla="*/ 12233 w 2872855"/>
                    <a:gd name="connsiteY12" fmla="*/ 4049231 h 4049231"/>
                    <a:gd name="connsiteX13" fmla="*/ 12233 w 2872855"/>
                    <a:gd name="connsiteY13" fmla="*/ 392346 h 4049231"/>
                    <a:gd name="connsiteX14" fmla="*/ 1581 w 2872855"/>
                    <a:gd name="connsiteY14" fmla="*/ 0 h 4049231"/>
                    <a:gd name="connsiteX0" fmla="*/ 1581 w 2872855"/>
                    <a:gd name="connsiteY0" fmla="*/ 0 h 4049231"/>
                    <a:gd name="connsiteX1" fmla="*/ 479268 w 2872855"/>
                    <a:gd name="connsiteY1" fmla="*/ 1236 h 4049231"/>
                    <a:gd name="connsiteX2" fmla="*/ 2872855 w 2872855"/>
                    <a:gd name="connsiteY2" fmla="*/ 1236 h 4049231"/>
                    <a:gd name="connsiteX3" fmla="*/ 2872855 w 2872855"/>
                    <a:gd name="connsiteY3" fmla="*/ 3499217 h 4049231"/>
                    <a:gd name="connsiteX4" fmla="*/ 2870128 w 2872855"/>
                    <a:gd name="connsiteY4" fmla="*/ 3544255 h 4049231"/>
                    <a:gd name="connsiteX5" fmla="*/ 2863311 w 2872855"/>
                    <a:gd name="connsiteY5" fmla="*/ 3581105 h 4049231"/>
                    <a:gd name="connsiteX6" fmla="*/ 2851039 w 2872855"/>
                    <a:gd name="connsiteY6" fmla="*/ 3615225 h 4049231"/>
                    <a:gd name="connsiteX7" fmla="*/ 2837404 w 2872855"/>
                    <a:gd name="connsiteY7" fmla="*/ 3643886 h 4049231"/>
                    <a:gd name="connsiteX8" fmla="*/ 2815588 w 2872855"/>
                    <a:gd name="connsiteY8" fmla="*/ 3667087 h 4049231"/>
                    <a:gd name="connsiteX9" fmla="*/ 2789682 w 2872855"/>
                    <a:gd name="connsiteY9" fmla="*/ 3686194 h 4049231"/>
                    <a:gd name="connsiteX10" fmla="*/ 2758321 w 2872855"/>
                    <a:gd name="connsiteY10" fmla="*/ 3698478 h 4049231"/>
                    <a:gd name="connsiteX11" fmla="*/ 1760240 w 2872855"/>
                    <a:gd name="connsiteY11" fmla="*/ 4049231 h 4049231"/>
                    <a:gd name="connsiteX12" fmla="*/ 12233 w 2872855"/>
                    <a:gd name="connsiteY12" fmla="*/ 4049231 h 4049231"/>
                    <a:gd name="connsiteX13" fmla="*/ 12233 w 2872855"/>
                    <a:gd name="connsiteY13" fmla="*/ 392346 h 4049231"/>
                    <a:gd name="connsiteX14" fmla="*/ 1581 w 2872855"/>
                    <a:gd name="connsiteY14" fmla="*/ 0 h 4049231"/>
                    <a:gd name="connsiteX0" fmla="*/ 0 w 2871274"/>
                    <a:gd name="connsiteY0" fmla="*/ 0 h 4049231"/>
                    <a:gd name="connsiteX1" fmla="*/ 477687 w 2871274"/>
                    <a:gd name="connsiteY1" fmla="*/ 1236 h 4049231"/>
                    <a:gd name="connsiteX2" fmla="*/ 2871274 w 2871274"/>
                    <a:gd name="connsiteY2" fmla="*/ 1236 h 4049231"/>
                    <a:gd name="connsiteX3" fmla="*/ 2871274 w 2871274"/>
                    <a:gd name="connsiteY3" fmla="*/ 3499217 h 4049231"/>
                    <a:gd name="connsiteX4" fmla="*/ 2868547 w 2871274"/>
                    <a:gd name="connsiteY4" fmla="*/ 3544255 h 4049231"/>
                    <a:gd name="connsiteX5" fmla="*/ 2861730 w 2871274"/>
                    <a:gd name="connsiteY5" fmla="*/ 3581105 h 4049231"/>
                    <a:gd name="connsiteX6" fmla="*/ 2849458 w 2871274"/>
                    <a:gd name="connsiteY6" fmla="*/ 3615225 h 4049231"/>
                    <a:gd name="connsiteX7" fmla="*/ 2835823 w 2871274"/>
                    <a:gd name="connsiteY7" fmla="*/ 3643886 h 4049231"/>
                    <a:gd name="connsiteX8" fmla="*/ 2814007 w 2871274"/>
                    <a:gd name="connsiteY8" fmla="*/ 3667087 h 4049231"/>
                    <a:gd name="connsiteX9" fmla="*/ 2788101 w 2871274"/>
                    <a:gd name="connsiteY9" fmla="*/ 3686194 h 4049231"/>
                    <a:gd name="connsiteX10" fmla="*/ 2756740 w 2871274"/>
                    <a:gd name="connsiteY10" fmla="*/ 3698478 h 4049231"/>
                    <a:gd name="connsiteX11" fmla="*/ 1758659 w 2871274"/>
                    <a:gd name="connsiteY11" fmla="*/ 4049231 h 4049231"/>
                    <a:gd name="connsiteX12" fmla="*/ 10652 w 2871274"/>
                    <a:gd name="connsiteY12" fmla="*/ 4049231 h 4049231"/>
                    <a:gd name="connsiteX13" fmla="*/ 0 w 2871274"/>
                    <a:gd name="connsiteY13" fmla="*/ 0 h 4049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71274" h="4049231">
                      <a:moveTo>
                        <a:pt x="0" y="0"/>
                      </a:moveTo>
                      <a:lnTo>
                        <a:pt x="477687" y="1236"/>
                      </a:lnTo>
                      <a:lnTo>
                        <a:pt x="2871274" y="1236"/>
                      </a:lnTo>
                      <a:lnTo>
                        <a:pt x="2871274" y="3499217"/>
                      </a:lnTo>
                      <a:lnTo>
                        <a:pt x="2868547" y="3544255"/>
                      </a:lnTo>
                      <a:lnTo>
                        <a:pt x="2861730" y="3581105"/>
                      </a:lnTo>
                      <a:lnTo>
                        <a:pt x="2849458" y="3615225"/>
                      </a:lnTo>
                      <a:lnTo>
                        <a:pt x="2835823" y="3643886"/>
                      </a:lnTo>
                      <a:lnTo>
                        <a:pt x="2814007" y="3667087"/>
                      </a:lnTo>
                      <a:lnTo>
                        <a:pt x="2788101" y="3686194"/>
                      </a:lnTo>
                      <a:lnTo>
                        <a:pt x="2756740" y="3698478"/>
                      </a:lnTo>
                      <a:lnTo>
                        <a:pt x="1758659" y="4049231"/>
                      </a:lnTo>
                      <a:lnTo>
                        <a:pt x="10652" y="4049231"/>
                      </a:lnTo>
                      <a:cubicBezTo>
                        <a:pt x="7101" y="2699487"/>
                        <a:pt x="3551" y="134974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25"/>
                <p:cNvSpPr>
                  <a:spLocks noEditPoints="1"/>
                </p:cNvSpPr>
                <p:nvPr/>
              </p:nvSpPr>
              <p:spPr bwMode="auto">
                <a:xfrm>
                  <a:off x="3285998" y="1378259"/>
                  <a:ext cx="1563068" cy="314450"/>
                </a:xfrm>
                <a:custGeom>
                  <a:avLst/>
                  <a:gdLst>
                    <a:gd name="T0" fmla="*/ 98 w 3480"/>
                    <a:gd name="T1" fmla="*/ 26 h 885"/>
                    <a:gd name="T2" fmla="*/ 60 w 3480"/>
                    <a:gd name="T3" fmla="*/ 44 h 885"/>
                    <a:gd name="T4" fmla="*/ 34 w 3480"/>
                    <a:gd name="T5" fmla="*/ 76 h 885"/>
                    <a:gd name="T6" fmla="*/ 24 w 3480"/>
                    <a:gd name="T7" fmla="*/ 118 h 885"/>
                    <a:gd name="T8" fmla="*/ 26 w 3480"/>
                    <a:gd name="T9" fmla="*/ 787 h 885"/>
                    <a:gd name="T10" fmla="*/ 46 w 3480"/>
                    <a:gd name="T11" fmla="*/ 825 h 885"/>
                    <a:gd name="T12" fmla="*/ 78 w 3480"/>
                    <a:gd name="T13" fmla="*/ 851 h 885"/>
                    <a:gd name="T14" fmla="*/ 121 w 3480"/>
                    <a:gd name="T15" fmla="*/ 862 h 885"/>
                    <a:gd name="T16" fmla="*/ 3382 w 3480"/>
                    <a:gd name="T17" fmla="*/ 859 h 885"/>
                    <a:gd name="T18" fmla="*/ 3420 w 3480"/>
                    <a:gd name="T19" fmla="*/ 841 h 885"/>
                    <a:gd name="T20" fmla="*/ 3446 w 3480"/>
                    <a:gd name="T21" fmla="*/ 808 h 885"/>
                    <a:gd name="T22" fmla="*/ 3457 w 3480"/>
                    <a:gd name="T23" fmla="*/ 765 h 885"/>
                    <a:gd name="T24" fmla="*/ 3454 w 3480"/>
                    <a:gd name="T25" fmla="*/ 96 h 885"/>
                    <a:gd name="T26" fmla="*/ 3435 w 3480"/>
                    <a:gd name="T27" fmla="*/ 58 h 885"/>
                    <a:gd name="T28" fmla="*/ 3402 w 3480"/>
                    <a:gd name="T29" fmla="*/ 32 h 885"/>
                    <a:gd name="T30" fmla="*/ 3360 w 3480"/>
                    <a:gd name="T31" fmla="*/ 23 h 885"/>
                    <a:gd name="T32" fmla="*/ 121 w 3480"/>
                    <a:gd name="T33" fmla="*/ 0 h 885"/>
                    <a:gd name="T34" fmla="*/ 3387 w 3480"/>
                    <a:gd name="T35" fmla="*/ 3 h 885"/>
                    <a:gd name="T36" fmla="*/ 3435 w 3480"/>
                    <a:gd name="T37" fmla="*/ 26 h 885"/>
                    <a:gd name="T38" fmla="*/ 3469 w 3480"/>
                    <a:gd name="T39" fmla="*/ 66 h 885"/>
                    <a:gd name="T40" fmla="*/ 3480 w 3480"/>
                    <a:gd name="T41" fmla="*/ 118 h 885"/>
                    <a:gd name="T42" fmla="*/ 3477 w 3480"/>
                    <a:gd name="T43" fmla="*/ 794 h 885"/>
                    <a:gd name="T44" fmla="*/ 3454 w 3480"/>
                    <a:gd name="T45" fmla="*/ 841 h 885"/>
                    <a:gd name="T46" fmla="*/ 3413 w 3480"/>
                    <a:gd name="T47" fmla="*/ 873 h 885"/>
                    <a:gd name="T48" fmla="*/ 3360 w 3480"/>
                    <a:gd name="T49" fmla="*/ 885 h 885"/>
                    <a:gd name="T50" fmla="*/ 93 w 3480"/>
                    <a:gd name="T51" fmla="*/ 882 h 885"/>
                    <a:gd name="T52" fmla="*/ 46 w 3480"/>
                    <a:gd name="T53" fmla="*/ 859 h 885"/>
                    <a:gd name="T54" fmla="*/ 13 w 3480"/>
                    <a:gd name="T55" fmla="*/ 818 h 885"/>
                    <a:gd name="T56" fmla="*/ 0 w 3480"/>
                    <a:gd name="T57" fmla="*/ 765 h 885"/>
                    <a:gd name="T58" fmla="*/ 3 w 3480"/>
                    <a:gd name="T59" fmla="*/ 91 h 885"/>
                    <a:gd name="T60" fmla="*/ 26 w 3480"/>
                    <a:gd name="T61" fmla="*/ 44 h 885"/>
                    <a:gd name="T62" fmla="*/ 68 w 3480"/>
                    <a:gd name="T63" fmla="*/ 11 h 885"/>
                    <a:gd name="T64" fmla="*/ 121 w 3480"/>
                    <a:gd name="T65" fmla="*/ 0 h 8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480" h="885">
                      <a:moveTo>
                        <a:pt x="121" y="23"/>
                      </a:moveTo>
                      <a:lnTo>
                        <a:pt x="98" y="26"/>
                      </a:lnTo>
                      <a:lnTo>
                        <a:pt x="78" y="32"/>
                      </a:lnTo>
                      <a:lnTo>
                        <a:pt x="60" y="44"/>
                      </a:lnTo>
                      <a:lnTo>
                        <a:pt x="46" y="58"/>
                      </a:lnTo>
                      <a:lnTo>
                        <a:pt x="34" y="76"/>
                      </a:lnTo>
                      <a:lnTo>
                        <a:pt x="26" y="96"/>
                      </a:lnTo>
                      <a:lnTo>
                        <a:pt x="24" y="118"/>
                      </a:lnTo>
                      <a:lnTo>
                        <a:pt x="24" y="765"/>
                      </a:lnTo>
                      <a:lnTo>
                        <a:pt x="26" y="787"/>
                      </a:lnTo>
                      <a:lnTo>
                        <a:pt x="34" y="808"/>
                      </a:lnTo>
                      <a:lnTo>
                        <a:pt x="46" y="825"/>
                      </a:lnTo>
                      <a:lnTo>
                        <a:pt x="60" y="841"/>
                      </a:lnTo>
                      <a:lnTo>
                        <a:pt x="78" y="851"/>
                      </a:lnTo>
                      <a:lnTo>
                        <a:pt x="98" y="859"/>
                      </a:lnTo>
                      <a:lnTo>
                        <a:pt x="121" y="862"/>
                      </a:lnTo>
                      <a:lnTo>
                        <a:pt x="3360" y="862"/>
                      </a:lnTo>
                      <a:lnTo>
                        <a:pt x="3382" y="859"/>
                      </a:lnTo>
                      <a:lnTo>
                        <a:pt x="3402" y="851"/>
                      </a:lnTo>
                      <a:lnTo>
                        <a:pt x="3420" y="841"/>
                      </a:lnTo>
                      <a:lnTo>
                        <a:pt x="3435" y="825"/>
                      </a:lnTo>
                      <a:lnTo>
                        <a:pt x="3446" y="808"/>
                      </a:lnTo>
                      <a:lnTo>
                        <a:pt x="3454" y="787"/>
                      </a:lnTo>
                      <a:lnTo>
                        <a:pt x="3457" y="765"/>
                      </a:lnTo>
                      <a:lnTo>
                        <a:pt x="3457" y="118"/>
                      </a:lnTo>
                      <a:lnTo>
                        <a:pt x="3454" y="96"/>
                      </a:lnTo>
                      <a:lnTo>
                        <a:pt x="3446" y="76"/>
                      </a:lnTo>
                      <a:lnTo>
                        <a:pt x="3435" y="58"/>
                      </a:lnTo>
                      <a:lnTo>
                        <a:pt x="3420" y="44"/>
                      </a:lnTo>
                      <a:lnTo>
                        <a:pt x="3402" y="32"/>
                      </a:lnTo>
                      <a:lnTo>
                        <a:pt x="3382" y="26"/>
                      </a:lnTo>
                      <a:lnTo>
                        <a:pt x="3360" y="23"/>
                      </a:lnTo>
                      <a:lnTo>
                        <a:pt x="121" y="23"/>
                      </a:lnTo>
                      <a:close/>
                      <a:moveTo>
                        <a:pt x="121" y="0"/>
                      </a:moveTo>
                      <a:lnTo>
                        <a:pt x="3360" y="0"/>
                      </a:lnTo>
                      <a:lnTo>
                        <a:pt x="3387" y="3"/>
                      </a:lnTo>
                      <a:lnTo>
                        <a:pt x="3413" y="11"/>
                      </a:lnTo>
                      <a:lnTo>
                        <a:pt x="3435" y="26"/>
                      </a:lnTo>
                      <a:lnTo>
                        <a:pt x="3454" y="44"/>
                      </a:lnTo>
                      <a:lnTo>
                        <a:pt x="3469" y="66"/>
                      </a:lnTo>
                      <a:lnTo>
                        <a:pt x="3477" y="91"/>
                      </a:lnTo>
                      <a:lnTo>
                        <a:pt x="3480" y="118"/>
                      </a:lnTo>
                      <a:lnTo>
                        <a:pt x="3480" y="765"/>
                      </a:lnTo>
                      <a:lnTo>
                        <a:pt x="3477" y="794"/>
                      </a:lnTo>
                      <a:lnTo>
                        <a:pt x="3469" y="818"/>
                      </a:lnTo>
                      <a:lnTo>
                        <a:pt x="3454" y="841"/>
                      </a:lnTo>
                      <a:lnTo>
                        <a:pt x="3435" y="859"/>
                      </a:lnTo>
                      <a:lnTo>
                        <a:pt x="3413" y="873"/>
                      </a:lnTo>
                      <a:lnTo>
                        <a:pt x="3387" y="882"/>
                      </a:lnTo>
                      <a:lnTo>
                        <a:pt x="3360" y="885"/>
                      </a:lnTo>
                      <a:lnTo>
                        <a:pt x="121" y="885"/>
                      </a:lnTo>
                      <a:lnTo>
                        <a:pt x="93" y="882"/>
                      </a:lnTo>
                      <a:lnTo>
                        <a:pt x="68" y="873"/>
                      </a:lnTo>
                      <a:lnTo>
                        <a:pt x="46" y="859"/>
                      </a:lnTo>
                      <a:lnTo>
                        <a:pt x="26" y="841"/>
                      </a:lnTo>
                      <a:lnTo>
                        <a:pt x="13" y="818"/>
                      </a:lnTo>
                      <a:lnTo>
                        <a:pt x="3" y="794"/>
                      </a:lnTo>
                      <a:lnTo>
                        <a:pt x="0" y="765"/>
                      </a:lnTo>
                      <a:lnTo>
                        <a:pt x="0" y="118"/>
                      </a:lnTo>
                      <a:lnTo>
                        <a:pt x="3" y="91"/>
                      </a:lnTo>
                      <a:lnTo>
                        <a:pt x="13" y="66"/>
                      </a:lnTo>
                      <a:lnTo>
                        <a:pt x="26" y="44"/>
                      </a:lnTo>
                      <a:lnTo>
                        <a:pt x="46" y="26"/>
                      </a:lnTo>
                      <a:lnTo>
                        <a:pt x="68" y="11"/>
                      </a:lnTo>
                      <a:lnTo>
                        <a:pt x="93" y="3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 w="15875">
                  <a:solidFill>
                    <a:srgbClr val="FFFFFF">
                      <a:lumMod val="65000"/>
                    </a:srgbClr>
                  </a:solidFill>
                  <a:prstDash val="solid"/>
                  <a:round/>
                  <a:headEnd/>
                  <a:tailEnd/>
                </a:ln>
                <a:effectLst>
                  <a:innerShdw blurRad="63500">
                    <a:prstClr val="black">
                      <a:alpha val="71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Freeform 26"/>
                <p:cNvSpPr>
                  <a:spLocks/>
                </p:cNvSpPr>
                <p:nvPr/>
              </p:nvSpPr>
              <p:spPr bwMode="auto">
                <a:xfrm>
                  <a:off x="3328558" y="1325696"/>
                  <a:ext cx="1501280" cy="234745"/>
                </a:xfrm>
                <a:custGeom>
                  <a:avLst/>
                  <a:gdLst>
                    <a:gd name="T0" fmla="*/ 75 w 3303"/>
                    <a:gd name="T1" fmla="*/ 0 h 513"/>
                    <a:gd name="T2" fmla="*/ 3226 w 3303"/>
                    <a:gd name="T3" fmla="*/ 0 h 513"/>
                    <a:gd name="T4" fmla="*/ 3246 w 3303"/>
                    <a:gd name="T5" fmla="*/ 3 h 513"/>
                    <a:gd name="T6" fmla="*/ 3264 w 3303"/>
                    <a:gd name="T7" fmla="*/ 10 h 513"/>
                    <a:gd name="T8" fmla="*/ 3280 w 3303"/>
                    <a:gd name="T9" fmla="*/ 22 h 513"/>
                    <a:gd name="T10" fmla="*/ 3292 w 3303"/>
                    <a:gd name="T11" fmla="*/ 38 h 513"/>
                    <a:gd name="T12" fmla="*/ 3299 w 3303"/>
                    <a:gd name="T13" fmla="*/ 55 h 513"/>
                    <a:gd name="T14" fmla="*/ 3303 w 3303"/>
                    <a:gd name="T15" fmla="*/ 75 h 513"/>
                    <a:gd name="T16" fmla="*/ 3303 w 3303"/>
                    <a:gd name="T17" fmla="*/ 438 h 513"/>
                    <a:gd name="T18" fmla="*/ 3299 w 3303"/>
                    <a:gd name="T19" fmla="*/ 458 h 513"/>
                    <a:gd name="T20" fmla="*/ 3292 w 3303"/>
                    <a:gd name="T21" fmla="*/ 476 h 513"/>
                    <a:gd name="T22" fmla="*/ 3280 w 3303"/>
                    <a:gd name="T23" fmla="*/ 491 h 513"/>
                    <a:gd name="T24" fmla="*/ 3264 w 3303"/>
                    <a:gd name="T25" fmla="*/ 503 h 513"/>
                    <a:gd name="T26" fmla="*/ 3246 w 3303"/>
                    <a:gd name="T27" fmla="*/ 510 h 513"/>
                    <a:gd name="T28" fmla="*/ 3226 w 3303"/>
                    <a:gd name="T29" fmla="*/ 513 h 513"/>
                    <a:gd name="T30" fmla="*/ 75 w 3303"/>
                    <a:gd name="T31" fmla="*/ 513 h 513"/>
                    <a:gd name="T32" fmla="*/ 55 w 3303"/>
                    <a:gd name="T33" fmla="*/ 510 h 513"/>
                    <a:gd name="T34" fmla="*/ 37 w 3303"/>
                    <a:gd name="T35" fmla="*/ 503 h 513"/>
                    <a:gd name="T36" fmla="*/ 22 w 3303"/>
                    <a:gd name="T37" fmla="*/ 491 h 513"/>
                    <a:gd name="T38" fmla="*/ 9 w 3303"/>
                    <a:gd name="T39" fmla="*/ 476 h 513"/>
                    <a:gd name="T40" fmla="*/ 2 w 3303"/>
                    <a:gd name="T41" fmla="*/ 458 h 513"/>
                    <a:gd name="T42" fmla="*/ 0 w 3303"/>
                    <a:gd name="T43" fmla="*/ 438 h 513"/>
                    <a:gd name="T44" fmla="*/ 0 w 3303"/>
                    <a:gd name="T45" fmla="*/ 75 h 513"/>
                    <a:gd name="T46" fmla="*/ 2 w 3303"/>
                    <a:gd name="T47" fmla="*/ 55 h 513"/>
                    <a:gd name="T48" fmla="*/ 9 w 3303"/>
                    <a:gd name="T49" fmla="*/ 38 h 513"/>
                    <a:gd name="T50" fmla="*/ 22 w 3303"/>
                    <a:gd name="T51" fmla="*/ 22 h 513"/>
                    <a:gd name="T52" fmla="*/ 37 w 3303"/>
                    <a:gd name="T53" fmla="*/ 10 h 513"/>
                    <a:gd name="T54" fmla="*/ 55 w 3303"/>
                    <a:gd name="T55" fmla="*/ 3 h 513"/>
                    <a:gd name="T56" fmla="*/ 75 w 3303"/>
                    <a:gd name="T57" fmla="*/ 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303" h="513">
                      <a:moveTo>
                        <a:pt x="75" y="0"/>
                      </a:moveTo>
                      <a:lnTo>
                        <a:pt x="3226" y="0"/>
                      </a:lnTo>
                      <a:lnTo>
                        <a:pt x="3246" y="3"/>
                      </a:lnTo>
                      <a:lnTo>
                        <a:pt x="3264" y="10"/>
                      </a:lnTo>
                      <a:lnTo>
                        <a:pt x="3280" y="22"/>
                      </a:lnTo>
                      <a:lnTo>
                        <a:pt x="3292" y="38"/>
                      </a:lnTo>
                      <a:lnTo>
                        <a:pt x="3299" y="55"/>
                      </a:lnTo>
                      <a:lnTo>
                        <a:pt x="3303" y="75"/>
                      </a:lnTo>
                      <a:lnTo>
                        <a:pt x="3303" y="438"/>
                      </a:lnTo>
                      <a:lnTo>
                        <a:pt x="3299" y="458"/>
                      </a:lnTo>
                      <a:lnTo>
                        <a:pt x="3292" y="476"/>
                      </a:lnTo>
                      <a:lnTo>
                        <a:pt x="3280" y="491"/>
                      </a:lnTo>
                      <a:lnTo>
                        <a:pt x="3264" y="503"/>
                      </a:lnTo>
                      <a:lnTo>
                        <a:pt x="3246" y="510"/>
                      </a:lnTo>
                      <a:lnTo>
                        <a:pt x="3226" y="513"/>
                      </a:lnTo>
                      <a:lnTo>
                        <a:pt x="75" y="513"/>
                      </a:lnTo>
                      <a:lnTo>
                        <a:pt x="55" y="510"/>
                      </a:lnTo>
                      <a:lnTo>
                        <a:pt x="37" y="503"/>
                      </a:lnTo>
                      <a:lnTo>
                        <a:pt x="22" y="491"/>
                      </a:lnTo>
                      <a:lnTo>
                        <a:pt x="9" y="476"/>
                      </a:lnTo>
                      <a:lnTo>
                        <a:pt x="2" y="458"/>
                      </a:lnTo>
                      <a:lnTo>
                        <a:pt x="0" y="438"/>
                      </a:lnTo>
                      <a:lnTo>
                        <a:pt x="0" y="75"/>
                      </a:lnTo>
                      <a:lnTo>
                        <a:pt x="2" y="55"/>
                      </a:lnTo>
                      <a:lnTo>
                        <a:pt x="9" y="38"/>
                      </a:lnTo>
                      <a:lnTo>
                        <a:pt x="22" y="22"/>
                      </a:lnTo>
                      <a:lnTo>
                        <a:pt x="37" y="10"/>
                      </a:lnTo>
                      <a:lnTo>
                        <a:pt x="55" y="3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rgbClr val="FFFFFF">
                        <a:lumMod val="75000"/>
                      </a:srgbClr>
                    </a:gs>
                    <a:gs pos="65000">
                      <a:srgbClr val="FFFFFF">
                        <a:lumMod val="50000"/>
                      </a:srgbClr>
                    </a:gs>
                    <a:gs pos="0">
                      <a:srgbClr val="FFFFFF">
                        <a:lumMod val="85000"/>
                      </a:srgbClr>
                    </a:gs>
                    <a:gs pos="30000">
                      <a:srgbClr val="FFFFFF">
                        <a:lumMod val="95000"/>
                      </a:srgbClr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30"/>
                <p:cNvSpPr>
                  <a:spLocks/>
                </p:cNvSpPr>
                <p:nvPr/>
              </p:nvSpPr>
              <p:spPr bwMode="auto">
                <a:xfrm>
                  <a:off x="3332652" y="1325696"/>
                  <a:ext cx="401252" cy="234745"/>
                </a:xfrm>
                <a:custGeom>
                  <a:avLst/>
                  <a:gdLst>
                    <a:gd name="T0" fmla="*/ 75 w 882"/>
                    <a:gd name="T1" fmla="*/ 0 h 513"/>
                    <a:gd name="T2" fmla="*/ 882 w 882"/>
                    <a:gd name="T3" fmla="*/ 0 h 513"/>
                    <a:gd name="T4" fmla="*/ 882 w 882"/>
                    <a:gd name="T5" fmla="*/ 513 h 513"/>
                    <a:gd name="T6" fmla="*/ 75 w 882"/>
                    <a:gd name="T7" fmla="*/ 513 h 513"/>
                    <a:gd name="T8" fmla="*/ 55 w 882"/>
                    <a:gd name="T9" fmla="*/ 510 h 513"/>
                    <a:gd name="T10" fmla="*/ 37 w 882"/>
                    <a:gd name="T11" fmla="*/ 503 h 513"/>
                    <a:gd name="T12" fmla="*/ 22 w 882"/>
                    <a:gd name="T13" fmla="*/ 491 h 513"/>
                    <a:gd name="T14" fmla="*/ 9 w 882"/>
                    <a:gd name="T15" fmla="*/ 476 h 513"/>
                    <a:gd name="T16" fmla="*/ 2 w 882"/>
                    <a:gd name="T17" fmla="*/ 458 h 513"/>
                    <a:gd name="T18" fmla="*/ 0 w 882"/>
                    <a:gd name="T19" fmla="*/ 438 h 513"/>
                    <a:gd name="T20" fmla="*/ 0 w 882"/>
                    <a:gd name="T21" fmla="*/ 75 h 513"/>
                    <a:gd name="T22" fmla="*/ 2 w 882"/>
                    <a:gd name="T23" fmla="*/ 55 h 513"/>
                    <a:gd name="T24" fmla="*/ 9 w 882"/>
                    <a:gd name="T25" fmla="*/ 38 h 513"/>
                    <a:gd name="T26" fmla="*/ 22 w 882"/>
                    <a:gd name="T27" fmla="*/ 22 h 513"/>
                    <a:gd name="T28" fmla="*/ 37 w 882"/>
                    <a:gd name="T29" fmla="*/ 10 h 513"/>
                    <a:gd name="T30" fmla="*/ 55 w 882"/>
                    <a:gd name="T31" fmla="*/ 3 h 513"/>
                    <a:gd name="T32" fmla="*/ 75 w 882"/>
                    <a:gd name="T33" fmla="*/ 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82" h="513">
                      <a:moveTo>
                        <a:pt x="75" y="0"/>
                      </a:moveTo>
                      <a:lnTo>
                        <a:pt x="882" y="0"/>
                      </a:lnTo>
                      <a:lnTo>
                        <a:pt x="882" y="513"/>
                      </a:lnTo>
                      <a:lnTo>
                        <a:pt x="75" y="513"/>
                      </a:lnTo>
                      <a:lnTo>
                        <a:pt x="55" y="510"/>
                      </a:lnTo>
                      <a:lnTo>
                        <a:pt x="37" y="503"/>
                      </a:lnTo>
                      <a:lnTo>
                        <a:pt x="22" y="491"/>
                      </a:lnTo>
                      <a:lnTo>
                        <a:pt x="9" y="476"/>
                      </a:lnTo>
                      <a:lnTo>
                        <a:pt x="2" y="458"/>
                      </a:lnTo>
                      <a:lnTo>
                        <a:pt x="0" y="438"/>
                      </a:lnTo>
                      <a:lnTo>
                        <a:pt x="0" y="75"/>
                      </a:lnTo>
                      <a:lnTo>
                        <a:pt x="2" y="55"/>
                      </a:lnTo>
                      <a:lnTo>
                        <a:pt x="9" y="38"/>
                      </a:lnTo>
                      <a:lnTo>
                        <a:pt x="22" y="22"/>
                      </a:lnTo>
                      <a:lnTo>
                        <a:pt x="37" y="10"/>
                      </a:lnTo>
                      <a:lnTo>
                        <a:pt x="55" y="3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rgbClr val="FFFFFF">
                        <a:lumMod val="75000"/>
                      </a:srgbClr>
                    </a:gs>
                    <a:gs pos="65000">
                      <a:srgbClr val="FFFFFF">
                        <a:lumMod val="50000"/>
                      </a:srgbClr>
                    </a:gs>
                    <a:gs pos="9000">
                      <a:srgbClr val="FFFFFF">
                        <a:lumMod val="85000"/>
                      </a:srgbClr>
                    </a:gs>
                    <a:gs pos="35000">
                      <a:srgbClr val="FFFFFF">
                        <a:lumMod val="95000"/>
                      </a:srgbClr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Freeform 577"/>
                <p:cNvSpPr>
                  <a:spLocks/>
                </p:cNvSpPr>
                <p:nvPr/>
              </p:nvSpPr>
              <p:spPr bwMode="auto">
                <a:xfrm>
                  <a:off x="4619009" y="5057059"/>
                  <a:ext cx="1047988" cy="524214"/>
                </a:xfrm>
                <a:custGeom>
                  <a:avLst/>
                  <a:gdLst>
                    <a:gd name="connsiteX0" fmla="*/ 579438 w 579438"/>
                    <a:gd name="connsiteY0" fmla="*/ 109796 h 312738"/>
                    <a:gd name="connsiteX1" fmla="*/ 568356 w 579438"/>
                    <a:gd name="connsiteY1" fmla="*/ 113744 h 312738"/>
                    <a:gd name="connsiteX2" fmla="*/ 567974 w 579438"/>
                    <a:gd name="connsiteY2" fmla="*/ 113811 h 312738"/>
                    <a:gd name="connsiteX3" fmla="*/ 579438 w 579438"/>
                    <a:gd name="connsiteY3" fmla="*/ 109261 h 312738"/>
                    <a:gd name="connsiteX4" fmla="*/ 578622 w 579438"/>
                    <a:gd name="connsiteY4" fmla="*/ 109553 h 312738"/>
                    <a:gd name="connsiteX5" fmla="*/ 579438 w 579438"/>
                    <a:gd name="connsiteY5" fmla="*/ 109266 h 312738"/>
                    <a:gd name="connsiteX6" fmla="*/ 577602 w 579438"/>
                    <a:gd name="connsiteY6" fmla="*/ 109922 h 312738"/>
                    <a:gd name="connsiteX7" fmla="*/ 579438 w 579438"/>
                    <a:gd name="connsiteY7" fmla="*/ 109277 h 312738"/>
                    <a:gd name="connsiteX8" fmla="*/ 568356 w 579438"/>
                    <a:gd name="connsiteY8" fmla="*/ 113235 h 312738"/>
                    <a:gd name="connsiteX9" fmla="*/ 567971 w 579438"/>
                    <a:gd name="connsiteY9" fmla="*/ 113303 h 312738"/>
                    <a:gd name="connsiteX10" fmla="*/ 568034 w 579438"/>
                    <a:gd name="connsiteY10" fmla="*/ 113281 h 312738"/>
                    <a:gd name="connsiteX11" fmla="*/ 567973 w 579438"/>
                    <a:gd name="connsiteY11" fmla="*/ 113292 h 312738"/>
                    <a:gd name="connsiteX12" fmla="*/ 568002 w 579438"/>
                    <a:gd name="connsiteY12" fmla="*/ 113282 h 312738"/>
                    <a:gd name="connsiteX13" fmla="*/ 568001 w 579438"/>
                    <a:gd name="connsiteY13" fmla="*/ 113282 h 312738"/>
                    <a:gd name="connsiteX14" fmla="*/ 567973 w 579438"/>
                    <a:gd name="connsiteY14" fmla="*/ 113287 h 312738"/>
                    <a:gd name="connsiteX15" fmla="*/ 579438 w 579438"/>
                    <a:gd name="connsiteY15" fmla="*/ 108744 h 312738"/>
                    <a:gd name="connsiteX16" fmla="*/ 568356 w 579438"/>
                    <a:gd name="connsiteY16" fmla="*/ 112713 h 312738"/>
                    <a:gd name="connsiteX17" fmla="*/ 567971 w 579438"/>
                    <a:gd name="connsiteY17" fmla="*/ 112781 h 312738"/>
                    <a:gd name="connsiteX18" fmla="*/ 359924 w 579438"/>
                    <a:gd name="connsiteY18" fmla="*/ 0 h 312738"/>
                    <a:gd name="connsiteX19" fmla="*/ 359935 w 579438"/>
                    <a:gd name="connsiteY19" fmla="*/ 15 h 312738"/>
                    <a:gd name="connsiteX20" fmla="*/ 359953 w 579438"/>
                    <a:gd name="connsiteY20" fmla="*/ 0 h 312738"/>
                    <a:gd name="connsiteX21" fmla="*/ 359965 w 579438"/>
                    <a:gd name="connsiteY21" fmla="*/ 16 h 312738"/>
                    <a:gd name="connsiteX22" fmla="*/ 359984 w 579438"/>
                    <a:gd name="connsiteY22" fmla="*/ 0 h 312738"/>
                    <a:gd name="connsiteX23" fmla="*/ 359992 w 579438"/>
                    <a:gd name="connsiteY23" fmla="*/ 10 h 312738"/>
                    <a:gd name="connsiteX24" fmla="*/ 360003 w 579438"/>
                    <a:gd name="connsiteY24" fmla="*/ 0 h 312738"/>
                    <a:gd name="connsiteX25" fmla="*/ 360068 w 579438"/>
                    <a:gd name="connsiteY25" fmla="*/ 88 h 312738"/>
                    <a:gd name="connsiteX26" fmla="*/ 360170 w 579438"/>
                    <a:gd name="connsiteY26" fmla="*/ 0 h 312738"/>
                    <a:gd name="connsiteX27" fmla="*/ 360304 w 579438"/>
                    <a:gd name="connsiteY27" fmla="*/ 180 h 312738"/>
                    <a:gd name="connsiteX28" fmla="*/ 360513 w 579438"/>
                    <a:gd name="connsiteY28" fmla="*/ 0 h 312738"/>
                    <a:gd name="connsiteX29" fmla="*/ 360515 w 579438"/>
                    <a:gd name="connsiteY29" fmla="*/ 3 h 312738"/>
                    <a:gd name="connsiteX30" fmla="*/ 360520 w 579438"/>
                    <a:gd name="connsiteY30" fmla="*/ 0 h 312738"/>
                    <a:gd name="connsiteX31" fmla="*/ 360522 w 579438"/>
                    <a:gd name="connsiteY31" fmla="*/ 3 h 312738"/>
                    <a:gd name="connsiteX32" fmla="*/ 360526 w 579438"/>
                    <a:gd name="connsiteY32" fmla="*/ 0 h 312738"/>
                    <a:gd name="connsiteX33" fmla="*/ 360529 w 579438"/>
                    <a:gd name="connsiteY33" fmla="*/ 3 h 312738"/>
                    <a:gd name="connsiteX34" fmla="*/ 360533 w 579438"/>
                    <a:gd name="connsiteY34" fmla="*/ 0 h 312738"/>
                    <a:gd name="connsiteX35" fmla="*/ 360555 w 579438"/>
                    <a:gd name="connsiteY35" fmla="*/ 29 h 312738"/>
                    <a:gd name="connsiteX36" fmla="*/ 360588 w 579438"/>
                    <a:gd name="connsiteY36" fmla="*/ 0 h 312738"/>
                    <a:gd name="connsiteX37" fmla="*/ 360592 w 579438"/>
                    <a:gd name="connsiteY37" fmla="*/ 5 h 312738"/>
                    <a:gd name="connsiteX38" fmla="*/ 360599 w 579438"/>
                    <a:gd name="connsiteY38" fmla="*/ 0 h 312738"/>
                    <a:gd name="connsiteX39" fmla="*/ 360603 w 579438"/>
                    <a:gd name="connsiteY39" fmla="*/ 5 h 312738"/>
                    <a:gd name="connsiteX40" fmla="*/ 360609 w 579438"/>
                    <a:gd name="connsiteY40" fmla="*/ 0 h 312738"/>
                    <a:gd name="connsiteX41" fmla="*/ 360614 w 579438"/>
                    <a:gd name="connsiteY41" fmla="*/ 7 h 312738"/>
                    <a:gd name="connsiteX42" fmla="*/ 360622 w 579438"/>
                    <a:gd name="connsiteY42" fmla="*/ 0 h 312738"/>
                    <a:gd name="connsiteX43" fmla="*/ 360628 w 579438"/>
                    <a:gd name="connsiteY43" fmla="*/ 8 h 312738"/>
                    <a:gd name="connsiteX44" fmla="*/ 360637 w 579438"/>
                    <a:gd name="connsiteY44" fmla="*/ 0 h 312738"/>
                    <a:gd name="connsiteX45" fmla="*/ 360841 w 579438"/>
                    <a:gd name="connsiteY45" fmla="*/ 273 h 312738"/>
                    <a:gd name="connsiteX46" fmla="*/ 361156 w 579438"/>
                    <a:gd name="connsiteY46" fmla="*/ 0 h 312738"/>
                    <a:gd name="connsiteX47" fmla="*/ 369522 w 579438"/>
                    <a:gd name="connsiteY47" fmla="*/ 11233 h 312738"/>
                    <a:gd name="connsiteX48" fmla="*/ 369669 w 579438"/>
                    <a:gd name="connsiteY48" fmla="*/ 11113 h 312738"/>
                    <a:gd name="connsiteX49" fmla="*/ 373206 w 579438"/>
                    <a:gd name="connsiteY49" fmla="*/ 16179 h 312738"/>
                    <a:gd name="connsiteX50" fmla="*/ 381794 w 579438"/>
                    <a:gd name="connsiteY50" fmla="*/ 27711 h 312738"/>
                    <a:gd name="connsiteX51" fmla="*/ 402431 w 579438"/>
                    <a:gd name="connsiteY51" fmla="*/ 51463 h 312738"/>
                    <a:gd name="connsiteX52" fmla="*/ 423069 w 579438"/>
                    <a:gd name="connsiteY52" fmla="*/ 71257 h 312738"/>
                    <a:gd name="connsiteX53" fmla="*/ 427993 w 579438"/>
                    <a:gd name="connsiteY53" fmla="*/ 74847 h 312738"/>
                    <a:gd name="connsiteX54" fmla="*/ 428625 w 579438"/>
                    <a:gd name="connsiteY54" fmla="*/ 75241 h 312738"/>
                    <a:gd name="connsiteX55" fmla="*/ 428574 w 579438"/>
                    <a:gd name="connsiteY55" fmla="*/ 75270 h 312738"/>
                    <a:gd name="connsiteX56" fmla="*/ 443706 w 579438"/>
                    <a:gd name="connsiteY56" fmla="*/ 86300 h 312738"/>
                    <a:gd name="connsiteX57" fmla="*/ 465099 w 579438"/>
                    <a:gd name="connsiteY57" fmla="*/ 98155 h 312738"/>
                    <a:gd name="connsiteX58" fmla="*/ 465448 w 579438"/>
                    <a:gd name="connsiteY58" fmla="*/ 98303 h 312738"/>
                    <a:gd name="connsiteX59" fmla="*/ 482600 w 579438"/>
                    <a:gd name="connsiteY59" fmla="*/ 105302 h 312738"/>
                    <a:gd name="connsiteX60" fmla="*/ 482275 w 579438"/>
                    <a:gd name="connsiteY60" fmla="*/ 105441 h 312738"/>
                    <a:gd name="connsiteX61" fmla="*/ 484448 w 579438"/>
                    <a:gd name="connsiteY61" fmla="*/ 106363 h 312738"/>
                    <a:gd name="connsiteX62" fmla="*/ 491759 w 579438"/>
                    <a:gd name="connsiteY62" fmla="*/ 108501 h 312738"/>
                    <a:gd name="connsiteX63" fmla="*/ 495300 w 579438"/>
                    <a:gd name="connsiteY63" fmla="*/ 109261 h 312738"/>
                    <a:gd name="connsiteX64" fmla="*/ 494908 w 579438"/>
                    <a:gd name="connsiteY64" fmla="*/ 109422 h 312738"/>
                    <a:gd name="connsiteX65" fmla="*/ 503446 w 579438"/>
                    <a:gd name="connsiteY65" fmla="*/ 111919 h 312738"/>
                    <a:gd name="connsiteX66" fmla="*/ 521653 w 579438"/>
                    <a:gd name="connsiteY66" fmla="*/ 115094 h 312738"/>
                    <a:gd name="connsiteX67" fmla="*/ 532630 w 579438"/>
                    <a:gd name="connsiteY67" fmla="*/ 115595 h 312738"/>
                    <a:gd name="connsiteX68" fmla="*/ 534988 w 579438"/>
                    <a:gd name="connsiteY68" fmla="*/ 115595 h 312738"/>
                    <a:gd name="connsiteX69" fmla="*/ 534729 w 579438"/>
                    <a:gd name="connsiteY69" fmla="*/ 115690 h 312738"/>
                    <a:gd name="connsiteX70" fmla="*/ 539068 w 579438"/>
                    <a:gd name="connsiteY70" fmla="*/ 115888 h 312738"/>
                    <a:gd name="connsiteX71" fmla="*/ 554899 w 579438"/>
                    <a:gd name="connsiteY71" fmla="*/ 115094 h 312738"/>
                    <a:gd name="connsiteX72" fmla="*/ 567971 w 579438"/>
                    <a:gd name="connsiteY72" fmla="*/ 112781 h 312738"/>
                    <a:gd name="connsiteX73" fmla="*/ 565089 w 579438"/>
                    <a:gd name="connsiteY73" fmla="*/ 113796 h 312738"/>
                    <a:gd name="connsiteX74" fmla="*/ 567973 w 579438"/>
                    <a:gd name="connsiteY74" fmla="*/ 113287 h 312738"/>
                    <a:gd name="connsiteX75" fmla="*/ 567973 w 579438"/>
                    <a:gd name="connsiteY75" fmla="*/ 113287 h 312738"/>
                    <a:gd name="connsiteX76" fmla="*/ 567971 w 579438"/>
                    <a:gd name="connsiteY76" fmla="*/ 113288 h 312738"/>
                    <a:gd name="connsiteX77" fmla="*/ 567971 w 579438"/>
                    <a:gd name="connsiteY77" fmla="*/ 113288 h 312738"/>
                    <a:gd name="connsiteX78" fmla="*/ 567967 w 579438"/>
                    <a:gd name="connsiteY78" fmla="*/ 113289 h 312738"/>
                    <a:gd name="connsiteX79" fmla="*/ 567947 w 579438"/>
                    <a:gd name="connsiteY79" fmla="*/ 113296 h 312738"/>
                    <a:gd name="connsiteX80" fmla="*/ 567973 w 579438"/>
                    <a:gd name="connsiteY80" fmla="*/ 113292 h 312738"/>
                    <a:gd name="connsiteX81" fmla="*/ 567909 w 579438"/>
                    <a:gd name="connsiteY81" fmla="*/ 113314 h 312738"/>
                    <a:gd name="connsiteX82" fmla="*/ 567971 w 579438"/>
                    <a:gd name="connsiteY82" fmla="*/ 113303 h 312738"/>
                    <a:gd name="connsiteX83" fmla="*/ 565068 w 579438"/>
                    <a:gd name="connsiteY83" fmla="*/ 114323 h 312738"/>
                    <a:gd name="connsiteX84" fmla="*/ 567974 w 579438"/>
                    <a:gd name="connsiteY84" fmla="*/ 113811 h 312738"/>
                    <a:gd name="connsiteX85" fmla="*/ 0 w 579438"/>
                    <a:gd name="connsiteY85" fmla="*/ 312738 h 312738"/>
                    <a:gd name="connsiteX0" fmla="*/ 580823 w 580823"/>
                    <a:gd name="connsiteY0" fmla="*/ 109796 h 304428"/>
                    <a:gd name="connsiteX1" fmla="*/ 569741 w 580823"/>
                    <a:gd name="connsiteY1" fmla="*/ 113744 h 304428"/>
                    <a:gd name="connsiteX2" fmla="*/ 569359 w 580823"/>
                    <a:gd name="connsiteY2" fmla="*/ 113811 h 304428"/>
                    <a:gd name="connsiteX3" fmla="*/ 580823 w 580823"/>
                    <a:gd name="connsiteY3" fmla="*/ 109796 h 304428"/>
                    <a:gd name="connsiteX4" fmla="*/ 580823 w 580823"/>
                    <a:gd name="connsiteY4" fmla="*/ 109261 h 304428"/>
                    <a:gd name="connsiteX5" fmla="*/ 580007 w 580823"/>
                    <a:gd name="connsiteY5" fmla="*/ 109553 h 304428"/>
                    <a:gd name="connsiteX6" fmla="*/ 580823 w 580823"/>
                    <a:gd name="connsiteY6" fmla="*/ 109266 h 304428"/>
                    <a:gd name="connsiteX7" fmla="*/ 578987 w 580823"/>
                    <a:gd name="connsiteY7" fmla="*/ 109922 h 304428"/>
                    <a:gd name="connsiteX8" fmla="*/ 580823 w 580823"/>
                    <a:gd name="connsiteY8" fmla="*/ 109277 h 304428"/>
                    <a:gd name="connsiteX9" fmla="*/ 569741 w 580823"/>
                    <a:gd name="connsiteY9" fmla="*/ 113235 h 304428"/>
                    <a:gd name="connsiteX10" fmla="*/ 569356 w 580823"/>
                    <a:gd name="connsiteY10" fmla="*/ 113303 h 304428"/>
                    <a:gd name="connsiteX11" fmla="*/ 569419 w 580823"/>
                    <a:gd name="connsiteY11" fmla="*/ 113281 h 304428"/>
                    <a:gd name="connsiteX12" fmla="*/ 569358 w 580823"/>
                    <a:gd name="connsiteY12" fmla="*/ 113292 h 304428"/>
                    <a:gd name="connsiteX13" fmla="*/ 569387 w 580823"/>
                    <a:gd name="connsiteY13" fmla="*/ 113282 h 304428"/>
                    <a:gd name="connsiteX14" fmla="*/ 569386 w 580823"/>
                    <a:gd name="connsiteY14" fmla="*/ 113282 h 304428"/>
                    <a:gd name="connsiteX15" fmla="*/ 569358 w 580823"/>
                    <a:gd name="connsiteY15" fmla="*/ 113287 h 304428"/>
                    <a:gd name="connsiteX16" fmla="*/ 580823 w 580823"/>
                    <a:gd name="connsiteY16" fmla="*/ 109261 h 304428"/>
                    <a:gd name="connsiteX17" fmla="*/ 580823 w 580823"/>
                    <a:gd name="connsiteY17" fmla="*/ 108744 h 304428"/>
                    <a:gd name="connsiteX18" fmla="*/ 569741 w 580823"/>
                    <a:gd name="connsiteY18" fmla="*/ 112713 h 304428"/>
                    <a:gd name="connsiteX19" fmla="*/ 569356 w 580823"/>
                    <a:gd name="connsiteY19" fmla="*/ 112781 h 304428"/>
                    <a:gd name="connsiteX20" fmla="*/ 580823 w 580823"/>
                    <a:gd name="connsiteY20" fmla="*/ 108744 h 304428"/>
                    <a:gd name="connsiteX21" fmla="*/ 361309 w 580823"/>
                    <a:gd name="connsiteY21" fmla="*/ 0 h 304428"/>
                    <a:gd name="connsiteX22" fmla="*/ 361320 w 580823"/>
                    <a:gd name="connsiteY22" fmla="*/ 15 h 304428"/>
                    <a:gd name="connsiteX23" fmla="*/ 361338 w 580823"/>
                    <a:gd name="connsiteY23" fmla="*/ 0 h 304428"/>
                    <a:gd name="connsiteX24" fmla="*/ 361350 w 580823"/>
                    <a:gd name="connsiteY24" fmla="*/ 16 h 304428"/>
                    <a:gd name="connsiteX25" fmla="*/ 361369 w 580823"/>
                    <a:gd name="connsiteY25" fmla="*/ 0 h 304428"/>
                    <a:gd name="connsiteX26" fmla="*/ 361377 w 580823"/>
                    <a:gd name="connsiteY26" fmla="*/ 10 h 304428"/>
                    <a:gd name="connsiteX27" fmla="*/ 361388 w 580823"/>
                    <a:gd name="connsiteY27" fmla="*/ 0 h 304428"/>
                    <a:gd name="connsiteX28" fmla="*/ 361453 w 580823"/>
                    <a:gd name="connsiteY28" fmla="*/ 88 h 304428"/>
                    <a:gd name="connsiteX29" fmla="*/ 361555 w 580823"/>
                    <a:gd name="connsiteY29" fmla="*/ 0 h 304428"/>
                    <a:gd name="connsiteX30" fmla="*/ 361689 w 580823"/>
                    <a:gd name="connsiteY30" fmla="*/ 180 h 304428"/>
                    <a:gd name="connsiteX31" fmla="*/ 361898 w 580823"/>
                    <a:gd name="connsiteY31" fmla="*/ 0 h 304428"/>
                    <a:gd name="connsiteX32" fmla="*/ 361900 w 580823"/>
                    <a:gd name="connsiteY32" fmla="*/ 3 h 304428"/>
                    <a:gd name="connsiteX33" fmla="*/ 361905 w 580823"/>
                    <a:gd name="connsiteY33" fmla="*/ 0 h 304428"/>
                    <a:gd name="connsiteX34" fmla="*/ 361907 w 580823"/>
                    <a:gd name="connsiteY34" fmla="*/ 3 h 304428"/>
                    <a:gd name="connsiteX35" fmla="*/ 361911 w 580823"/>
                    <a:gd name="connsiteY35" fmla="*/ 0 h 304428"/>
                    <a:gd name="connsiteX36" fmla="*/ 361914 w 580823"/>
                    <a:gd name="connsiteY36" fmla="*/ 3 h 304428"/>
                    <a:gd name="connsiteX37" fmla="*/ 361918 w 580823"/>
                    <a:gd name="connsiteY37" fmla="*/ 0 h 304428"/>
                    <a:gd name="connsiteX38" fmla="*/ 361940 w 580823"/>
                    <a:gd name="connsiteY38" fmla="*/ 29 h 304428"/>
                    <a:gd name="connsiteX39" fmla="*/ 361973 w 580823"/>
                    <a:gd name="connsiteY39" fmla="*/ 0 h 304428"/>
                    <a:gd name="connsiteX40" fmla="*/ 361977 w 580823"/>
                    <a:gd name="connsiteY40" fmla="*/ 5 h 304428"/>
                    <a:gd name="connsiteX41" fmla="*/ 361984 w 580823"/>
                    <a:gd name="connsiteY41" fmla="*/ 0 h 304428"/>
                    <a:gd name="connsiteX42" fmla="*/ 361988 w 580823"/>
                    <a:gd name="connsiteY42" fmla="*/ 5 h 304428"/>
                    <a:gd name="connsiteX43" fmla="*/ 361994 w 580823"/>
                    <a:gd name="connsiteY43" fmla="*/ 0 h 304428"/>
                    <a:gd name="connsiteX44" fmla="*/ 361999 w 580823"/>
                    <a:gd name="connsiteY44" fmla="*/ 7 h 304428"/>
                    <a:gd name="connsiteX45" fmla="*/ 362007 w 580823"/>
                    <a:gd name="connsiteY45" fmla="*/ 0 h 304428"/>
                    <a:gd name="connsiteX46" fmla="*/ 362013 w 580823"/>
                    <a:gd name="connsiteY46" fmla="*/ 8 h 304428"/>
                    <a:gd name="connsiteX47" fmla="*/ 362022 w 580823"/>
                    <a:gd name="connsiteY47" fmla="*/ 0 h 304428"/>
                    <a:gd name="connsiteX48" fmla="*/ 362226 w 580823"/>
                    <a:gd name="connsiteY48" fmla="*/ 273 h 304428"/>
                    <a:gd name="connsiteX49" fmla="*/ 362541 w 580823"/>
                    <a:gd name="connsiteY49" fmla="*/ 0 h 304428"/>
                    <a:gd name="connsiteX50" fmla="*/ 370907 w 580823"/>
                    <a:gd name="connsiteY50" fmla="*/ 11233 h 304428"/>
                    <a:gd name="connsiteX51" fmla="*/ 371054 w 580823"/>
                    <a:gd name="connsiteY51" fmla="*/ 11113 h 304428"/>
                    <a:gd name="connsiteX52" fmla="*/ 374591 w 580823"/>
                    <a:gd name="connsiteY52" fmla="*/ 16179 h 304428"/>
                    <a:gd name="connsiteX53" fmla="*/ 383179 w 580823"/>
                    <a:gd name="connsiteY53" fmla="*/ 27711 h 304428"/>
                    <a:gd name="connsiteX54" fmla="*/ 403816 w 580823"/>
                    <a:gd name="connsiteY54" fmla="*/ 51463 h 304428"/>
                    <a:gd name="connsiteX55" fmla="*/ 424454 w 580823"/>
                    <a:gd name="connsiteY55" fmla="*/ 71257 h 304428"/>
                    <a:gd name="connsiteX56" fmla="*/ 429378 w 580823"/>
                    <a:gd name="connsiteY56" fmla="*/ 74847 h 304428"/>
                    <a:gd name="connsiteX57" fmla="*/ 430010 w 580823"/>
                    <a:gd name="connsiteY57" fmla="*/ 75241 h 304428"/>
                    <a:gd name="connsiteX58" fmla="*/ 429959 w 580823"/>
                    <a:gd name="connsiteY58" fmla="*/ 75270 h 304428"/>
                    <a:gd name="connsiteX59" fmla="*/ 445091 w 580823"/>
                    <a:gd name="connsiteY59" fmla="*/ 86300 h 304428"/>
                    <a:gd name="connsiteX60" fmla="*/ 466484 w 580823"/>
                    <a:gd name="connsiteY60" fmla="*/ 98155 h 304428"/>
                    <a:gd name="connsiteX61" fmla="*/ 466833 w 580823"/>
                    <a:gd name="connsiteY61" fmla="*/ 98303 h 304428"/>
                    <a:gd name="connsiteX62" fmla="*/ 483985 w 580823"/>
                    <a:gd name="connsiteY62" fmla="*/ 105302 h 304428"/>
                    <a:gd name="connsiteX63" fmla="*/ 483660 w 580823"/>
                    <a:gd name="connsiteY63" fmla="*/ 105441 h 304428"/>
                    <a:gd name="connsiteX64" fmla="*/ 485833 w 580823"/>
                    <a:gd name="connsiteY64" fmla="*/ 106363 h 304428"/>
                    <a:gd name="connsiteX65" fmla="*/ 493144 w 580823"/>
                    <a:gd name="connsiteY65" fmla="*/ 108501 h 304428"/>
                    <a:gd name="connsiteX66" fmla="*/ 496685 w 580823"/>
                    <a:gd name="connsiteY66" fmla="*/ 109261 h 304428"/>
                    <a:gd name="connsiteX67" fmla="*/ 496293 w 580823"/>
                    <a:gd name="connsiteY67" fmla="*/ 109422 h 304428"/>
                    <a:gd name="connsiteX68" fmla="*/ 504831 w 580823"/>
                    <a:gd name="connsiteY68" fmla="*/ 111919 h 304428"/>
                    <a:gd name="connsiteX69" fmla="*/ 523038 w 580823"/>
                    <a:gd name="connsiteY69" fmla="*/ 115094 h 304428"/>
                    <a:gd name="connsiteX70" fmla="*/ 534015 w 580823"/>
                    <a:gd name="connsiteY70" fmla="*/ 115595 h 304428"/>
                    <a:gd name="connsiteX71" fmla="*/ 536373 w 580823"/>
                    <a:gd name="connsiteY71" fmla="*/ 115595 h 304428"/>
                    <a:gd name="connsiteX72" fmla="*/ 536114 w 580823"/>
                    <a:gd name="connsiteY72" fmla="*/ 115690 h 304428"/>
                    <a:gd name="connsiteX73" fmla="*/ 540453 w 580823"/>
                    <a:gd name="connsiteY73" fmla="*/ 115888 h 304428"/>
                    <a:gd name="connsiteX74" fmla="*/ 556284 w 580823"/>
                    <a:gd name="connsiteY74" fmla="*/ 115094 h 304428"/>
                    <a:gd name="connsiteX75" fmla="*/ 569356 w 580823"/>
                    <a:gd name="connsiteY75" fmla="*/ 112781 h 304428"/>
                    <a:gd name="connsiteX76" fmla="*/ 566474 w 580823"/>
                    <a:gd name="connsiteY76" fmla="*/ 113796 h 304428"/>
                    <a:gd name="connsiteX77" fmla="*/ 569358 w 580823"/>
                    <a:gd name="connsiteY77" fmla="*/ 113287 h 304428"/>
                    <a:gd name="connsiteX78" fmla="*/ 569358 w 580823"/>
                    <a:gd name="connsiteY78" fmla="*/ 113287 h 304428"/>
                    <a:gd name="connsiteX79" fmla="*/ 569356 w 580823"/>
                    <a:gd name="connsiteY79" fmla="*/ 113288 h 304428"/>
                    <a:gd name="connsiteX80" fmla="*/ 569356 w 580823"/>
                    <a:gd name="connsiteY80" fmla="*/ 113288 h 304428"/>
                    <a:gd name="connsiteX81" fmla="*/ 569352 w 580823"/>
                    <a:gd name="connsiteY81" fmla="*/ 113289 h 304428"/>
                    <a:gd name="connsiteX82" fmla="*/ 569332 w 580823"/>
                    <a:gd name="connsiteY82" fmla="*/ 113296 h 304428"/>
                    <a:gd name="connsiteX83" fmla="*/ 569358 w 580823"/>
                    <a:gd name="connsiteY83" fmla="*/ 113292 h 304428"/>
                    <a:gd name="connsiteX84" fmla="*/ 569294 w 580823"/>
                    <a:gd name="connsiteY84" fmla="*/ 113314 h 304428"/>
                    <a:gd name="connsiteX85" fmla="*/ 569356 w 580823"/>
                    <a:gd name="connsiteY85" fmla="*/ 113303 h 304428"/>
                    <a:gd name="connsiteX86" fmla="*/ 566453 w 580823"/>
                    <a:gd name="connsiteY86" fmla="*/ 114323 h 304428"/>
                    <a:gd name="connsiteX87" fmla="*/ 569359 w 580823"/>
                    <a:gd name="connsiteY87" fmla="*/ 113811 h 304428"/>
                    <a:gd name="connsiteX88" fmla="*/ 0 w 580823"/>
                    <a:gd name="connsiteY88" fmla="*/ 304428 h 304428"/>
                    <a:gd name="connsiteX89" fmla="*/ 361309 w 580823"/>
                    <a:gd name="connsiteY89" fmla="*/ 0 h 304428"/>
                    <a:gd name="connsiteX0" fmla="*/ 569744 w 569744"/>
                    <a:gd name="connsiteY0" fmla="*/ 109796 h 304428"/>
                    <a:gd name="connsiteX1" fmla="*/ 558662 w 569744"/>
                    <a:gd name="connsiteY1" fmla="*/ 113744 h 304428"/>
                    <a:gd name="connsiteX2" fmla="*/ 558280 w 569744"/>
                    <a:gd name="connsiteY2" fmla="*/ 113811 h 304428"/>
                    <a:gd name="connsiteX3" fmla="*/ 569744 w 569744"/>
                    <a:gd name="connsiteY3" fmla="*/ 109796 h 304428"/>
                    <a:gd name="connsiteX4" fmla="*/ 569744 w 569744"/>
                    <a:gd name="connsiteY4" fmla="*/ 109261 h 304428"/>
                    <a:gd name="connsiteX5" fmla="*/ 568928 w 569744"/>
                    <a:gd name="connsiteY5" fmla="*/ 109553 h 304428"/>
                    <a:gd name="connsiteX6" fmla="*/ 569744 w 569744"/>
                    <a:gd name="connsiteY6" fmla="*/ 109266 h 304428"/>
                    <a:gd name="connsiteX7" fmla="*/ 567908 w 569744"/>
                    <a:gd name="connsiteY7" fmla="*/ 109922 h 304428"/>
                    <a:gd name="connsiteX8" fmla="*/ 569744 w 569744"/>
                    <a:gd name="connsiteY8" fmla="*/ 109277 h 304428"/>
                    <a:gd name="connsiteX9" fmla="*/ 558662 w 569744"/>
                    <a:gd name="connsiteY9" fmla="*/ 113235 h 304428"/>
                    <a:gd name="connsiteX10" fmla="*/ 558277 w 569744"/>
                    <a:gd name="connsiteY10" fmla="*/ 113303 h 304428"/>
                    <a:gd name="connsiteX11" fmla="*/ 558340 w 569744"/>
                    <a:gd name="connsiteY11" fmla="*/ 113281 h 304428"/>
                    <a:gd name="connsiteX12" fmla="*/ 558279 w 569744"/>
                    <a:gd name="connsiteY12" fmla="*/ 113292 h 304428"/>
                    <a:gd name="connsiteX13" fmla="*/ 558308 w 569744"/>
                    <a:gd name="connsiteY13" fmla="*/ 113282 h 304428"/>
                    <a:gd name="connsiteX14" fmla="*/ 558307 w 569744"/>
                    <a:gd name="connsiteY14" fmla="*/ 113282 h 304428"/>
                    <a:gd name="connsiteX15" fmla="*/ 558279 w 569744"/>
                    <a:gd name="connsiteY15" fmla="*/ 113287 h 304428"/>
                    <a:gd name="connsiteX16" fmla="*/ 569744 w 569744"/>
                    <a:gd name="connsiteY16" fmla="*/ 109261 h 304428"/>
                    <a:gd name="connsiteX17" fmla="*/ 569744 w 569744"/>
                    <a:gd name="connsiteY17" fmla="*/ 108744 h 304428"/>
                    <a:gd name="connsiteX18" fmla="*/ 558662 w 569744"/>
                    <a:gd name="connsiteY18" fmla="*/ 112713 h 304428"/>
                    <a:gd name="connsiteX19" fmla="*/ 558277 w 569744"/>
                    <a:gd name="connsiteY19" fmla="*/ 112781 h 304428"/>
                    <a:gd name="connsiteX20" fmla="*/ 569744 w 569744"/>
                    <a:gd name="connsiteY20" fmla="*/ 108744 h 304428"/>
                    <a:gd name="connsiteX21" fmla="*/ 350230 w 569744"/>
                    <a:gd name="connsiteY21" fmla="*/ 0 h 304428"/>
                    <a:gd name="connsiteX22" fmla="*/ 350241 w 569744"/>
                    <a:gd name="connsiteY22" fmla="*/ 15 h 304428"/>
                    <a:gd name="connsiteX23" fmla="*/ 350259 w 569744"/>
                    <a:gd name="connsiteY23" fmla="*/ 0 h 304428"/>
                    <a:gd name="connsiteX24" fmla="*/ 350271 w 569744"/>
                    <a:gd name="connsiteY24" fmla="*/ 16 h 304428"/>
                    <a:gd name="connsiteX25" fmla="*/ 350290 w 569744"/>
                    <a:gd name="connsiteY25" fmla="*/ 0 h 304428"/>
                    <a:gd name="connsiteX26" fmla="*/ 350298 w 569744"/>
                    <a:gd name="connsiteY26" fmla="*/ 10 h 304428"/>
                    <a:gd name="connsiteX27" fmla="*/ 350309 w 569744"/>
                    <a:gd name="connsiteY27" fmla="*/ 0 h 304428"/>
                    <a:gd name="connsiteX28" fmla="*/ 350374 w 569744"/>
                    <a:gd name="connsiteY28" fmla="*/ 88 h 304428"/>
                    <a:gd name="connsiteX29" fmla="*/ 350476 w 569744"/>
                    <a:gd name="connsiteY29" fmla="*/ 0 h 304428"/>
                    <a:gd name="connsiteX30" fmla="*/ 350610 w 569744"/>
                    <a:gd name="connsiteY30" fmla="*/ 180 h 304428"/>
                    <a:gd name="connsiteX31" fmla="*/ 350819 w 569744"/>
                    <a:gd name="connsiteY31" fmla="*/ 0 h 304428"/>
                    <a:gd name="connsiteX32" fmla="*/ 350821 w 569744"/>
                    <a:gd name="connsiteY32" fmla="*/ 3 h 304428"/>
                    <a:gd name="connsiteX33" fmla="*/ 350826 w 569744"/>
                    <a:gd name="connsiteY33" fmla="*/ 0 h 304428"/>
                    <a:gd name="connsiteX34" fmla="*/ 350828 w 569744"/>
                    <a:gd name="connsiteY34" fmla="*/ 3 h 304428"/>
                    <a:gd name="connsiteX35" fmla="*/ 350832 w 569744"/>
                    <a:gd name="connsiteY35" fmla="*/ 0 h 304428"/>
                    <a:gd name="connsiteX36" fmla="*/ 350835 w 569744"/>
                    <a:gd name="connsiteY36" fmla="*/ 3 h 304428"/>
                    <a:gd name="connsiteX37" fmla="*/ 350839 w 569744"/>
                    <a:gd name="connsiteY37" fmla="*/ 0 h 304428"/>
                    <a:gd name="connsiteX38" fmla="*/ 350861 w 569744"/>
                    <a:gd name="connsiteY38" fmla="*/ 29 h 304428"/>
                    <a:gd name="connsiteX39" fmla="*/ 350894 w 569744"/>
                    <a:gd name="connsiteY39" fmla="*/ 0 h 304428"/>
                    <a:gd name="connsiteX40" fmla="*/ 350898 w 569744"/>
                    <a:gd name="connsiteY40" fmla="*/ 5 h 304428"/>
                    <a:gd name="connsiteX41" fmla="*/ 350905 w 569744"/>
                    <a:gd name="connsiteY41" fmla="*/ 0 h 304428"/>
                    <a:gd name="connsiteX42" fmla="*/ 350909 w 569744"/>
                    <a:gd name="connsiteY42" fmla="*/ 5 h 304428"/>
                    <a:gd name="connsiteX43" fmla="*/ 350915 w 569744"/>
                    <a:gd name="connsiteY43" fmla="*/ 0 h 304428"/>
                    <a:gd name="connsiteX44" fmla="*/ 350920 w 569744"/>
                    <a:gd name="connsiteY44" fmla="*/ 7 h 304428"/>
                    <a:gd name="connsiteX45" fmla="*/ 350928 w 569744"/>
                    <a:gd name="connsiteY45" fmla="*/ 0 h 304428"/>
                    <a:gd name="connsiteX46" fmla="*/ 350934 w 569744"/>
                    <a:gd name="connsiteY46" fmla="*/ 8 h 304428"/>
                    <a:gd name="connsiteX47" fmla="*/ 350943 w 569744"/>
                    <a:gd name="connsiteY47" fmla="*/ 0 h 304428"/>
                    <a:gd name="connsiteX48" fmla="*/ 351147 w 569744"/>
                    <a:gd name="connsiteY48" fmla="*/ 273 h 304428"/>
                    <a:gd name="connsiteX49" fmla="*/ 351462 w 569744"/>
                    <a:gd name="connsiteY49" fmla="*/ 0 h 304428"/>
                    <a:gd name="connsiteX50" fmla="*/ 359828 w 569744"/>
                    <a:gd name="connsiteY50" fmla="*/ 11233 h 304428"/>
                    <a:gd name="connsiteX51" fmla="*/ 359975 w 569744"/>
                    <a:gd name="connsiteY51" fmla="*/ 11113 h 304428"/>
                    <a:gd name="connsiteX52" fmla="*/ 363512 w 569744"/>
                    <a:gd name="connsiteY52" fmla="*/ 16179 h 304428"/>
                    <a:gd name="connsiteX53" fmla="*/ 372100 w 569744"/>
                    <a:gd name="connsiteY53" fmla="*/ 27711 h 304428"/>
                    <a:gd name="connsiteX54" fmla="*/ 392737 w 569744"/>
                    <a:gd name="connsiteY54" fmla="*/ 51463 h 304428"/>
                    <a:gd name="connsiteX55" fmla="*/ 413375 w 569744"/>
                    <a:gd name="connsiteY55" fmla="*/ 71257 h 304428"/>
                    <a:gd name="connsiteX56" fmla="*/ 418299 w 569744"/>
                    <a:gd name="connsiteY56" fmla="*/ 74847 h 304428"/>
                    <a:gd name="connsiteX57" fmla="*/ 418931 w 569744"/>
                    <a:gd name="connsiteY57" fmla="*/ 75241 h 304428"/>
                    <a:gd name="connsiteX58" fmla="*/ 418880 w 569744"/>
                    <a:gd name="connsiteY58" fmla="*/ 75270 h 304428"/>
                    <a:gd name="connsiteX59" fmla="*/ 434012 w 569744"/>
                    <a:gd name="connsiteY59" fmla="*/ 86300 h 304428"/>
                    <a:gd name="connsiteX60" fmla="*/ 455405 w 569744"/>
                    <a:gd name="connsiteY60" fmla="*/ 98155 h 304428"/>
                    <a:gd name="connsiteX61" fmla="*/ 455754 w 569744"/>
                    <a:gd name="connsiteY61" fmla="*/ 98303 h 304428"/>
                    <a:gd name="connsiteX62" fmla="*/ 472906 w 569744"/>
                    <a:gd name="connsiteY62" fmla="*/ 105302 h 304428"/>
                    <a:gd name="connsiteX63" fmla="*/ 472581 w 569744"/>
                    <a:gd name="connsiteY63" fmla="*/ 105441 h 304428"/>
                    <a:gd name="connsiteX64" fmla="*/ 474754 w 569744"/>
                    <a:gd name="connsiteY64" fmla="*/ 106363 h 304428"/>
                    <a:gd name="connsiteX65" fmla="*/ 482065 w 569744"/>
                    <a:gd name="connsiteY65" fmla="*/ 108501 h 304428"/>
                    <a:gd name="connsiteX66" fmla="*/ 485606 w 569744"/>
                    <a:gd name="connsiteY66" fmla="*/ 109261 h 304428"/>
                    <a:gd name="connsiteX67" fmla="*/ 485214 w 569744"/>
                    <a:gd name="connsiteY67" fmla="*/ 109422 h 304428"/>
                    <a:gd name="connsiteX68" fmla="*/ 493752 w 569744"/>
                    <a:gd name="connsiteY68" fmla="*/ 111919 h 304428"/>
                    <a:gd name="connsiteX69" fmla="*/ 511959 w 569744"/>
                    <a:gd name="connsiteY69" fmla="*/ 115094 h 304428"/>
                    <a:gd name="connsiteX70" fmla="*/ 522936 w 569744"/>
                    <a:gd name="connsiteY70" fmla="*/ 115595 h 304428"/>
                    <a:gd name="connsiteX71" fmla="*/ 525294 w 569744"/>
                    <a:gd name="connsiteY71" fmla="*/ 115595 h 304428"/>
                    <a:gd name="connsiteX72" fmla="*/ 525035 w 569744"/>
                    <a:gd name="connsiteY72" fmla="*/ 115690 h 304428"/>
                    <a:gd name="connsiteX73" fmla="*/ 529374 w 569744"/>
                    <a:gd name="connsiteY73" fmla="*/ 115888 h 304428"/>
                    <a:gd name="connsiteX74" fmla="*/ 545205 w 569744"/>
                    <a:gd name="connsiteY74" fmla="*/ 115094 h 304428"/>
                    <a:gd name="connsiteX75" fmla="*/ 558277 w 569744"/>
                    <a:gd name="connsiteY75" fmla="*/ 112781 h 304428"/>
                    <a:gd name="connsiteX76" fmla="*/ 555395 w 569744"/>
                    <a:gd name="connsiteY76" fmla="*/ 113796 h 304428"/>
                    <a:gd name="connsiteX77" fmla="*/ 558279 w 569744"/>
                    <a:gd name="connsiteY77" fmla="*/ 113287 h 304428"/>
                    <a:gd name="connsiteX78" fmla="*/ 558279 w 569744"/>
                    <a:gd name="connsiteY78" fmla="*/ 113287 h 304428"/>
                    <a:gd name="connsiteX79" fmla="*/ 558277 w 569744"/>
                    <a:gd name="connsiteY79" fmla="*/ 113288 h 304428"/>
                    <a:gd name="connsiteX80" fmla="*/ 558277 w 569744"/>
                    <a:gd name="connsiteY80" fmla="*/ 113288 h 304428"/>
                    <a:gd name="connsiteX81" fmla="*/ 558273 w 569744"/>
                    <a:gd name="connsiteY81" fmla="*/ 113289 h 304428"/>
                    <a:gd name="connsiteX82" fmla="*/ 558253 w 569744"/>
                    <a:gd name="connsiteY82" fmla="*/ 113296 h 304428"/>
                    <a:gd name="connsiteX83" fmla="*/ 558279 w 569744"/>
                    <a:gd name="connsiteY83" fmla="*/ 113292 h 304428"/>
                    <a:gd name="connsiteX84" fmla="*/ 558215 w 569744"/>
                    <a:gd name="connsiteY84" fmla="*/ 113314 h 304428"/>
                    <a:gd name="connsiteX85" fmla="*/ 558277 w 569744"/>
                    <a:gd name="connsiteY85" fmla="*/ 113303 h 304428"/>
                    <a:gd name="connsiteX86" fmla="*/ 555374 w 569744"/>
                    <a:gd name="connsiteY86" fmla="*/ 114323 h 304428"/>
                    <a:gd name="connsiteX87" fmla="*/ 558280 w 569744"/>
                    <a:gd name="connsiteY87" fmla="*/ 113811 h 304428"/>
                    <a:gd name="connsiteX88" fmla="*/ 0 w 569744"/>
                    <a:gd name="connsiteY88" fmla="*/ 304428 h 304428"/>
                    <a:gd name="connsiteX89" fmla="*/ 350230 w 569744"/>
                    <a:gd name="connsiteY89" fmla="*/ 0 h 304428"/>
                    <a:gd name="connsiteX0" fmla="*/ 566974 w 566974"/>
                    <a:gd name="connsiteY0" fmla="*/ 109796 h 304428"/>
                    <a:gd name="connsiteX1" fmla="*/ 555892 w 566974"/>
                    <a:gd name="connsiteY1" fmla="*/ 113744 h 304428"/>
                    <a:gd name="connsiteX2" fmla="*/ 555510 w 566974"/>
                    <a:gd name="connsiteY2" fmla="*/ 113811 h 304428"/>
                    <a:gd name="connsiteX3" fmla="*/ 566974 w 566974"/>
                    <a:gd name="connsiteY3" fmla="*/ 109796 h 304428"/>
                    <a:gd name="connsiteX4" fmla="*/ 566974 w 566974"/>
                    <a:gd name="connsiteY4" fmla="*/ 109261 h 304428"/>
                    <a:gd name="connsiteX5" fmla="*/ 566158 w 566974"/>
                    <a:gd name="connsiteY5" fmla="*/ 109553 h 304428"/>
                    <a:gd name="connsiteX6" fmla="*/ 566974 w 566974"/>
                    <a:gd name="connsiteY6" fmla="*/ 109266 h 304428"/>
                    <a:gd name="connsiteX7" fmla="*/ 565138 w 566974"/>
                    <a:gd name="connsiteY7" fmla="*/ 109922 h 304428"/>
                    <a:gd name="connsiteX8" fmla="*/ 566974 w 566974"/>
                    <a:gd name="connsiteY8" fmla="*/ 109277 h 304428"/>
                    <a:gd name="connsiteX9" fmla="*/ 555892 w 566974"/>
                    <a:gd name="connsiteY9" fmla="*/ 113235 h 304428"/>
                    <a:gd name="connsiteX10" fmla="*/ 555507 w 566974"/>
                    <a:gd name="connsiteY10" fmla="*/ 113303 h 304428"/>
                    <a:gd name="connsiteX11" fmla="*/ 555570 w 566974"/>
                    <a:gd name="connsiteY11" fmla="*/ 113281 h 304428"/>
                    <a:gd name="connsiteX12" fmla="*/ 555509 w 566974"/>
                    <a:gd name="connsiteY12" fmla="*/ 113292 h 304428"/>
                    <a:gd name="connsiteX13" fmla="*/ 555538 w 566974"/>
                    <a:gd name="connsiteY13" fmla="*/ 113282 h 304428"/>
                    <a:gd name="connsiteX14" fmla="*/ 555537 w 566974"/>
                    <a:gd name="connsiteY14" fmla="*/ 113282 h 304428"/>
                    <a:gd name="connsiteX15" fmla="*/ 555509 w 566974"/>
                    <a:gd name="connsiteY15" fmla="*/ 113287 h 304428"/>
                    <a:gd name="connsiteX16" fmla="*/ 566974 w 566974"/>
                    <a:gd name="connsiteY16" fmla="*/ 109261 h 304428"/>
                    <a:gd name="connsiteX17" fmla="*/ 566974 w 566974"/>
                    <a:gd name="connsiteY17" fmla="*/ 108744 h 304428"/>
                    <a:gd name="connsiteX18" fmla="*/ 555892 w 566974"/>
                    <a:gd name="connsiteY18" fmla="*/ 112713 h 304428"/>
                    <a:gd name="connsiteX19" fmla="*/ 555507 w 566974"/>
                    <a:gd name="connsiteY19" fmla="*/ 112781 h 304428"/>
                    <a:gd name="connsiteX20" fmla="*/ 566974 w 566974"/>
                    <a:gd name="connsiteY20" fmla="*/ 108744 h 304428"/>
                    <a:gd name="connsiteX21" fmla="*/ 347460 w 566974"/>
                    <a:gd name="connsiteY21" fmla="*/ 0 h 304428"/>
                    <a:gd name="connsiteX22" fmla="*/ 347471 w 566974"/>
                    <a:gd name="connsiteY22" fmla="*/ 15 h 304428"/>
                    <a:gd name="connsiteX23" fmla="*/ 347489 w 566974"/>
                    <a:gd name="connsiteY23" fmla="*/ 0 h 304428"/>
                    <a:gd name="connsiteX24" fmla="*/ 347501 w 566974"/>
                    <a:gd name="connsiteY24" fmla="*/ 16 h 304428"/>
                    <a:gd name="connsiteX25" fmla="*/ 347520 w 566974"/>
                    <a:gd name="connsiteY25" fmla="*/ 0 h 304428"/>
                    <a:gd name="connsiteX26" fmla="*/ 347528 w 566974"/>
                    <a:gd name="connsiteY26" fmla="*/ 10 h 304428"/>
                    <a:gd name="connsiteX27" fmla="*/ 347539 w 566974"/>
                    <a:gd name="connsiteY27" fmla="*/ 0 h 304428"/>
                    <a:gd name="connsiteX28" fmla="*/ 347604 w 566974"/>
                    <a:gd name="connsiteY28" fmla="*/ 88 h 304428"/>
                    <a:gd name="connsiteX29" fmla="*/ 347706 w 566974"/>
                    <a:gd name="connsiteY29" fmla="*/ 0 h 304428"/>
                    <a:gd name="connsiteX30" fmla="*/ 347840 w 566974"/>
                    <a:gd name="connsiteY30" fmla="*/ 180 h 304428"/>
                    <a:gd name="connsiteX31" fmla="*/ 348049 w 566974"/>
                    <a:gd name="connsiteY31" fmla="*/ 0 h 304428"/>
                    <a:gd name="connsiteX32" fmla="*/ 348051 w 566974"/>
                    <a:gd name="connsiteY32" fmla="*/ 3 h 304428"/>
                    <a:gd name="connsiteX33" fmla="*/ 348056 w 566974"/>
                    <a:gd name="connsiteY33" fmla="*/ 0 h 304428"/>
                    <a:gd name="connsiteX34" fmla="*/ 348058 w 566974"/>
                    <a:gd name="connsiteY34" fmla="*/ 3 h 304428"/>
                    <a:gd name="connsiteX35" fmla="*/ 348062 w 566974"/>
                    <a:gd name="connsiteY35" fmla="*/ 0 h 304428"/>
                    <a:gd name="connsiteX36" fmla="*/ 348065 w 566974"/>
                    <a:gd name="connsiteY36" fmla="*/ 3 h 304428"/>
                    <a:gd name="connsiteX37" fmla="*/ 348069 w 566974"/>
                    <a:gd name="connsiteY37" fmla="*/ 0 h 304428"/>
                    <a:gd name="connsiteX38" fmla="*/ 348091 w 566974"/>
                    <a:gd name="connsiteY38" fmla="*/ 29 h 304428"/>
                    <a:gd name="connsiteX39" fmla="*/ 348124 w 566974"/>
                    <a:gd name="connsiteY39" fmla="*/ 0 h 304428"/>
                    <a:gd name="connsiteX40" fmla="*/ 348128 w 566974"/>
                    <a:gd name="connsiteY40" fmla="*/ 5 h 304428"/>
                    <a:gd name="connsiteX41" fmla="*/ 348135 w 566974"/>
                    <a:gd name="connsiteY41" fmla="*/ 0 h 304428"/>
                    <a:gd name="connsiteX42" fmla="*/ 348139 w 566974"/>
                    <a:gd name="connsiteY42" fmla="*/ 5 h 304428"/>
                    <a:gd name="connsiteX43" fmla="*/ 348145 w 566974"/>
                    <a:gd name="connsiteY43" fmla="*/ 0 h 304428"/>
                    <a:gd name="connsiteX44" fmla="*/ 348150 w 566974"/>
                    <a:gd name="connsiteY44" fmla="*/ 7 h 304428"/>
                    <a:gd name="connsiteX45" fmla="*/ 348158 w 566974"/>
                    <a:gd name="connsiteY45" fmla="*/ 0 h 304428"/>
                    <a:gd name="connsiteX46" fmla="*/ 348164 w 566974"/>
                    <a:gd name="connsiteY46" fmla="*/ 8 h 304428"/>
                    <a:gd name="connsiteX47" fmla="*/ 348173 w 566974"/>
                    <a:gd name="connsiteY47" fmla="*/ 0 h 304428"/>
                    <a:gd name="connsiteX48" fmla="*/ 348377 w 566974"/>
                    <a:gd name="connsiteY48" fmla="*/ 273 h 304428"/>
                    <a:gd name="connsiteX49" fmla="*/ 348692 w 566974"/>
                    <a:gd name="connsiteY49" fmla="*/ 0 h 304428"/>
                    <a:gd name="connsiteX50" fmla="*/ 357058 w 566974"/>
                    <a:gd name="connsiteY50" fmla="*/ 11233 h 304428"/>
                    <a:gd name="connsiteX51" fmla="*/ 357205 w 566974"/>
                    <a:gd name="connsiteY51" fmla="*/ 11113 h 304428"/>
                    <a:gd name="connsiteX52" fmla="*/ 360742 w 566974"/>
                    <a:gd name="connsiteY52" fmla="*/ 16179 h 304428"/>
                    <a:gd name="connsiteX53" fmla="*/ 369330 w 566974"/>
                    <a:gd name="connsiteY53" fmla="*/ 27711 h 304428"/>
                    <a:gd name="connsiteX54" fmla="*/ 389967 w 566974"/>
                    <a:gd name="connsiteY54" fmla="*/ 51463 h 304428"/>
                    <a:gd name="connsiteX55" fmla="*/ 410605 w 566974"/>
                    <a:gd name="connsiteY55" fmla="*/ 71257 h 304428"/>
                    <a:gd name="connsiteX56" fmla="*/ 415529 w 566974"/>
                    <a:gd name="connsiteY56" fmla="*/ 74847 h 304428"/>
                    <a:gd name="connsiteX57" fmla="*/ 416161 w 566974"/>
                    <a:gd name="connsiteY57" fmla="*/ 75241 h 304428"/>
                    <a:gd name="connsiteX58" fmla="*/ 416110 w 566974"/>
                    <a:gd name="connsiteY58" fmla="*/ 75270 h 304428"/>
                    <a:gd name="connsiteX59" fmla="*/ 431242 w 566974"/>
                    <a:gd name="connsiteY59" fmla="*/ 86300 h 304428"/>
                    <a:gd name="connsiteX60" fmla="*/ 452635 w 566974"/>
                    <a:gd name="connsiteY60" fmla="*/ 98155 h 304428"/>
                    <a:gd name="connsiteX61" fmla="*/ 452984 w 566974"/>
                    <a:gd name="connsiteY61" fmla="*/ 98303 h 304428"/>
                    <a:gd name="connsiteX62" fmla="*/ 470136 w 566974"/>
                    <a:gd name="connsiteY62" fmla="*/ 105302 h 304428"/>
                    <a:gd name="connsiteX63" fmla="*/ 469811 w 566974"/>
                    <a:gd name="connsiteY63" fmla="*/ 105441 h 304428"/>
                    <a:gd name="connsiteX64" fmla="*/ 471984 w 566974"/>
                    <a:gd name="connsiteY64" fmla="*/ 106363 h 304428"/>
                    <a:gd name="connsiteX65" fmla="*/ 479295 w 566974"/>
                    <a:gd name="connsiteY65" fmla="*/ 108501 h 304428"/>
                    <a:gd name="connsiteX66" fmla="*/ 482836 w 566974"/>
                    <a:gd name="connsiteY66" fmla="*/ 109261 h 304428"/>
                    <a:gd name="connsiteX67" fmla="*/ 482444 w 566974"/>
                    <a:gd name="connsiteY67" fmla="*/ 109422 h 304428"/>
                    <a:gd name="connsiteX68" fmla="*/ 490982 w 566974"/>
                    <a:gd name="connsiteY68" fmla="*/ 111919 h 304428"/>
                    <a:gd name="connsiteX69" fmla="*/ 509189 w 566974"/>
                    <a:gd name="connsiteY69" fmla="*/ 115094 h 304428"/>
                    <a:gd name="connsiteX70" fmla="*/ 520166 w 566974"/>
                    <a:gd name="connsiteY70" fmla="*/ 115595 h 304428"/>
                    <a:gd name="connsiteX71" fmla="*/ 522524 w 566974"/>
                    <a:gd name="connsiteY71" fmla="*/ 115595 h 304428"/>
                    <a:gd name="connsiteX72" fmla="*/ 522265 w 566974"/>
                    <a:gd name="connsiteY72" fmla="*/ 115690 h 304428"/>
                    <a:gd name="connsiteX73" fmla="*/ 526604 w 566974"/>
                    <a:gd name="connsiteY73" fmla="*/ 115888 h 304428"/>
                    <a:gd name="connsiteX74" fmla="*/ 542435 w 566974"/>
                    <a:gd name="connsiteY74" fmla="*/ 115094 h 304428"/>
                    <a:gd name="connsiteX75" fmla="*/ 555507 w 566974"/>
                    <a:gd name="connsiteY75" fmla="*/ 112781 h 304428"/>
                    <a:gd name="connsiteX76" fmla="*/ 552625 w 566974"/>
                    <a:gd name="connsiteY76" fmla="*/ 113796 h 304428"/>
                    <a:gd name="connsiteX77" fmla="*/ 555509 w 566974"/>
                    <a:gd name="connsiteY77" fmla="*/ 113287 h 304428"/>
                    <a:gd name="connsiteX78" fmla="*/ 555509 w 566974"/>
                    <a:gd name="connsiteY78" fmla="*/ 113287 h 304428"/>
                    <a:gd name="connsiteX79" fmla="*/ 555507 w 566974"/>
                    <a:gd name="connsiteY79" fmla="*/ 113288 h 304428"/>
                    <a:gd name="connsiteX80" fmla="*/ 555507 w 566974"/>
                    <a:gd name="connsiteY80" fmla="*/ 113288 h 304428"/>
                    <a:gd name="connsiteX81" fmla="*/ 555503 w 566974"/>
                    <a:gd name="connsiteY81" fmla="*/ 113289 h 304428"/>
                    <a:gd name="connsiteX82" fmla="*/ 555483 w 566974"/>
                    <a:gd name="connsiteY82" fmla="*/ 113296 h 304428"/>
                    <a:gd name="connsiteX83" fmla="*/ 555509 w 566974"/>
                    <a:gd name="connsiteY83" fmla="*/ 113292 h 304428"/>
                    <a:gd name="connsiteX84" fmla="*/ 555445 w 566974"/>
                    <a:gd name="connsiteY84" fmla="*/ 113314 h 304428"/>
                    <a:gd name="connsiteX85" fmla="*/ 555507 w 566974"/>
                    <a:gd name="connsiteY85" fmla="*/ 113303 h 304428"/>
                    <a:gd name="connsiteX86" fmla="*/ 552604 w 566974"/>
                    <a:gd name="connsiteY86" fmla="*/ 114323 h 304428"/>
                    <a:gd name="connsiteX87" fmla="*/ 555510 w 566974"/>
                    <a:gd name="connsiteY87" fmla="*/ 113811 h 304428"/>
                    <a:gd name="connsiteX88" fmla="*/ 0 w 566974"/>
                    <a:gd name="connsiteY88" fmla="*/ 304428 h 304428"/>
                    <a:gd name="connsiteX89" fmla="*/ 347460 w 566974"/>
                    <a:gd name="connsiteY89" fmla="*/ 0 h 304428"/>
                    <a:gd name="connsiteX0" fmla="*/ 548970 w 548970"/>
                    <a:gd name="connsiteY0" fmla="*/ 109796 h 291964"/>
                    <a:gd name="connsiteX1" fmla="*/ 537888 w 548970"/>
                    <a:gd name="connsiteY1" fmla="*/ 113744 h 291964"/>
                    <a:gd name="connsiteX2" fmla="*/ 537506 w 548970"/>
                    <a:gd name="connsiteY2" fmla="*/ 113811 h 291964"/>
                    <a:gd name="connsiteX3" fmla="*/ 548970 w 548970"/>
                    <a:gd name="connsiteY3" fmla="*/ 109796 h 291964"/>
                    <a:gd name="connsiteX4" fmla="*/ 548970 w 548970"/>
                    <a:gd name="connsiteY4" fmla="*/ 109261 h 291964"/>
                    <a:gd name="connsiteX5" fmla="*/ 548154 w 548970"/>
                    <a:gd name="connsiteY5" fmla="*/ 109553 h 291964"/>
                    <a:gd name="connsiteX6" fmla="*/ 548970 w 548970"/>
                    <a:gd name="connsiteY6" fmla="*/ 109266 h 291964"/>
                    <a:gd name="connsiteX7" fmla="*/ 547134 w 548970"/>
                    <a:gd name="connsiteY7" fmla="*/ 109922 h 291964"/>
                    <a:gd name="connsiteX8" fmla="*/ 548970 w 548970"/>
                    <a:gd name="connsiteY8" fmla="*/ 109277 h 291964"/>
                    <a:gd name="connsiteX9" fmla="*/ 537888 w 548970"/>
                    <a:gd name="connsiteY9" fmla="*/ 113235 h 291964"/>
                    <a:gd name="connsiteX10" fmla="*/ 537503 w 548970"/>
                    <a:gd name="connsiteY10" fmla="*/ 113303 h 291964"/>
                    <a:gd name="connsiteX11" fmla="*/ 537566 w 548970"/>
                    <a:gd name="connsiteY11" fmla="*/ 113281 h 291964"/>
                    <a:gd name="connsiteX12" fmla="*/ 537505 w 548970"/>
                    <a:gd name="connsiteY12" fmla="*/ 113292 h 291964"/>
                    <a:gd name="connsiteX13" fmla="*/ 537534 w 548970"/>
                    <a:gd name="connsiteY13" fmla="*/ 113282 h 291964"/>
                    <a:gd name="connsiteX14" fmla="*/ 537533 w 548970"/>
                    <a:gd name="connsiteY14" fmla="*/ 113282 h 291964"/>
                    <a:gd name="connsiteX15" fmla="*/ 537505 w 548970"/>
                    <a:gd name="connsiteY15" fmla="*/ 113287 h 291964"/>
                    <a:gd name="connsiteX16" fmla="*/ 548970 w 548970"/>
                    <a:gd name="connsiteY16" fmla="*/ 109261 h 291964"/>
                    <a:gd name="connsiteX17" fmla="*/ 548970 w 548970"/>
                    <a:gd name="connsiteY17" fmla="*/ 108744 h 291964"/>
                    <a:gd name="connsiteX18" fmla="*/ 537888 w 548970"/>
                    <a:gd name="connsiteY18" fmla="*/ 112713 h 291964"/>
                    <a:gd name="connsiteX19" fmla="*/ 537503 w 548970"/>
                    <a:gd name="connsiteY19" fmla="*/ 112781 h 291964"/>
                    <a:gd name="connsiteX20" fmla="*/ 548970 w 548970"/>
                    <a:gd name="connsiteY20" fmla="*/ 108744 h 291964"/>
                    <a:gd name="connsiteX21" fmla="*/ 329456 w 548970"/>
                    <a:gd name="connsiteY21" fmla="*/ 0 h 291964"/>
                    <a:gd name="connsiteX22" fmla="*/ 329467 w 548970"/>
                    <a:gd name="connsiteY22" fmla="*/ 15 h 291964"/>
                    <a:gd name="connsiteX23" fmla="*/ 329485 w 548970"/>
                    <a:gd name="connsiteY23" fmla="*/ 0 h 291964"/>
                    <a:gd name="connsiteX24" fmla="*/ 329497 w 548970"/>
                    <a:gd name="connsiteY24" fmla="*/ 16 h 291964"/>
                    <a:gd name="connsiteX25" fmla="*/ 329516 w 548970"/>
                    <a:gd name="connsiteY25" fmla="*/ 0 h 291964"/>
                    <a:gd name="connsiteX26" fmla="*/ 329524 w 548970"/>
                    <a:gd name="connsiteY26" fmla="*/ 10 h 291964"/>
                    <a:gd name="connsiteX27" fmla="*/ 329535 w 548970"/>
                    <a:gd name="connsiteY27" fmla="*/ 0 h 291964"/>
                    <a:gd name="connsiteX28" fmla="*/ 329600 w 548970"/>
                    <a:gd name="connsiteY28" fmla="*/ 88 h 291964"/>
                    <a:gd name="connsiteX29" fmla="*/ 329702 w 548970"/>
                    <a:gd name="connsiteY29" fmla="*/ 0 h 291964"/>
                    <a:gd name="connsiteX30" fmla="*/ 329836 w 548970"/>
                    <a:gd name="connsiteY30" fmla="*/ 180 h 291964"/>
                    <a:gd name="connsiteX31" fmla="*/ 330045 w 548970"/>
                    <a:gd name="connsiteY31" fmla="*/ 0 h 291964"/>
                    <a:gd name="connsiteX32" fmla="*/ 330047 w 548970"/>
                    <a:gd name="connsiteY32" fmla="*/ 3 h 291964"/>
                    <a:gd name="connsiteX33" fmla="*/ 330052 w 548970"/>
                    <a:gd name="connsiteY33" fmla="*/ 0 h 291964"/>
                    <a:gd name="connsiteX34" fmla="*/ 330054 w 548970"/>
                    <a:gd name="connsiteY34" fmla="*/ 3 h 291964"/>
                    <a:gd name="connsiteX35" fmla="*/ 330058 w 548970"/>
                    <a:gd name="connsiteY35" fmla="*/ 0 h 291964"/>
                    <a:gd name="connsiteX36" fmla="*/ 330061 w 548970"/>
                    <a:gd name="connsiteY36" fmla="*/ 3 h 291964"/>
                    <a:gd name="connsiteX37" fmla="*/ 330065 w 548970"/>
                    <a:gd name="connsiteY37" fmla="*/ 0 h 291964"/>
                    <a:gd name="connsiteX38" fmla="*/ 330087 w 548970"/>
                    <a:gd name="connsiteY38" fmla="*/ 29 h 291964"/>
                    <a:gd name="connsiteX39" fmla="*/ 330120 w 548970"/>
                    <a:gd name="connsiteY39" fmla="*/ 0 h 291964"/>
                    <a:gd name="connsiteX40" fmla="*/ 330124 w 548970"/>
                    <a:gd name="connsiteY40" fmla="*/ 5 h 291964"/>
                    <a:gd name="connsiteX41" fmla="*/ 330131 w 548970"/>
                    <a:gd name="connsiteY41" fmla="*/ 0 h 291964"/>
                    <a:gd name="connsiteX42" fmla="*/ 330135 w 548970"/>
                    <a:gd name="connsiteY42" fmla="*/ 5 h 291964"/>
                    <a:gd name="connsiteX43" fmla="*/ 330141 w 548970"/>
                    <a:gd name="connsiteY43" fmla="*/ 0 h 291964"/>
                    <a:gd name="connsiteX44" fmla="*/ 330146 w 548970"/>
                    <a:gd name="connsiteY44" fmla="*/ 7 h 291964"/>
                    <a:gd name="connsiteX45" fmla="*/ 330154 w 548970"/>
                    <a:gd name="connsiteY45" fmla="*/ 0 h 291964"/>
                    <a:gd name="connsiteX46" fmla="*/ 330160 w 548970"/>
                    <a:gd name="connsiteY46" fmla="*/ 8 h 291964"/>
                    <a:gd name="connsiteX47" fmla="*/ 330169 w 548970"/>
                    <a:gd name="connsiteY47" fmla="*/ 0 h 291964"/>
                    <a:gd name="connsiteX48" fmla="*/ 330373 w 548970"/>
                    <a:gd name="connsiteY48" fmla="*/ 273 h 291964"/>
                    <a:gd name="connsiteX49" fmla="*/ 330688 w 548970"/>
                    <a:gd name="connsiteY49" fmla="*/ 0 h 291964"/>
                    <a:gd name="connsiteX50" fmla="*/ 339054 w 548970"/>
                    <a:gd name="connsiteY50" fmla="*/ 11233 h 291964"/>
                    <a:gd name="connsiteX51" fmla="*/ 339201 w 548970"/>
                    <a:gd name="connsiteY51" fmla="*/ 11113 h 291964"/>
                    <a:gd name="connsiteX52" fmla="*/ 342738 w 548970"/>
                    <a:gd name="connsiteY52" fmla="*/ 16179 h 291964"/>
                    <a:gd name="connsiteX53" fmla="*/ 351326 w 548970"/>
                    <a:gd name="connsiteY53" fmla="*/ 27711 h 291964"/>
                    <a:gd name="connsiteX54" fmla="*/ 371963 w 548970"/>
                    <a:gd name="connsiteY54" fmla="*/ 51463 h 291964"/>
                    <a:gd name="connsiteX55" fmla="*/ 392601 w 548970"/>
                    <a:gd name="connsiteY55" fmla="*/ 71257 h 291964"/>
                    <a:gd name="connsiteX56" fmla="*/ 397525 w 548970"/>
                    <a:gd name="connsiteY56" fmla="*/ 74847 h 291964"/>
                    <a:gd name="connsiteX57" fmla="*/ 398157 w 548970"/>
                    <a:gd name="connsiteY57" fmla="*/ 75241 h 291964"/>
                    <a:gd name="connsiteX58" fmla="*/ 398106 w 548970"/>
                    <a:gd name="connsiteY58" fmla="*/ 75270 h 291964"/>
                    <a:gd name="connsiteX59" fmla="*/ 413238 w 548970"/>
                    <a:gd name="connsiteY59" fmla="*/ 86300 h 291964"/>
                    <a:gd name="connsiteX60" fmla="*/ 434631 w 548970"/>
                    <a:gd name="connsiteY60" fmla="*/ 98155 h 291964"/>
                    <a:gd name="connsiteX61" fmla="*/ 434980 w 548970"/>
                    <a:gd name="connsiteY61" fmla="*/ 98303 h 291964"/>
                    <a:gd name="connsiteX62" fmla="*/ 452132 w 548970"/>
                    <a:gd name="connsiteY62" fmla="*/ 105302 h 291964"/>
                    <a:gd name="connsiteX63" fmla="*/ 451807 w 548970"/>
                    <a:gd name="connsiteY63" fmla="*/ 105441 h 291964"/>
                    <a:gd name="connsiteX64" fmla="*/ 453980 w 548970"/>
                    <a:gd name="connsiteY64" fmla="*/ 106363 h 291964"/>
                    <a:gd name="connsiteX65" fmla="*/ 461291 w 548970"/>
                    <a:gd name="connsiteY65" fmla="*/ 108501 h 291964"/>
                    <a:gd name="connsiteX66" fmla="*/ 464832 w 548970"/>
                    <a:gd name="connsiteY66" fmla="*/ 109261 h 291964"/>
                    <a:gd name="connsiteX67" fmla="*/ 464440 w 548970"/>
                    <a:gd name="connsiteY67" fmla="*/ 109422 h 291964"/>
                    <a:gd name="connsiteX68" fmla="*/ 472978 w 548970"/>
                    <a:gd name="connsiteY68" fmla="*/ 111919 h 291964"/>
                    <a:gd name="connsiteX69" fmla="*/ 491185 w 548970"/>
                    <a:gd name="connsiteY69" fmla="*/ 115094 h 291964"/>
                    <a:gd name="connsiteX70" fmla="*/ 502162 w 548970"/>
                    <a:gd name="connsiteY70" fmla="*/ 115595 h 291964"/>
                    <a:gd name="connsiteX71" fmla="*/ 504520 w 548970"/>
                    <a:gd name="connsiteY71" fmla="*/ 115595 h 291964"/>
                    <a:gd name="connsiteX72" fmla="*/ 504261 w 548970"/>
                    <a:gd name="connsiteY72" fmla="*/ 115690 h 291964"/>
                    <a:gd name="connsiteX73" fmla="*/ 508600 w 548970"/>
                    <a:gd name="connsiteY73" fmla="*/ 115888 h 291964"/>
                    <a:gd name="connsiteX74" fmla="*/ 524431 w 548970"/>
                    <a:gd name="connsiteY74" fmla="*/ 115094 h 291964"/>
                    <a:gd name="connsiteX75" fmla="*/ 537503 w 548970"/>
                    <a:gd name="connsiteY75" fmla="*/ 112781 h 291964"/>
                    <a:gd name="connsiteX76" fmla="*/ 534621 w 548970"/>
                    <a:gd name="connsiteY76" fmla="*/ 113796 h 291964"/>
                    <a:gd name="connsiteX77" fmla="*/ 537505 w 548970"/>
                    <a:gd name="connsiteY77" fmla="*/ 113287 h 291964"/>
                    <a:gd name="connsiteX78" fmla="*/ 537505 w 548970"/>
                    <a:gd name="connsiteY78" fmla="*/ 113287 h 291964"/>
                    <a:gd name="connsiteX79" fmla="*/ 537503 w 548970"/>
                    <a:gd name="connsiteY79" fmla="*/ 113288 h 291964"/>
                    <a:gd name="connsiteX80" fmla="*/ 537503 w 548970"/>
                    <a:gd name="connsiteY80" fmla="*/ 113288 h 291964"/>
                    <a:gd name="connsiteX81" fmla="*/ 537499 w 548970"/>
                    <a:gd name="connsiteY81" fmla="*/ 113289 h 291964"/>
                    <a:gd name="connsiteX82" fmla="*/ 537479 w 548970"/>
                    <a:gd name="connsiteY82" fmla="*/ 113296 h 291964"/>
                    <a:gd name="connsiteX83" fmla="*/ 537505 w 548970"/>
                    <a:gd name="connsiteY83" fmla="*/ 113292 h 291964"/>
                    <a:gd name="connsiteX84" fmla="*/ 537441 w 548970"/>
                    <a:gd name="connsiteY84" fmla="*/ 113314 h 291964"/>
                    <a:gd name="connsiteX85" fmla="*/ 537503 w 548970"/>
                    <a:gd name="connsiteY85" fmla="*/ 113303 h 291964"/>
                    <a:gd name="connsiteX86" fmla="*/ 534600 w 548970"/>
                    <a:gd name="connsiteY86" fmla="*/ 114323 h 291964"/>
                    <a:gd name="connsiteX87" fmla="*/ 537506 w 548970"/>
                    <a:gd name="connsiteY87" fmla="*/ 113811 h 291964"/>
                    <a:gd name="connsiteX88" fmla="*/ 0 w 548970"/>
                    <a:gd name="connsiteY88" fmla="*/ 291964 h 291964"/>
                    <a:gd name="connsiteX89" fmla="*/ 329456 w 548970"/>
                    <a:gd name="connsiteY89" fmla="*/ 0 h 291964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60049 w 560049"/>
                    <a:gd name="connsiteY4" fmla="*/ 109261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60049 w 560049"/>
                    <a:gd name="connsiteY8" fmla="*/ 109277 h 303043"/>
                    <a:gd name="connsiteX9" fmla="*/ 548967 w 560049"/>
                    <a:gd name="connsiteY9" fmla="*/ 113235 h 303043"/>
                    <a:gd name="connsiteX10" fmla="*/ 548582 w 560049"/>
                    <a:gd name="connsiteY10" fmla="*/ 113303 h 303043"/>
                    <a:gd name="connsiteX11" fmla="*/ 548645 w 560049"/>
                    <a:gd name="connsiteY11" fmla="*/ 113281 h 303043"/>
                    <a:gd name="connsiteX12" fmla="*/ 548584 w 560049"/>
                    <a:gd name="connsiteY12" fmla="*/ 113292 h 303043"/>
                    <a:gd name="connsiteX13" fmla="*/ 548613 w 560049"/>
                    <a:gd name="connsiteY13" fmla="*/ 113282 h 303043"/>
                    <a:gd name="connsiteX14" fmla="*/ 548612 w 560049"/>
                    <a:gd name="connsiteY14" fmla="*/ 113282 h 303043"/>
                    <a:gd name="connsiteX15" fmla="*/ 548584 w 560049"/>
                    <a:gd name="connsiteY15" fmla="*/ 113287 h 303043"/>
                    <a:gd name="connsiteX16" fmla="*/ 560049 w 560049"/>
                    <a:gd name="connsiteY16" fmla="*/ 109261 h 303043"/>
                    <a:gd name="connsiteX17" fmla="*/ 560049 w 560049"/>
                    <a:gd name="connsiteY17" fmla="*/ 108744 h 303043"/>
                    <a:gd name="connsiteX18" fmla="*/ 548967 w 560049"/>
                    <a:gd name="connsiteY18" fmla="*/ 112713 h 303043"/>
                    <a:gd name="connsiteX19" fmla="*/ 548582 w 560049"/>
                    <a:gd name="connsiteY19" fmla="*/ 112781 h 303043"/>
                    <a:gd name="connsiteX20" fmla="*/ 560049 w 560049"/>
                    <a:gd name="connsiteY20" fmla="*/ 108744 h 303043"/>
                    <a:gd name="connsiteX21" fmla="*/ 340535 w 560049"/>
                    <a:gd name="connsiteY21" fmla="*/ 0 h 303043"/>
                    <a:gd name="connsiteX22" fmla="*/ 340546 w 560049"/>
                    <a:gd name="connsiteY22" fmla="*/ 15 h 303043"/>
                    <a:gd name="connsiteX23" fmla="*/ 340564 w 560049"/>
                    <a:gd name="connsiteY23" fmla="*/ 0 h 303043"/>
                    <a:gd name="connsiteX24" fmla="*/ 340576 w 560049"/>
                    <a:gd name="connsiteY24" fmla="*/ 16 h 303043"/>
                    <a:gd name="connsiteX25" fmla="*/ 340595 w 560049"/>
                    <a:gd name="connsiteY25" fmla="*/ 0 h 303043"/>
                    <a:gd name="connsiteX26" fmla="*/ 340603 w 560049"/>
                    <a:gd name="connsiteY26" fmla="*/ 10 h 303043"/>
                    <a:gd name="connsiteX27" fmla="*/ 340614 w 560049"/>
                    <a:gd name="connsiteY27" fmla="*/ 0 h 303043"/>
                    <a:gd name="connsiteX28" fmla="*/ 340679 w 560049"/>
                    <a:gd name="connsiteY28" fmla="*/ 88 h 303043"/>
                    <a:gd name="connsiteX29" fmla="*/ 340781 w 560049"/>
                    <a:gd name="connsiteY29" fmla="*/ 0 h 303043"/>
                    <a:gd name="connsiteX30" fmla="*/ 340915 w 560049"/>
                    <a:gd name="connsiteY30" fmla="*/ 180 h 303043"/>
                    <a:gd name="connsiteX31" fmla="*/ 341124 w 560049"/>
                    <a:gd name="connsiteY31" fmla="*/ 0 h 303043"/>
                    <a:gd name="connsiteX32" fmla="*/ 341126 w 560049"/>
                    <a:gd name="connsiteY32" fmla="*/ 3 h 303043"/>
                    <a:gd name="connsiteX33" fmla="*/ 341131 w 560049"/>
                    <a:gd name="connsiteY33" fmla="*/ 0 h 303043"/>
                    <a:gd name="connsiteX34" fmla="*/ 341133 w 560049"/>
                    <a:gd name="connsiteY34" fmla="*/ 3 h 303043"/>
                    <a:gd name="connsiteX35" fmla="*/ 341137 w 560049"/>
                    <a:gd name="connsiteY35" fmla="*/ 0 h 303043"/>
                    <a:gd name="connsiteX36" fmla="*/ 341140 w 560049"/>
                    <a:gd name="connsiteY36" fmla="*/ 3 h 303043"/>
                    <a:gd name="connsiteX37" fmla="*/ 341144 w 560049"/>
                    <a:gd name="connsiteY37" fmla="*/ 0 h 303043"/>
                    <a:gd name="connsiteX38" fmla="*/ 341166 w 560049"/>
                    <a:gd name="connsiteY38" fmla="*/ 29 h 303043"/>
                    <a:gd name="connsiteX39" fmla="*/ 341199 w 560049"/>
                    <a:gd name="connsiteY39" fmla="*/ 0 h 303043"/>
                    <a:gd name="connsiteX40" fmla="*/ 341203 w 560049"/>
                    <a:gd name="connsiteY40" fmla="*/ 5 h 303043"/>
                    <a:gd name="connsiteX41" fmla="*/ 341210 w 560049"/>
                    <a:gd name="connsiteY41" fmla="*/ 0 h 303043"/>
                    <a:gd name="connsiteX42" fmla="*/ 341214 w 560049"/>
                    <a:gd name="connsiteY42" fmla="*/ 5 h 303043"/>
                    <a:gd name="connsiteX43" fmla="*/ 341220 w 560049"/>
                    <a:gd name="connsiteY43" fmla="*/ 0 h 303043"/>
                    <a:gd name="connsiteX44" fmla="*/ 341225 w 560049"/>
                    <a:gd name="connsiteY44" fmla="*/ 7 h 303043"/>
                    <a:gd name="connsiteX45" fmla="*/ 341233 w 560049"/>
                    <a:gd name="connsiteY45" fmla="*/ 0 h 303043"/>
                    <a:gd name="connsiteX46" fmla="*/ 341239 w 560049"/>
                    <a:gd name="connsiteY46" fmla="*/ 8 h 303043"/>
                    <a:gd name="connsiteX47" fmla="*/ 341248 w 560049"/>
                    <a:gd name="connsiteY47" fmla="*/ 0 h 303043"/>
                    <a:gd name="connsiteX48" fmla="*/ 341452 w 560049"/>
                    <a:gd name="connsiteY48" fmla="*/ 273 h 303043"/>
                    <a:gd name="connsiteX49" fmla="*/ 341767 w 560049"/>
                    <a:gd name="connsiteY49" fmla="*/ 0 h 303043"/>
                    <a:gd name="connsiteX50" fmla="*/ 350133 w 560049"/>
                    <a:gd name="connsiteY50" fmla="*/ 11233 h 303043"/>
                    <a:gd name="connsiteX51" fmla="*/ 350280 w 560049"/>
                    <a:gd name="connsiteY51" fmla="*/ 11113 h 303043"/>
                    <a:gd name="connsiteX52" fmla="*/ 353817 w 560049"/>
                    <a:gd name="connsiteY52" fmla="*/ 16179 h 303043"/>
                    <a:gd name="connsiteX53" fmla="*/ 362405 w 560049"/>
                    <a:gd name="connsiteY53" fmla="*/ 27711 h 303043"/>
                    <a:gd name="connsiteX54" fmla="*/ 383042 w 560049"/>
                    <a:gd name="connsiteY54" fmla="*/ 51463 h 303043"/>
                    <a:gd name="connsiteX55" fmla="*/ 403680 w 560049"/>
                    <a:gd name="connsiteY55" fmla="*/ 71257 h 303043"/>
                    <a:gd name="connsiteX56" fmla="*/ 408604 w 560049"/>
                    <a:gd name="connsiteY56" fmla="*/ 74847 h 303043"/>
                    <a:gd name="connsiteX57" fmla="*/ 409236 w 560049"/>
                    <a:gd name="connsiteY57" fmla="*/ 75241 h 303043"/>
                    <a:gd name="connsiteX58" fmla="*/ 409185 w 560049"/>
                    <a:gd name="connsiteY58" fmla="*/ 75270 h 303043"/>
                    <a:gd name="connsiteX59" fmla="*/ 424317 w 560049"/>
                    <a:gd name="connsiteY59" fmla="*/ 86300 h 303043"/>
                    <a:gd name="connsiteX60" fmla="*/ 445710 w 560049"/>
                    <a:gd name="connsiteY60" fmla="*/ 98155 h 303043"/>
                    <a:gd name="connsiteX61" fmla="*/ 446059 w 560049"/>
                    <a:gd name="connsiteY61" fmla="*/ 98303 h 303043"/>
                    <a:gd name="connsiteX62" fmla="*/ 463211 w 560049"/>
                    <a:gd name="connsiteY62" fmla="*/ 105302 h 303043"/>
                    <a:gd name="connsiteX63" fmla="*/ 462886 w 560049"/>
                    <a:gd name="connsiteY63" fmla="*/ 105441 h 303043"/>
                    <a:gd name="connsiteX64" fmla="*/ 465059 w 560049"/>
                    <a:gd name="connsiteY64" fmla="*/ 106363 h 303043"/>
                    <a:gd name="connsiteX65" fmla="*/ 472370 w 560049"/>
                    <a:gd name="connsiteY65" fmla="*/ 108501 h 303043"/>
                    <a:gd name="connsiteX66" fmla="*/ 475911 w 560049"/>
                    <a:gd name="connsiteY66" fmla="*/ 109261 h 303043"/>
                    <a:gd name="connsiteX67" fmla="*/ 475519 w 560049"/>
                    <a:gd name="connsiteY67" fmla="*/ 109422 h 303043"/>
                    <a:gd name="connsiteX68" fmla="*/ 484057 w 560049"/>
                    <a:gd name="connsiteY68" fmla="*/ 111919 h 303043"/>
                    <a:gd name="connsiteX69" fmla="*/ 502264 w 560049"/>
                    <a:gd name="connsiteY69" fmla="*/ 115094 h 303043"/>
                    <a:gd name="connsiteX70" fmla="*/ 513241 w 560049"/>
                    <a:gd name="connsiteY70" fmla="*/ 115595 h 303043"/>
                    <a:gd name="connsiteX71" fmla="*/ 515599 w 560049"/>
                    <a:gd name="connsiteY71" fmla="*/ 115595 h 303043"/>
                    <a:gd name="connsiteX72" fmla="*/ 515340 w 560049"/>
                    <a:gd name="connsiteY72" fmla="*/ 115690 h 303043"/>
                    <a:gd name="connsiteX73" fmla="*/ 519679 w 560049"/>
                    <a:gd name="connsiteY73" fmla="*/ 115888 h 303043"/>
                    <a:gd name="connsiteX74" fmla="*/ 535510 w 560049"/>
                    <a:gd name="connsiteY74" fmla="*/ 115094 h 303043"/>
                    <a:gd name="connsiteX75" fmla="*/ 548582 w 560049"/>
                    <a:gd name="connsiteY75" fmla="*/ 112781 h 303043"/>
                    <a:gd name="connsiteX76" fmla="*/ 545700 w 560049"/>
                    <a:gd name="connsiteY76" fmla="*/ 113796 h 303043"/>
                    <a:gd name="connsiteX77" fmla="*/ 548584 w 560049"/>
                    <a:gd name="connsiteY77" fmla="*/ 113287 h 303043"/>
                    <a:gd name="connsiteX78" fmla="*/ 548584 w 560049"/>
                    <a:gd name="connsiteY78" fmla="*/ 113287 h 303043"/>
                    <a:gd name="connsiteX79" fmla="*/ 548582 w 560049"/>
                    <a:gd name="connsiteY79" fmla="*/ 113288 h 303043"/>
                    <a:gd name="connsiteX80" fmla="*/ 548582 w 560049"/>
                    <a:gd name="connsiteY80" fmla="*/ 113288 h 303043"/>
                    <a:gd name="connsiteX81" fmla="*/ 548578 w 560049"/>
                    <a:gd name="connsiteY81" fmla="*/ 113289 h 303043"/>
                    <a:gd name="connsiteX82" fmla="*/ 548558 w 560049"/>
                    <a:gd name="connsiteY82" fmla="*/ 113296 h 303043"/>
                    <a:gd name="connsiteX83" fmla="*/ 548584 w 560049"/>
                    <a:gd name="connsiteY83" fmla="*/ 113292 h 303043"/>
                    <a:gd name="connsiteX84" fmla="*/ 548520 w 560049"/>
                    <a:gd name="connsiteY84" fmla="*/ 113314 h 303043"/>
                    <a:gd name="connsiteX85" fmla="*/ 548582 w 560049"/>
                    <a:gd name="connsiteY85" fmla="*/ 113303 h 303043"/>
                    <a:gd name="connsiteX86" fmla="*/ 545679 w 560049"/>
                    <a:gd name="connsiteY86" fmla="*/ 114323 h 303043"/>
                    <a:gd name="connsiteX87" fmla="*/ 548585 w 560049"/>
                    <a:gd name="connsiteY87" fmla="*/ 113811 h 303043"/>
                    <a:gd name="connsiteX88" fmla="*/ 0 w 560049"/>
                    <a:gd name="connsiteY88" fmla="*/ 303043 h 303043"/>
                    <a:gd name="connsiteX89" fmla="*/ 340535 w 560049"/>
                    <a:gd name="connsiteY89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60049 w 560049"/>
                    <a:gd name="connsiteY4" fmla="*/ 109261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60049 w 560049"/>
                    <a:gd name="connsiteY8" fmla="*/ 109277 h 303043"/>
                    <a:gd name="connsiteX9" fmla="*/ 548967 w 560049"/>
                    <a:gd name="connsiteY9" fmla="*/ 113235 h 303043"/>
                    <a:gd name="connsiteX10" fmla="*/ 548582 w 560049"/>
                    <a:gd name="connsiteY10" fmla="*/ 113303 h 303043"/>
                    <a:gd name="connsiteX11" fmla="*/ 548645 w 560049"/>
                    <a:gd name="connsiteY11" fmla="*/ 113281 h 303043"/>
                    <a:gd name="connsiteX12" fmla="*/ 548584 w 560049"/>
                    <a:gd name="connsiteY12" fmla="*/ 113292 h 303043"/>
                    <a:gd name="connsiteX13" fmla="*/ 548613 w 560049"/>
                    <a:gd name="connsiteY13" fmla="*/ 113282 h 303043"/>
                    <a:gd name="connsiteX14" fmla="*/ 548612 w 560049"/>
                    <a:gd name="connsiteY14" fmla="*/ 113282 h 303043"/>
                    <a:gd name="connsiteX15" fmla="*/ 548584 w 560049"/>
                    <a:gd name="connsiteY15" fmla="*/ 113287 h 303043"/>
                    <a:gd name="connsiteX16" fmla="*/ 560049 w 560049"/>
                    <a:gd name="connsiteY16" fmla="*/ 109261 h 303043"/>
                    <a:gd name="connsiteX17" fmla="*/ 548582 w 560049"/>
                    <a:gd name="connsiteY17" fmla="*/ 112781 h 303043"/>
                    <a:gd name="connsiteX18" fmla="*/ 548967 w 560049"/>
                    <a:gd name="connsiteY18" fmla="*/ 112713 h 303043"/>
                    <a:gd name="connsiteX19" fmla="*/ 548582 w 560049"/>
                    <a:gd name="connsiteY19" fmla="*/ 112781 h 303043"/>
                    <a:gd name="connsiteX20" fmla="*/ 340535 w 560049"/>
                    <a:gd name="connsiteY20" fmla="*/ 0 h 303043"/>
                    <a:gd name="connsiteX21" fmla="*/ 340546 w 560049"/>
                    <a:gd name="connsiteY21" fmla="*/ 15 h 303043"/>
                    <a:gd name="connsiteX22" fmla="*/ 340564 w 560049"/>
                    <a:gd name="connsiteY22" fmla="*/ 0 h 303043"/>
                    <a:gd name="connsiteX23" fmla="*/ 340576 w 560049"/>
                    <a:gd name="connsiteY23" fmla="*/ 16 h 303043"/>
                    <a:gd name="connsiteX24" fmla="*/ 340595 w 560049"/>
                    <a:gd name="connsiteY24" fmla="*/ 0 h 303043"/>
                    <a:gd name="connsiteX25" fmla="*/ 340603 w 560049"/>
                    <a:gd name="connsiteY25" fmla="*/ 10 h 303043"/>
                    <a:gd name="connsiteX26" fmla="*/ 340614 w 560049"/>
                    <a:gd name="connsiteY26" fmla="*/ 0 h 303043"/>
                    <a:gd name="connsiteX27" fmla="*/ 340679 w 560049"/>
                    <a:gd name="connsiteY27" fmla="*/ 88 h 303043"/>
                    <a:gd name="connsiteX28" fmla="*/ 340781 w 560049"/>
                    <a:gd name="connsiteY28" fmla="*/ 0 h 303043"/>
                    <a:gd name="connsiteX29" fmla="*/ 340915 w 560049"/>
                    <a:gd name="connsiteY29" fmla="*/ 180 h 303043"/>
                    <a:gd name="connsiteX30" fmla="*/ 341124 w 560049"/>
                    <a:gd name="connsiteY30" fmla="*/ 0 h 303043"/>
                    <a:gd name="connsiteX31" fmla="*/ 341126 w 560049"/>
                    <a:gd name="connsiteY31" fmla="*/ 3 h 303043"/>
                    <a:gd name="connsiteX32" fmla="*/ 341131 w 560049"/>
                    <a:gd name="connsiteY32" fmla="*/ 0 h 303043"/>
                    <a:gd name="connsiteX33" fmla="*/ 341133 w 560049"/>
                    <a:gd name="connsiteY33" fmla="*/ 3 h 303043"/>
                    <a:gd name="connsiteX34" fmla="*/ 341137 w 560049"/>
                    <a:gd name="connsiteY34" fmla="*/ 0 h 303043"/>
                    <a:gd name="connsiteX35" fmla="*/ 341140 w 560049"/>
                    <a:gd name="connsiteY35" fmla="*/ 3 h 303043"/>
                    <a:gd name="connsiteX36" fmla="*/ 341144 w 560049"/>
                    <a:gd name="connsiteY36" fmla="*/ 0 h 303043"/>
                    <a:gd name="connsiteX37" fmla="*/ 341166 w 560049"/>
                    <a:gd name="connsiteY37" fmla="*/ 29 h 303043"/>
                    <a:gd name="connsiteX38" fmla="*/ 341199 w 560049"/>
                    <a:gd name="connsiteY38" fmla="*/ 0 h 303043"/>
                    <a:gd name="connsiteX39" fmla="*/ 341203 w 560049"/>
                    <a:gd name="connsiteY39" fmla="*/ 5 h 303043"/>
                    <a:gd name="connsiteX40" fmla="*/ 341210 w 560049"/>
                    <a:gd name="connsiteY40" fmla="*/ 0 h 303043"/>
                    <a:gd name="connsiteX41" fmla="*/ 341214 w 560049"/>
                    <a:gd name="connsiteY41" fmla="*/ 5 h 303043"/>
                    <a:gd name="connsiteX42" fmla="*/ 341220 w 560049"/>
                    <a:gd name="connsiteY42" fmla="*/ 0 h 303043"/>
                    <a:gd name="connsiteX43" fmla="*/ 341225 w 560049"/>
                    <a:gd name="connsiteY43" fmla="*/ 7 h 303043"/>
                    <a:gd name="connsiteX44" fmla="*/ 341233 w 560049"/>
                    <a:gd name="connsiteY44" fmla="*/ 0 h 303043"/>
                    <a:gd name="connsiteX45" fmla="*/ 341239 w 560049"/>
                    <a:gd name="connsiteY45" fmla="*/ 8 h 303043"/>
                    <a:gd name="connsiteX46" fmla="*/ 341248 w 560049"/>
                    <a:gd name="connsiteY46" fmla="*/ 0 h 303043"/>
                    <a:gd name="connsiteX47" fmla="*/ 341452 w 560049"/>
                    <a:gd name="connsiteY47" fmla="*/ 273 h 303043"/>
                    <a:gd name="connsiteX48" fmla="*/ 341767 w 560049"/>
                    <a:gd name="connsiteY48" fmla="*/ 0 h 303043"/>
                    <a:gd name="connsiteX49" fmla="*/ 350133 w 560049"/>
                    <a:gd name="connsiteY49" fmla="*/ 11233 h 303043"/>
                    <a:gd name="connsiteX50" fmla="*/ 350280 w 560049"/>
                    <a:gd name="connsiteY50" fmla="*/ 11113 h 303043"/>
                    <a:gd name="connsiteX51" fmla="*/ 353817 w 560049"/>
                    <a:gd name="connsiteY51" fmla="*/ 16179 h 303043"/>
                    <a:gd name="connsiteX52" fmla="*/ 362405 w 560049"/>
                    <a:gd name="connsiteY52" fmla="*/ 27711 h 303043"/>
                    <a:gd name="connsiteX53" fmla="*/ 383042 w 560049"/>
                    <a:gd name="connsiteY53" fmla="*/ 51463 h 303043"/>
                    <a:gd name="connsiteX54" fmla="*/ 403680 w 560049"/>
                    <a:gd name="connsiteY54" fmla="*/ 71257 h 303043"/>
                    <a:gd name="connsiteX55" fmla="*/ 408604 w 560049"/>
                    <a:gd name="connsiteY55" fmla="*/ 74847 h 303043"/>
                    <a:gd name="connsiteX56" fmla="*/ 409236 w 560049"/>
                    <a:gd name="connsiteY56" fmla="*/ 75241 h 303043"/>
                    <a:gd name="connsiteX57" fmla="*/ 409185 w 560049"/>
                    <a:gd name="connsiteY57" fmla="*/ 75270 h 303043"/>
                    <a:gd name="connsiteX58" fmla="*/ 424317 w 560049"/>
                    <a:gd name="connsiteY58" fmla="*/ 86300 h 303043"/>
                    <a:gd name="connsiteX59" fmla="*/ 445710 w 560049"/>
                    <a:gd name="connsiteY59" fmla="*/ 98155 h 303043"/>
                    <a:gd name="connsiteX60" fmla="*/ 446059 w 560049"/>
                    <a:gd name="connsiteY60" fmla="*/ 98303 h 303043"/>
                    <a:gd name="connsiteX61" fmla="*/ 463211 w 560049"/>
                    <a:gd name="connsiteY61" fmla="*/ 105302 h 303043"/>
                    <a:gd name="connsiteX62" fmla="*/ 462886 w 560049"/>
                    <a:gd name="connsiteY62" fmla="*/ 105441 h 303043"/>
                    <a:gd name="connsiteX63" fmla="*/ 465059 w 560049"/>
                    <a:gd name="connsiteY63" fmla="*/ 106363 h 303043"/>
                    <a:gd name="connsiteX64" fmla="*/ 472370 w 560049"/>
                    <a:gd name="connsiteY64" fmla="*/ 108501 h 303043"/>
                    <a:gd name="connsiteX65" fmla="*/ 475911 w 560049"/>
                    <a:gd name="connsiteY65" fmla="*/ 109261 h 303043"/>
                    <a:gd name="connsiteX66" fmla="*/ 475519 w 560049"/>
                    <a:gd name="connsiteY66" fmla="*/ 109422 h 303043"/>
                    <a:gd name="connsiteX67" fmla="*/ 484057 w 560049"/>
                    <a:gd name="connsiteY67" fmla="*/ 111919 h 303043"/>
                    <a:gd name="connsiteX68" fmla="*/ 502264 w 560049"/>
                    <a:gd name="connsiteY68" fmla="*/ 115094 h 303043"/>
                    <a:gd name="connsiteX69" fmla="*/ 513241 w 560049"/>
                    <a:gd name="connsiteY69" fmla="*/ 115595 h 303043"/>
                    <a:gd name="connsiteX70" fmla="*/ 515599 w 560049"/>
                    <a:gd name="connsiteY70" fmla="*/ 115595 h 303043"/>
                    <a:gd name="connsiteX71" fmla="*/ 515340 w 560049"/>
                    <a:gd name="connsiteY71" fmla="*/ 115690 h 303043"/>
                    <a:gd name="connsiteX72" fmla="*/ 519679 w 560049"/>
                    <a:gd name="connsiteY72" fmla="*/ 115888 h 303043"/>
                    <a:gd name="connsiteX73" fmla="*/ 535510 w 560049"/>
                    <a:gd name="connsiteY73" fmla="*/ 115094 h 303043"/>
                    <a:gd name="connsiteX74" fmla="*/ 548582 w 560049"/>
                    <a:gd name="connsiteY74" fmla="*/ 112781 h 303043"/>
                    <a:gd name="connsiteX75" fmla="*/ 545700 w 560049"/>
                    <a:gd name="connsiteY75" fmla="*/ 113796 h 303043"/>
                    <a:gd name="connsiteX76" fmla="*/ 548584 w 560049"/>
                    <a:gd name="connsiteY76" fmla="*/ 113287 h 303043"/>
                    <a:gd name="connsiteX77" fmla="*/ 548584 w 560049"/>
                    <a:gd name="connsiteY77" fmla="*/ 113287 h 303043"/>
                    <a:gd name="connsiteX78" fmla="*/ 548582 w 560049"/>
                    <a:gd name="connsiteY78" fmla="*/ 113288 h 303043"/>
                    <a:gd name="connsiteX79" fmla="*/ 548582 w 560049"/>
                    <a:gd name="connsiteY79" fmla="*/ 113288 h 303043"/>
                    <a:gd name="connsiteX80" fmla="*/ 548578 w 560049"/>
                    <a:gd name="connsiteY80" fmla="*/ 113289 h 303043"/>
                    <a:gd name="connsiteX81" fmla="*/ 548558 w 560049"/>
                    <a:gd name="connsiteY81" fmla="*/ 113296 h 303043"/>
                    <a:gd name="connsiteX82" fmla="*/ 548584 w 560049"/>
                    <a:gd name="connsiteY82" fmla="*/ 113292 h 303043"/>
                    <a:gd name="connsiteX83" fmla="*/ 548520 w 560049"/>
                    <a:gd name="connsiteY83" fmla="*/ 113314 h 303043"/>
                    <a:gd name="connsiteX84" fmla="*/ 548582 w 560049"/>
                    <a:gd name="connsiteY84" fmla="*/ 113303 h 303043"/>
                    <a:gd name="connsiteX85" fmla="*/ 545679 w 560049"/>
                    <a:gd name="connsiteY85" fmla="*/ 114323 h 303043"/>
                    <a:gd name="connsiteX86" fmla="*/ 548585 w 560049"/>
                    <a:gd name="connsiteY86" fmla="*/ 113811 h 303043"/>
                    <a:gd name="connsiteX87" fmla="*/ 0 w 560049"/>
                    <a:gd name="connsiteY87" fmla="*/ 303043 h 303043"/>
                    <a:gd name="connsiteX88" fmla="*/ 340535 w 560049"/>
                    <a:gd name="connsiteY88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60049 w 560049"/>
                    <a:gd name="connsiteY8" fmla="*/ 109277 h 303043"/>
                    <a:gd name="connsiteX9" fmla="*/ 548967 w 560049"/>
                    <a:gd name="connsiteY9" fmla="*/ 113235 h 303043"/>
                    <a:gd name="connsiteX10" fmla="*/ 548582 w 560049"/>
                    <a:gd name="connsiteY10" fmla="*/ 113303 h 303043"/>
                    <a:gd name="connsiteX11" fmla="*/ 548645 w 560049"/>
                    <a:gd name="connsiteY11" fmla="*/ 113281 h 303043"/>
                    <a:gd name="connsiteX12" fmla="*/ 548584 w 560049"/>
                    <a:gd name="connsiteY12" fmla="*/ 113292 h 303043"/>
                    <a:gd name="connsiteX13" fmla="*/ 548613 w 560049"/>
                    <a:gd name="connsiteY13" fmla="*/ 113282 h 303043"/>
                    <a:gd name="connsiteX14" fmla="*/ 548612 w 560049"/>
                    <a:gd name="connsiteY14" fmla="*/ 113282 h 303043"/>
                    <a:gd name="connsiteX15" fmla="*/ 548584 w 560049"/>
                    <a:gd name="connsiteY15" fmla="*/ 113287 h 303043"/>
                    <a:gd name="connsiteX16" fmla="*/ 548582 w 560049"/>
                    <a:gd name="connsiteY16" fmla="*/ 112781 h 303043"/>
                    <a:gd name="connsiteX17" fmla="*/ 548967 w 560049"/>
                    <a:gd name="connsiteY17" fmla="*/ 112713 h 303043"/>
                    <a:gd name="connsiteX18" fmla="*/ 548582 w 560049"/>
                    <a:gd name="connsiteY18" fmla="*/ 112781 h 303043"/>
                    <a:gd name="connsiteX19" fmla="*/ 340535 w 560049"/>
                    <a:gd name="connsiteY19" fmla="*/ 0 h 303043"/>
                    <a:gd name="connsiteX20" fmla="*/ 340546 w 560049"/>
                    <a:gd name="connsiteY20" fmla="*/ 15 h 303043"/>
                    <a:gd name="connsiteX21" fmla="*/ 340564 w 560049"/>
                    <a:gd name="connsiteY21" fmla="*/ 0 h 303043"/>
                    <a:gd name="connsiteX22" fmla="*/ 340576 w 560049"/>
                    <a:gd name="connsiteY22" fmla="*/ 16 h 303043"/>
                    <a:gd name="connsiteX23" fmla="*/ 340595 w 560049"/>
                    <a:gd name="connsiteY23" fmla="*/ 0 h 303043"/>
                    <a:gd name="connsiteX24" fmla="*/ 340603 w 560049"/>
                    <a:gd name="connsiteY24" fmla="*/ 10 h 303043"/>
                    <a:gd name="connsiteX25" fmla="*/ 340614 w 560049"/>
                    <a:gd name="connsiteY25" fmla="*/ 0 h 303043"/>
                    <a:gd name="connsiteX26" fmla="*/ 340679 w 560049"/>
                    <a:gd name="connsiteY26" fmla="*/ 88 h 303043"/>
                    <a:gd name="connsiteX27" fmla="*/ 340781 w 560049"/>
                    <a:gd name="connsiteY27" fmla="*/ 0 h 303043"/>
                    <a:gd name="connsiteX28" fmla="*/ 340915 w 560049"/>
                    <a:gd name="connsiteY28" fmla="*/ 180 h 303043"/>
                    <a:gd name="connsiteX29" fmla="*/ 341124 w 560049"/>
                    <a:gd name="connsiteY29" fmla="*/ 0 h 303043"/>
                    <a:gd name="connsiteX30" fmla="*/ 341126 w 560049"/>
                    <a:gd name="connsiteY30" fmla="*/ 3 h 303043"/>
                    <a:gd name="connsiteX31" fmla="*/ 341131 w 560049"/>
                    <a:gd name="connsiteY31" fmla="*/ 0 h 303043"/>
                    <a:gd name="connsiteX32" fmla="*/ 341133 w 560049"/>
                    <a:gd name="connsiteY32" fmla="*/ 3 h 303043"/>
                    <a:gd name="connsiteX33" fmla="*/ 341137 w 560049"/>
                    <a:gd name="connsiteY33" fmla="*/ 0 h 303043"/>
                    <a:gd name="connsiteX34" fmla="*/ 341140 w 560049"/>
                    <a:gd name="connsiteY34" fmla="*/ 3 h 303043"/>
                    <a:gd name="connsiteX35" fmla="*/ 341144 w 560049"/>
                    <a:gd name="connsiteY35" fmla="*/ 0 h 303043"/>
                    <a:gd name="connsiteX36" fmla="*/ 341166 w 560049"/>
                    <a:gd name="connsiteY36" fmla="*/ 29 h 303043"/>
                    <a:gd name="connsiteX37" fmla="*/ 341199 w 560049"/>
                    <a:gd name="connsiteY37" fmla="*/ 0 h 303043"/>
                    <a:gd name="connsiteX38" fmla="*/ 341203 w 560049"/>
                    <a:gd name="connsiteY38" fmla="*/ 5 h 303043"/>
                    <a:gd name="connsiteX39" fmla="*/ 341210 w 560049"/>
                    <a:gd name="connsiteY39" fmla="*/ 0 h 303043"/>
                    <a:gd name="connsiteX40" fmla="*/ 341214 w 560049"/>
                    <a:gd name="connsiteY40" fmla="*/ 5 h 303043"/>
                    <a:gd name="connsiteX41" fmla="*/ 341220 w 560049"/>
                    <a:gd name="connsiteY41" fmla="*/ 0 h 303043"/>
                    <a:gd name="connsiteX42" fmla="*/ 341225 w 560049"/>
                    <a:gd name="connsiteY42" fmla="*/ 7 h 303043"/>
                    <a:gd name="connsiteX43" fmla="*/ 341233 w 560049"/>
                    <a:gd name="connsiteY43" fmla="*/ 0 h 303043"/>
                    <a:gd name="connsiteX44" fmla="*/ 341239 w 560049"/>
                    <a:gd name="connsiteY44" fmla="*/ 8 h 303043"/>
                    <a:gd name="connsiteX45" fmla="*/ 341248 w 560049"/>
                    <a:gd name="connsiteY45" fmla="*/ 0 h 303043"/>
                    <a:gd name="connsiteX46" fmla="*/ 341452 w 560049"/>
                    <a:gd name="connsiteY46" fmla="*/ 273 h 303043"/>
                    <a:gd name="connsiteX47" fmla="*/ 341767 w 560049"/>
                    <a:gd name="connsiteY47" fmla="*/ 0 h 303043"/>
                    <a:gd name="connsiteX48" fmla="*/ 350133 w 560049"/>
                    <a:gd name="connsiteY48" fmla="*/ 11233 h 303043"/>
                    <a:gd name="connsiteX49" fmla="*/ 350280 w 560049"/>
                    <a:gd name="connsiteY49" fmla="*/ 11113 h 303043"/>
                    <a:gd name="connsiteX50" fmla="*/ 353817 w 560049"/>
                    <a:gd name="connsiteY50" fmla="*/ 16179 h 303043"/>
                    <a:gd name="connsiteX51" fmla="*/ 362405 w 560049"/>
                    <a:gd name="connsiteY51" fmla="*/ 27711 h 303043"/>
                    <a:gd name="connsiteX52" fmla="*/ 383042 w 560049"/>
                    <a:gd name="connsiteY52" fmla="*/ 51463 h 303043"/>
                    <a:gd name="connsiteX53" fmla="*/ 403680 w 560049"/>
                    <a:gd name="connsiteY53" fmla="*/ 71257 h 303043"/>
                    <a:gd name="connsiteX54" fmla="*/ 408604 w 560049"/>
                    <a:gd name="connsiteY54" fmla="*/ 74847 h 303043"/>
                    <a:gd name="connsiteX55" fmla="*/ 409236 w 560049"/>
                    <a:gd name="connsiteY55" fmla="*/ 75241 h 303043"/>
                    <a:gd name="connsiteX56" fmla="*/ 409185 w 560049"/>
                    <a:gd name="connsiteY56" fmla="*/ 75270 h 303043"/>
                    <a:gd name="connsiteX57" fmla="*/ 424317 w 560049"/>
                    <a:gd name="connsiteY57" fmla="*/ 86300 h 303043"/>
                    <a:gd name="connsiteX58" fmla="*/ 445710 w 560049"/>
                    <a:gd name="connsiteY58" fmla="*/ 98155 h 303043"/>
                    <a:gd name="connsiteX59" fmla="*/ 446059 w 560049"/>
                    <a:gd name="connsiteY59" fmla="*/ 98303 h 303043"/>
                    <a:gd name="connsiteX60" fmla="*/ 463211 w 560049"/>
                    <a:gd name="connsiteY60" fmla="*/ 105302 h 303043"/>
                    <a:gd name="connsiteX61" fmla="*/ 462886 w 560049"/>
                    <a:gd name="connsiteY61" fmla="*/ 105441 h 303043"/>
                    <a:gd name="connsiteX62" fmla="*/ 465059 w 560049"/>
                    <a:gd name="connsiteY62" fmla="*/ 106363 h 303043"/>
                    <a:gd name="connsiteX63" fmla="*/ 472370 w 560049"/>
                    <a:gd name="connsiteY63" fmla="*/ 108501 h 303043"/>
                    <a:gd name="connsiteX64" fmla="*/ 475911 w 560049"/>
                    <a:gd name="connsiteY64" fmla="*/ 109261 h 303043"/>
                    <a:gd name="connsiteX65" fmla="*/ 475519 w 560049"/>
                    <a:gd name="connsiteY65" fmla="*/ 109422 h 303043"/>
                    <a:gd name="connsiteX66" fmla="*/ 484057 w 560049"/>
                    <a:gd name="connsiteY66" fmla="*/ 111919 h 303043"/>
                    <a:gd name="connsiteX67" fmla="*/ 502264 w 560049"/>
                    <a:gd name="connsiteY67" fmla="*/ 115094 h 303043"/>
                    <a:gd name="connsiteX68" fmla="*/ 513241 w 560049"/>
                    <a:gd name="connsiteY68" fmla="*/ 115595 h 303043"/>
                    <a:gd name="connsiteX69" fmla="*/ 515599 w 560049"/>
                    <a:gd name="connsiteY69" fmla="*/ 115595 h 303043"/>
                    <a:gd name="connsiteX70" fmla="*/ 515340 w 560049"/>
                    <a:gd name="connsiteY70" fmla="*/ 115690 h 303043"/>
                    <a:gd name="connsiteX71" fmla="*/ 519679 w 560049"/>
                    <a:gd name="connsiteY71" fmla="*/ 115888 h 303043"/>
                    <a:gd name="connsiteX72" fmla="*/ 535510 w 560049"/>
                    <a:gd name="connsiteY72" fmla="*/ 115094 h 303043"/>
                    <a:gd name="connsiteX73" fmla="*/ 548582 w 560049"/>
                    <a:gd name="connsiteY73" fmla="*/ 112781 h 303043"/>
                    <a:gd name="connsiteX74" fmla="*/ 545700 w 560049"/>
                    <a:gd name="connsiteY74" fmla="*/ 113796 h 303043"/>
                    <a:gd name="connsiteX75" fmla="*/ 548584 w 560049"/>
                    <a:gd name="connsiteY75" fmla="*/ 113287 h 303043"/>
                    <a:gd name="connsiteX76" fmla="*/ 548584 w 560049"/>
                    <a:gd name="connsiteY76" fmla="*/ 113287 h 303043"/>
                    <a:gd name="connsiteX77" fmla="*/ 548582 w 560049"/>
                    <a:gd name="connsiteY77" fmla="*/ 113288 h 303043"/>
                    <a:gd name="connsiteX78" fmla="*/ 548582 w 560049"/>
                    <a:gd name="connsiteY78" fmla="*/ 113288 h 303043"/>
                    <a:gd name="connsiteX79" fmla="*/ 548578 w 560049"/>
                    <a:gd name="connsiteY79" fmla="*/ 113289 h 303043"/>
                    <a:gd name="connsiteX80" fmla="*/ 548558 w 560049"/>
                    <a:gd name="connsiteY80" fmla="*/ 113296 h 303043"/>
                    <a:gd name="connsiteX81" fmla="*/ 548584 w 560049"/>
                    <a:gd name="connsiteY81" fmla="*/ 113292 h 303043"/>
                    <a:gd name="connsiteX82" fmla="*/ 548520 w 560049"/>
                    <a:gd name="connsiteY82" fmla="*/ 113314 h 303043"/>
                    <a:gd name="connsiteX83" fmla="*/ 548582 w 560049"/>
                    <a:gd name="connsiteY83" fmla="*/ 113303 h 303043"/>
                    <a:gd name="connsiteX84" fmla="*/ 545679 w 560049"/>
                    <a:gd name="connsiteY84" fmla="*/ 114323 h 303043"/>
                    <a:gd name="connsiteX85" fmla="*/ 548585 w 560049"/>
                    <a:gd name="connsiteY85" fmla="*/ 113811 h 303043"/>
                    <a:gd name="connsiteX86" fmla="*/ 0 w 560049"/>
                    <a:gd name="connsiteY86" fmla="*/ 303043 h 303043"/>
                    <a:gd name="connsiteX87" fmla="*/ 340535 w 560049"/>
                    <a:gd name="connsiteY87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340535 w 560049"/>
                    <a:gd name="connsiteY18" fmla="*/ 0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353817 w 560049"/>
                    <a:gd name="connsiteY49" fmla="*/ 16179 h 303043"/>
                    <a:gd name="connsiteX50" fmla="*/ 362405 w 560049"/>
                    <a:gd name="connsiteY50" fmla="*/ 27711 h 303043"/>
                    <a:gd name="connsiteX51" fmla="*/ 383042 w 560049"/>
                    <a:gd name="connsiteY51" fmla="*/ 51463 h 303043"/>
                    <a:gd name="connsiteX52" fmla="*/ 403680 w 560049"/>
                    <a:gd name="connsiteY52" fmla="*/ 71257 h 303043"/>
                    <a:gd name="connsiteX53" fmla="*/ 408604 w 560049"/>
                    <a:gd name="connsiteY53" fmla="*/ 74847 h 303043"/>
                    <a:gd name="connsiteX54" fmla="*/ 409236 w 560049"/>
                    <a:gd name="connsiteY54" fmla="*/ 75241 h 303043"/>
                    <a:gd name="connsiteX55" fmla="*/ 409185 w 560049"/>
                    <a:gd name="connsiteY55" fmla="*/ 75270 h 303043"/>
                    <a:gd name="connsiteX56" fmla="*/ 424317 w 560049"/>
                    <a:gd name="connsiteY56" fmla="*/ 86300 h 303043"/>
                    <a:gd name="connsiteX57" fmla="*/ 445710 w 560049"/>
                    <a:gd name="connsiteY57" fmla="*/ 98155 h 303043"/>
                    <a:gd name="connsiteX58" fmla="*/ 446059 w 560049"/>
                    <a:gd name="connsiteY58" fmla="*/ 98303 h 303043"/>
                    <a:gd name="connsiteX59" fmla="*/ 463211 w 560049"/>
                    <a:gd name="connsiteY59" fmla="*/ 105302 h 303043"/>
                    <a:gd name="connsiteX60" fmla="*/ 462886 w 560049"/>
                    <a:gd name="connsiteY60" fmla="*/ 105441 h 303043"/>
                    <a:gd name="connsiteX61" fmla="*/ 465059 w 560049"/>
                    <a:gd name="connsiteY61" fmla="*/ 106363 h 303043"/>
                    <a:gd name="connsiteX62" fmla="*/ 472370 w 560049"/>
                    <a:gd name="connsiteY62" fmla="*/ 108501 h 303043"/>
                    <a:gd name="connsiteX63" fmla="*/ 475911 w 560049"/>
                    <a:gd name="connsiteY63" fmla="*/ 109261 h 303043"/>
                    <a:gd name="connsiteX64" fmla="*/ 475519 w 560049"/>
                    <a:gd name="connsiteY64" fmla="*/ 109422 h 303043"/>
                    <a:gd name="connsiteX65" fmla="*/ 484057 w 560049"/>
                    <a:gd name="connsiteY65" fmla="*/ 111919 h 303043"/>
                    <a:gd name="connsiteX66" fmla="*/ 502264 w 560049"/>
                    <a:gd name="connsiteY66" fmla="*/ 115094 h 303043"/>
                    <a:gd name="connsiteX67" fmla="*/ 513241 w 560049"/>
                    <a:gd name="connsiteY67" fmla="*/ 115595 h 303043"/>
                    <a:gd name="connsiteX68" fmla="*/ 515599 w 560049"/>
                    <a:gd name="connsiteY68" fmla="*/ 115595 h 303043"/>
                    <a:gd name="connsiteX69" fmla="*/ 515340 w 560049"/>
                    <a:gd name="connsiteY69" fmla="*/ 115690 h 303043"/>
                    <a:gd name="connsiteX70" fmla="*/ 519679 w 560049"/>
                    <a:gd name="connsiteY70" fmla="*/ 115888 h 303043"/>
                    <a:gd name="connsiteX71" fmla="*/ 535510 w 560049"/>
                    <a:gd name="connsiteY71" fmla="*/ 115094 h 303043"/>
                    <a:gd name="connsiteX72" fmla="*/ 548582 w 560049"/>
                    <a:gd name="connsiteY72" fmla="*/ 112781 h 303043"/>
                    <a:gd name="connsiteX73" fmla="*/ 545700 w 560049"/>
                    <a:gd name="connsiteY73" fmla="*/ 113796 h 303043"/>
                    <a:gd name="connsiteX74" fmla="*/ 548584 w 560049"/>
                    <a:gd name="connsiteY74" fmla="*/ 113287 h 303043"/>
                    <a:gd name="connsiteX75" fmla="*/ 548584 w 560049"/>
                    <a:gd name="connsiteY75" fmla="*/ 113287 h 303043"/>
                    <a:gd name="connsiteX76" fmla="*/ 548582 w 560049"/>
                    <a:gd name="connsiteY76" fmla="*/ 113288 h 303043"/>
                    <a:gd name="connsiteX77" fmla="*/ 548582 w 560049"/>
                    <a:gd name="connsiteY77" fmla="*/ 113288 h 303043"/>
                    <a:gd name="connsiteX78" fmla="*/ 548578 w 560049"/>
                    <a:gd name="connsiteY78" fmla="*/ 113289 h 303043"/>
                    <a:gd name="connsiteX79" fmla="*/ 548558 w 560049"/>
                    <a:gd name="connsiteY79" fmla="*/ 113296 h 303043"/>
                    <a:gd name="connsiteX80" fmla="*/ 548584 w 560049"/>
                    <a:gd name="connsiteY80" fmla="*/ 113292 h 303043"/>
                    <a:gd name="connsiteX81" fmla="*/ 548520 w 560049"/>
                    <a:gd name="connsiteY81" fmla="*/ 113314 h 303043"/>
                    <a:gd name="connsiteX82" fmla="*/ 548582 w 560049"/>
                    <a:gd name="connsiteY82" fmla="*/ 113303 h 303043"/>
                    <a:gd name="connsiteX83" fmla="*/ 545679 w 560049"/>
                    <a:gd name="connsiteY83" fmla="*/ 114323 h 303043"/>
                    <a:gd name="connsiteX84" fmla="*/ 548585 w 560049"/>
                    <a:gd name="connsiteY84" fmla="*/ 113811 h 303043"/>
                    <a:gd name="connsiteX85" fmla="*/ 0 w 560049"/>
                    <a:gd name="connsiteY85" fmla="*/ 303043 h 303043"/>
                    <a:gd name="connsiteX86" fmla="*/ 340535 w 560049"/>
                    <a:gd name="connsiteY86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340535 w 560049"/>
                    <a:gd name="connsiteY18" fmla="*/ 0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362405 w 560049"/>
                    <a:gd name="connsiteY49" fmla="*/ 27711 h 303043"/>
                    <a:gd name="connsiteX50" fmla="*/ 383042 w 560049"/>
                    <a:gd name="connsiteY50" fmla="*/ 51463 h 303043"/>
                    <a:gd name="connsiteX51" fmla="*/ 403680 w 560049"/>
                    <a:gd name="connsiteY51" fmla="*/ 71257 h 303043"/>
                    <a:gd name="connsiteX52" fmla="*/ 408604 w 560049"/>
                    <a:gd name="connsiteY52" fmla="*/ 74847 h 303043"/>
                    <a:gd name="connsiteX53" fmla="*/ 409236 w 560049"/>
                    <a:gd name="connsiteY53" fmla="*/ 75241 h 303043"/>
                    <a:gd name="connsiteX54" fmla="*/ 409185 w 560049"/>
                    <a:gd name="connsiteY54" fmla="*/ 75270 h 303043"/>
                    <a:gd name="connsiteX55" fmla="*/ 424317 w 560049"/>
                    <a:gd name="connsiteY55" fmla="*/ 86300 h 303043"/>
                    <a:gd name="connsiteX56" fmla="*/ 445710 w 560049"/>
                    <a:gd name="connsiteY56" fmla="*/ 98155 h 303043"/>
                    <a:gd name="connsiteX57" fmla="*/ 446059 w 560049"/>
                    <a:gd name="connsiteY57" fmla="*/ 98303 h 303043"/>
                    <a:gd name="connsiteX58" fmla="*/ 463211 w 560049"/>
                    <a:gd name="connsiteY58" fmla="*/ 105302 h 303043"/>
                    <a:gd name="connsiteX59" fmla="*/ 462886 w 560049"/>
                    <a:gd name="connsiteY59" fmla="*/ 105441 h 303043"/>
                    <a:gd name="connsiteX60" fmla="*/ 465059 w 560049"/>
                    <a:gd name="connsiteY60" fmla="*/ 106363 h 303043"/>
                    <a:gd name="connsiteX61" fmla="*/ 472370 w 560049"/>
                    <a:gd name="connsiteY61" fmla="*/ 108501 h 303043"/>
                    <a:gd name="connsiteX62" fmla="*/ 475911 w 560049"/>
                    <a:gd name="connsiteY62" fmla="*/ 109261 h 303043"/>
                    <a:gd name="connsiteX63" fmla="*/ 475519 w 560049"/>
                    <a:gd name="connsiteY63" fmla="*/ 109422 h 303043"/>
                    <a:gd name="connsiteX64" fmla="*/ 484057 w 560049"/>
                    <a:gd name="connsiteY64" fmla="*/ 111919 h 303043"/>
                    <a:gd name="connsiteX65" fmla="*/ 502264 w 560049"/>
                    <a:gd name="connsiteY65" fmla="*/ 115094 h 303043"/>
                    <a:gd name="connsiteX66" fmla="*/ 513241 w 560049"/>
                    <a:gd name="connsiteY66" fmla="*/ 115595 h 303043"/>
                    <a:gd name="connsiteX67" fmla="*/ 515599 w 560049"/>
                    <a:gd name="connsiteY67" fmla="*/ 115595 h 303043"/>
                    <a:gd name="connsiteX68" fmla="*/ 515340 w 560049"/>
                    <a:gd name="connsiteY68" fmla="*/ 115690 h 303043"/>
                    <a:gd name="connsiteX69" fmla="*/ 519679 w 560049"/>
                    <a:gd name="connsiteY69" fmla="*/ 115888 h 303043"/>
                    <a:gd name="connsiteX70" fmla="*/ 535510 w 560049"/>
                    <a:gd name="connsiteY70" fmla="*/ 115094 h 303043"/>
                    <a:gd name="connsiteX71" fmla="*/ 548582 w 560049"/>
                    <a:gd name="connsiteY71" fmla="*/ 112781 h 303043"/>
                    <a:gd name="connsiteX72" fmla="*/ 545700 w 560049"/>
                    <a:gd name="connsiteY72" fmla="*/ 113796 h 303043"/>
                    <a:gd name="connsiteX73" fmla="*/ 548584 w 560049"/>
                    <a:gd name="connsiteY73" fmla="*/ 113287 h 303043"/>
                    <a:gd name="connsiteX74" fmla="*/ 548584 w 560049"/>
                    <a:gd name="connsiteY74" fmla="*/ 113287 h 303043"/>
                    <a:gd name="connsiteX75" fmla="*/ 548582 w 560049"/>
                    <a:gd name="connsiteY75" fmla="*/ 113288 h 303043"/>
                    <a:gd name="connsiteX76" fmla="*/ 548582 w 560049"/>
                    <a:gd name="connsiteY76" fmla="*/ 113288 h 303043"/>
                    <a:gd name="connsiteX77" fmla="*/ 548578 w 560049"/>
                    <a:gd name="connsiteY77" fmla="*/ 113289 h 303043"/>
                    <a:gd name="connsiteX78" fmla="*/ 548558 w 560049"/>
                    <a:gd name="connsiteY78" fmla="*/ 113296 h 303043"/>
                    <a:gd name="connsiteX79" fmla="*/ 548584 w 560049"/>
                    <a:gd name="connsiteY79" fmla="*/ 113292 h 303043"/>
                    <a:gd name="connsiteX80" fmla="*/ 548520 w 560049"/>
                    <a:gd name="connsiteY80" fmla="*/ 113314 h 303043"/>
                    <a:gd name="connsiteX81" fmla="*/ 548582 w 560049"/>
                    <a:gd name="connsiteY81" fmla="*/ 113303 h 303043"/>
                    <a:gd name="connsiteX82" fmla="*/ 545679 w 560049"/>
                    <a:gd name="connsiteY82" fmla="*/ 114323 h 303043"/>
                    <a:gd name="connsiteX83" fmla="*/ 548585 w 560049"/>
                    <a:gd name="connsiteY83" fmla="*/ 113811 h 303043"/>
                    <a:gd name="connsiteX84" fmla="*/ 0 w 560049"/>
                    <a:gd name="connsiteY84" fmla="*/ 303043 h 303043"/>
                    <a:gd name="connsiteX85" fmla="*/ 340535 w 560049"/>
                    <a:gd name="connsiteY85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362405 w 560049"/>
                    <a:gd name="connsiteY49" fmla="*/ 27711 h 303043"/>
                    <a:gd name="connsiteX50" fmla="*/ 383042 w 560049"/>
                    <a:gd name="connsiteY50" fmla="*/ 51463 h 303043"/>
                    <a:gd name="connsiteX51" fmla="*/ 403680 w 560049"/>
                    <a:gd name="connsiteY51" fmla="*/ 71257 h 303043"/>
                    <a:gd name="connsiteX52" fmla="*/ 408604 w 560049"/>
                    <a:gd name="connsiteY52" fmla="*/ 74847 h 303043"/>
                    <a:gd name="connsiteX53" fmla="*/ 409236 w 560049"/>
                    <a:gd name="connsiteY53" fmla="*/ 75241 h 303043"/>
                    <a:gd name="connsiteX54" fmla="*/ 409185 w 560049"/>
                    <a:gd name="connsiteY54" fmla="*/ 75270 h 303043"/>
                    <a:gd name="connsiteX55" fmla="*/ 424317 w 560049"/>
                    <a:gd name="connsiteY55" fmla="*/ 86300 h 303043"/>
                    <a:gd name="connsiteX56" fmla="*/ 445710 w 560049"/>
                    <a:gd name="connsiteY56" fmla="*/ 98155 h 303043"/>
                    <a:gd name="connsiteX57" fmla="*/ 446059 w 560049"/>
                    <a:gd name="connsiteY57" fmla="*/ 98303 h 303043"/>
                    <a:gd name="connsiteX58" fmla="*/ 463211 w 560049"/>
                    <a:gd name="connsiteY58" fmla="*/ 105302 h 303043"/>
                    <a:gd name="connsiteX59" fmla="*/ 462886 w 560049"/>
                    <a:gd name="connsiteY59" fmla="*/ 105441 h 303043"/>
                    <a:gd name="connsiteX60" fmla="*/ 465059 w 560049"/>
                    <a:gd name="connsiteY60" fmla="*/ 106363 h 303043"/>
                    <a:gd name="connsiteX61" fmla="*/ 472370 w 560049"/>
                    <a:gd name="connsiteY61" fmla="*/ 108501 h 303043"/>
                    <a:gd name="connsiteX62" fmla="*/ 475911 w 560049"/>
                    <a:gd name="connsiteY62" fmla="*/ 109261 h 303043"/>
                    <a:gd name="connsiteX63" fmla="*/ 475519 w 560049"/>
                    <a:gd name="connsiteY63" fmla="*/ 109422 h 303043"/>
                    <a:gd name="connsiteX64" fmla="*/ 484057 w 560049"/>
                    <a:gd name="connsiteY64" fmla="*/ 111919 h 303043"/>
                    <a:gd name="connsiteX65" fmla="*/ 502264 w 560049"/>
                    <a:gd name="connsiteY65" fmla="*/ 115094 h 303043"/>
                    <a:gd name="connsiteX66" fmla="*/ 513241 w 560049"/>
                    <a:gd name="connsiteY66" fmla="*/ 115595 h 303043"/>
                    <a:gd name="connsiteX67" fmla="*/ 515599 w 560049"/>
                    <a:gd name="connsiteY67" fmla="*/ 115595 h 303043"/>
                    <a:gd name="connsiteX68" fmla="*/ 515340 w 560049"/>
                    <a:gd name="connsiteY68" fmla="*/ 115690 h 303043"/>
                    <a:gd name="connsiteX69" fmla="*/ 519679 w 560049"/>
                    <a:gd name="connsiteY69" fmla="*/ 115888 h 303043"/>
                    <a:gd name="connsiteX70" fmla="*/ 535510 w 560049"/>
                    <a:gd name="connsiteY70" fmla="*/ 115094 h 303043"/>
                    <a:gd name="connsiteX71" fmla="*/ 548582 w 560049"/>
                    <a:gd name="connsiteY71" fmla="*/ 112781 h 303043"/>
                    <a:gd name="connsiteX72" fmla="*/ 545700 w 560049"/>
                    <a:gd name="connsiteY72" fmla="*/ 113796 h 303043"/>
                    <a:gd name="connsiteX73" fmla="*/ 548584 w 560049"/>
                    <a:gd name="connsiteY73" fmla="*/ 113287 h 303043"/>
                    <a:gd name="connsiteX74" fmla="*/ 548584 w 560049"/>
                    <a:gd name="connsiteY74" fmla="*/ 113287 h 303043"/>
                    <a:gd name="connsiteX75" fmla="*/ 548582 w 560049"/>
                    <a:gd name="connsiteY75" fmla="*/ 113288 h 303043"/>
                    <a:gd name="connsiteX76" fmla="*/ 548582 w 560049"/>
                    <a:gd name="connsiteY76" fmla="*/ 113288 h 303043"/>
                    <a:gd name="connsiteX77" fmla="*/ 548578 w 560049"/>
                    <a:gd name="connsiteY77" fmla="*/ 113289 h 303043"/>
                    <a:gd name="connsiteX78" fmla="*/ 548558 w 560049"/>
                    <a:gd name="connsiteY78" fmla="*/ 113296 h 303043"/>
                    <a:gd name="connsiteX79" fmla="*/ 548584 w 560049"/>
                    <a:gd name="connsiteY79" fmla="*/ 113292 h 303043"/>
                    <a:gd name="connsiteX80" fmla="*/ 548520 w 560049"/>
                    <a:gd name="connsiteY80" fmla="*/ 113314 h 303043"/>
                    <a:gd name="connsiteX81" fmla="*/ 548582 w 560049"/>
                    <a:gd name="connsiteY81" fmla="*/ 113303 h 303043"/>
                    <a:gd name="connsiteX82" fmla="*/ 545679 w 560049"/>
                    <a:gd name="connsiteY82" fmla="*/ 114323 h 303043"/>
                    <a:gd name="connsiteX83" fmla="*/ 548585 w 560049"/>
                    <a:gd name="connsiteY83" fmla="*/ 113811 h 303043"/>
                    <a:gd name="connsiteX84" fmla="*/ 0 w 560049"/>
                    <a:gd name="connsiteY84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362405 w 560049"/>
                    <a:gd name="connsiteY49" fmla="*/ 27711 h 303043"/>
                    <a:gd name="connsiteX50" fmla="*/ 403680 w 560049"/>
                    <a:gd name="connsiteY50" fmla="*/ 71257 h 303043"/>
                    <a:gd name="connsiteX51" fmla="*/ 408604 w 560049"/>
                    <a:gd name="connsiteY51" fmla="*/ 74847 h 303043"/>
                    <a:gd name="connsiteX52" fmla="*/ 409236 w 560049"/>
                    <a:gd name="connsiteY52" fmla="*/ 75241 h 303043"/>
                    <a:gd name="connsiteX53" fmla="*/ 409185 w 560049"/>
                    <a:gd name="connsiteY53" fmla="*/ 75270 h 303043"/>
                    <a:gd name="connsiteX54" fmla="*/ 424317 w 560049"/>
                    <a:gd name="connsiteY54" fmla="*/ 86300 h 303043"/>
                    <a:gd name="connsiteX55" fmla="*/ 445710 w 560049"/>
                    <a:gd name="connsiteY55" fmla="*/ 98155 h 303043"/>
                    <a:gd name="connsiteX56" fmla="*/ 446059 w 560049"/>
                    <a:gd name="connsiteY56" fmla="*/ 98303 h 303043"/>
                    <a:gd name="connsiteX57" fmla="*/ 463211 w 560049"/>
                    <a:gd name="connsiteY57" fmla="*/ 105302 h 303043"/>
                    <a:gd name="connsiteX58" fmla="*/ 462886 w 560049"/>
                    <a:gd name="connsiteY58" fmla="*/ 105441 h 303043"/>
                    <a:gd name="connsiteX59" fmla="*/ 465059 w 560049"/>
                    <a:gd name="connsiteY59" fmla="*/ 106363 h 303043"/>
                    <a:gd name="connsiteX60" fmla="*/ 472370 w 560049"/>
                    <a:gd name="connsiteY60" fmla="*/ 108501 h 303043"/>
                    <a:gd name="connsiteX61" fmla="*/ 475911 w 560049"/>
                    <a:gd name="connsiteY61" fmla="*/ 109261 h 303043"/>
                    <a:gd name="connsiteX62" fmla="*/ 475519 w 560049"/>
                    <a:gd name="connsiteY62" fmla="*/ 109422 h 303043"/>
                    <a:gd name="connsiteX63" fmla="*/ 484057 w 560049"/>
                    <a:gd name="connsiteY63" fmla="*/ 111919 h 303043"/>
                    <a:gd name="connsiteX64" fmla="*/ 502264 w 560049"/>
                    <a:gd name="connsiteY64" fmla="*/ 115094 h 303043"/>
                    <a:gd name="connsiteX65" fmla="*/ 513241 w 560049"/>
                    <a:gd name="connsiteY65" fmla="*/ 115595 h 303043"/>
                    <a:gd name="connsiteX66" fmla="*/ 515599 w 560049"/>
                    <a:gd name="connsiteY66" fmla="*/ 115595 h 303043"/>
                    <a:gd name="connsiteX67" fmla="*/ 515340 w 560049"/>
                    <a:gd name="connsiteY67" fmla="*/ 115690 h 303043"/>
                    <a:gd name="connsiteX68" fmla="*/ 519679 w 560049"/>
                    <a:gd name="connsiteY68" fmla="*/ 115888 h 303043"/>
                    <a:gd name="connsiteX69" fmla="*/ 535510 w 560049"/>
                    <a:gd name="connsiteY69" fmla="*/ 115094 h 303043"/>
                    <a:gd name="connsiteX70" fmla="*/ 548582 w 560049"/>
                    <a:gd name="connsiteY70" fmla="*/ 112781 h 303043"/>
                    <a:gd name="connsiteX71" fmla="*/ 545700 w 560049"/>
                    <a:gd name="connsiteY71" fmla="*/ 113796 h 303043"/>
                    <a:gd name="connsiteX72" fmla="*/ 548584 w 560049"/>
                    <a:gd name="connsiteY72" fmla="*/ 113287 h 303043"/>
                    <a:gd name="connsiteX73" fmla="*/ 548584 w 560049"/>
                    <a:gd name="connsiteY73" fmla="*/ 113287 h 303043"/>
                    <a:gd name="connsiteX74" fmla="*/ 548582 w 560049"/>
                    <a:gd name="connsiteY74" fmla="*/ 113288 h 303043"/>
                    <a:gd name="connsiteX75" fmla="*/ 548582 w 560049"/>
                    <a:gd name="connsiteY75" fmla="*/ 113288 h 303043"/>
                    <a:gd name="connsiteX76" fmla="*/ 548578 w 560049"/>
                    <a:gd name="connsiteY76" fmla="*/ 113289 h 303043"/>
                    <a:gd name="connsiteX77" fmla="*/ 548558 w 560049"/>
                    <a:gd name="connsiteY77" fmla="*/ 113296 h 303043"/>
                    <a:gd name="connsiteX78" fmla="*/ 548584 w 560049"/>
                    <a:gd name="connsiteY78" fmla="*/ 113292 h 303043"/>
                    <a:gd name="connsiteX79" fmla="*/ 548520 w 560049"/>
                    <a:gd name="connsiteY79" fmla="*/ 113314 h 303043"/>
                    <a:gd name="connsiteX80" fmla="*/ 548582 w 560049"/>
                    <a:gd name="connsiteY80" fmla="*/ 113303 h 303043"/>
                    <a:gd name="connsiteX81" fmla="*/ 545679 w 560049"/>
                    <a:gd name="connsiteY81" fmla="*/ 114323 h 303043"/>
                    <a:gd name="connsiteX82" fmla="*/ 548585 w 560049"/>
                    <a:gd name="connsiteY82" fmla="*/ 113811 h 303043"/>
                    <a:gd name="connsiteX83" fmla="*/ 0 w 560049"/>
                    <a:gd name="connsiteY83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403680 w 560049"/>
                    <a:gd name="connsiteY49" fmla="*/ 71257 h 303043"/>
                    <a:gd name="connsiteX50" fmla="*/ 408604 w 560049"/>
                    <a:gd name="connsiteY50" fmla="*/ 74847 h 303043"/>
                    <a:gd name="connsiteX51" fmla="*/ 409236 w 560049"/>
                    <a:gd name="connsiteY51" fmla="*/ 75241 h 303043"/>
                    <a:gd name="connsiteX52" fmla="*/ 409185 w 560049"/>
                    <a:gd name="connsiteY52" fmla="*/ 75270 h 303043"/>
                    <a:gd name="connsiteX53" fmla="*/ 424317 w 560049"/>
                    <a:gd name="connsiteY53" fmla="*/ 86300 h 303043"/>
                    <a:gd name="connsiteX54" fmla="*/ 445710 w 560049"/>
                    <a:gd name="connsiteY54" fmla="*/ 98155 h 303043"/>
                    <a:gd name="connsiteX55" fmla="*/ 446059 w 560049"/>
                    <a:gd name="connsiteY55" fmla="*/ 98303 h 303043"/>
                    <a:gd name="connsiteX56" fmla="*/ 463211 w 560049"/>
                    <a:gd name="connsiteY56" fmla="*/ 105302 h 303043"/>
                    <a:gd name="connsiteX57" fmla="*/ 462886 w 560049"/>
                    <a:gd name="connsiteY57" fmla="*/ 105441 h 303043"/>
                    <a:gd name="connsiteX58" fmla="*/ 465059 w 560049"/>
                    <a:gd name="connsiteY58" fmla="*/ 106363 h 303043"/>
                    <a:gd name="connsiteX59" fmla="*/ 472370 w 560049"/>
                    <a:gd name="connsiteY59" fmla="*/ 108501 h 303043"/>
                    <a:gd name="connsiteX60" fmla="*/ 475911 w 560049"/>
                    <a:gd name="connsiteY60" fmla="*/ 109261 h 303043"/>
                    <a:gd name="connsiteX61" fmla="*/ 475519 w 560049"/>
                    <a:gd name="connsiteY61" fmla="*/ 109422 h 303043"/>
                    <a:gd name="connsiteX62" fmla="*/ 484057 w 560049"/>
                    <a:gd name="connsiteY62" fmla="*/ 111919 h 303043"/>
                    <a:gd name="connsiteX63" fmla="*/ 502264 w 560049"/>
                    <a:gd name="connsiteY63" fmla="*/ 115094 h 303043"/>
                    <a:gd name="connsiteX64" fmla="*/ 513241 w 560049"/>
                    <a:gd name="connsiteY64" fmla="*/ 115595 h 303043"/>
                    <a:gd name="connsiteX65" fmla="*/ 515599 w 560049"/>
                    <a:gd name="connsiteY65" fmla="*/ 115595 h 303043"/>
                    <a:gd name="connsiteX66" fmla="*/ 515340 w 560049"/>
                    <a:gd name="connsiteY66" fmla="*/ 115690 h 303043"/>
                    <a:gd name="connsiteX67" fmla="*/ 519679 w 560049"/>
                    <a:gd name="connsiteY67" fmla="*/ 115888 h 303043"/>
                    <a:gd name="connsiteX68" fmla="*/ 535510 w 560049"/>
                    <a:gd name="connsiteY68" fmla="*/ 115094 h 303043"/>
                    <a:gd name="connsiteX69" fmla="*/ 548582 w 560049"/>
                    <a:gd name="connsiteY69" fmla="*/ 112781 h 303043"/>
                    <a:gd name="connsiteX70" fmla="*/ 545700 w 560049"/>
                    <a:gd name="connsiteY70" fmla="*/ 113796 h 303043"/>
                    <a:gd name="connsiteX71" fmla="*/ 548584 w 560049"/>
                    <a:gd name="connsiteY71" fmla="*/ 113287 h 303043"/>
                    <a:gd name="connsiteX72" fmla="*/ 548584 w 560049"/>
                    <a:gd name="connsiteY72" fmla="*/ 113287 h 303043"/>
                    <a:gd name="connsiteX73" fmla="*/ 548582 w 560049"/>
                    <a:gd name="connsiteY73" fmla="*/ 113288 h 303043"/>
                    <a:gd name="connsiteX74" fmla="*/ 548582 w 560049"/>
                    <a:gd name="connsiteY74" fmla="*/ 113288 h 303043"/>
                    <a:gd name="connsiteX75" fmla="*/ 548578 w 560049"/>
                    <a:gd name="connsiteY75" fmla="*/ 113289 h 303043"/>
                    <a:gd name="connsiteX76" fmla="*/ 548558 w 560049"/>
                    <a:gd name="connsiteY76" fmla="*/ 113296 h 303043"/>
                    <a:gd name="connsiteX77" fmla="*/ 548584 w 560049"/>
                    <a:gd name="connsiteY77" fmla="*/ 113292 h 303043"/>
                    <a:gd name="connsiteX78" fmla="*/ 548520 w 560049"/>
                    <a:gd name="connsiteY78" fmla="*/ 113314 h 303043"/>
                    <a:gd name="connsiteX79" fmla="*/ 548582 w 560049"/>
                    <a:gd name="connsiteY79" fmla="*/ 113303 h 303043"/>
                    <a:gd name="connsiteX80" fmla="*/ 545679 w 560049"/>
                    <a:gd name="connsiteY80" fmla="*/ 114323 h 303043"/>
                    <a:gd name="connsiteX81" fmla="*/ 548585 w 560049"/>
                    <a:gd name="connsiteY81" fmla="*/ 113811 h 303043"/>
                    <a:gd name="connsiteX82" fmla="*/ 0 w 560049"/>
                    <a:gd name="connsiteY82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03680 w 560049"/>
                    <a:gd name="connsiteY48" fmla="*/ 71257 h 303043"/>
                    <a:gd name="connsiteX49" fmla="*/ 408604 w 560049"/>
                    <a:gd name="connsiteY49" fmla="*/ 74847 h 303043"/>
                    <a:gd name="connsiteX50" fmla="*/ 409236 w 560049"/>
                    <a:gd name="connsiteY50" fmla="*/ 75241 h 303043"/>
                    <a:gd name="connsiteX51" fmla="*/ 409185 w 560049"/>
                    <a:gd name="connsiteY51" fmla="*/ 75270 h 303043"/>
                    <a:gd name="connsiteX52" fmla="*/ 424317 w 560049"/>
                    <a:gd name="connsiteY52" fmla="*/ 86300 h 303043"/>
                    <a:gd name="connsiteX53" fmla="*/ 445710 w 560049"/>
                    <a:gd name="connsiteY53" fmla="*/ 98155 h 303043"/>
                    <a:gd name="connsiteX54" fmla="*/ 446059 w 560049"/>
                    <a:gd name="connsiteY54" fmla="*/ 98303 h 303043"/>
                    <a:gd name="connsiteX55" fmla="*/ 463211 w 560049"/>
                    <a:gd name="connsiteY55" fmla="*/ 105302 h 303043"/>
                    <a:gd name="connsiteX56" fmla="*/ 462886 w 560049"/>
                    <a:gd name="connsiteY56" fmla="*/ 105441 h 303043"/>
                    <a:gd name="connsiteX57" fmla="*/ 465059 w 560049"/>
                    <a:gd name="connsiteY57" fmla="*/ 106363 h 303043"/>
                    <a:gd name="connsiteX58" fmla="*/ 472370 w 560049"/>
                    <a:gd name="connsiteY58" fmla="*/ 108501 h 303043"/>
                    <a:gd name="connsiteX59" fmla="*/ 475911 w 560049"/>
                    <a:gd name="connsiteY59" fmla="*/ 109261 h 303043"/>
                    <a:gd name="connsiteX60" fmla="*/ 475519 w 560049"/>
                    <a:gd name="connsiteY60" fmla="*/ 109422 h 303043"/>
                    <a:gd name="connsiteX61" fmla="*/ 484057 w 560049"/>
                    <a:gd name="connsiteY61" fmla="*/ 111919 h 303043"/>
                    <a:gd name="connsiteX62" fmla="*/ 502264 w 560049"/>
                    <a:gd name="connsiteY62" fmla="*/ 115094 h 303043"/>
                    <a:gd name="connsiteX63" fmla="*/ 513241 w 560049"/>
                    <a:gd name="connsiteY63" fmla="*/ 115595 h 303043"/>
                    <a:gd name="connsiteX64" fmla="*/ 515599 w 560049"/>
                    <a:gd name="connsiteY64" fmla="*/ 115595 h 303043"/>
                    <a:gd name="connsiteX65" fmla="*/ 515340 w 560049"/>
                    <a:gd name="connsiteY65" fmla="*/ 115690 h 303043"/>
                    <a:gd name="connsiteX66" fmla="*/ 519679 w 560049"/>
                    <a:gd name="connsiteY66" fmla="*/ 115888 h 303043"/>
                    <a:gd name="connsiteX67" fmla="*/ 535510 w 560049"/>
                    <a:gd name="connsiteY67" fmla="*/ 115094 h 303043"/>
                    <a:gd name="connsiteX68" fmla="*/ 548582 w 560049"/>
                    <a:gd name="connsiteY68" fmla="*/ 112781 h 303043"/>
                    <a:gd name="connsiteX69" fmla="*/ 545700 w 560049"/>
                    <a:gd name="connsiteY69" fmla="*/ 113796 h 303043"/>
                    <a:gd name="connsiteX70" fmla="*/ 548584 w 560049"/>
                    <a:gd name="connsiteY70" fmla="*/ 113287 h 303043"/>
                    <a:gd name="connsiteX71" fmla="*/ 548584 w 560049"/>
                    <a:gd name="connsiteY71" fmla="*/ 113287 h 303043"/>
                    <a:gd name="connsiteX72" fmla="*/ 548582 w 560049"/>
                    <a:gd name="connsiteY72" fmla="*/ 113288 h 303043"/>
                    <a:gd name="connsiteX73" fmla="*/ 548582 w 560049"/>
                    <a:gd name="connsiteY73" fmla="*/ 113288 h 303043"/>
                    <a:gd name="connsiteX74" fmla="*/ 548578 w 560049"/>
                    <a:gd name="connsiteY74" fmla="*/ 113289 h 303043"/>
                    <a:gd name="connsiteX75" fmla="*/ 548558 w 560049"/>
                    <a:gd name="connsiteY75" fmla="*/ 113296 h 303043"/>
                    <a:gd name="connsiteX76" fmla="*/ 548584 w 560049"/>
                    <a:gd name="connsiteY76" fmla="*/ 113292 h 303043"/>
                    <a:gd name="connsiteX77" fmla="*/ 548520 w 560049"/>
                    <a:gd name="connsiteY77" fmla="*/ 113314 h 303043"/>
                    <a:gd name="connsiteX78" fmla="*/ 548582 w 560049"/>
                    <a:gd name="connsiteY78" fmla="*/ 113303 h 303043"/>
                    <a:gd name="connsiteX79" fmla="*/ 545679 w 560049"/>
                    <a:gd name="connsiteY79" fmla="*/ 114323 h 303043"/>
                    <a:gd name="connsiteX80" fmla="*/ 548585 w 560049"/>
                    <a:gd name="connsiteY80" fmla="*/ 113811 h 303043"/>
                    <a:gd name="connsiteX81" fmla="*/ 0 w 560049"/>
                    <a:gd name="connsiteY81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03680 w 560049"/>
                    <a:gd name="connsiteY48" fmla="*/ 71257 h 303043"/>
                    <a:gd name="connsiteX49" fmla="*/ 408604 w 560049"/>
                    <a:gd name="connsiteY49" fmla="*/ 74847 h 303043"/>
                    <a:gd name="connsiteX50" fmla="*/ 409236 w 560049"/>
                    <a:gd name="connsiteY50" fmla="*/ 75241 h 303043"/>
                    <a:gd name="connsiteX51" fmla="*/ 424317 w 560049"/>
                    <a:gd name="connsiteY51" fmla="*/ 86300 h 303043"/>
                    <a:gd name="connsiteX52" fmla="*/ 445710 w 560049"/>
                    <a:gd name="connsiteY52" fmla="*/ 98155 h 303043"/>
                    <a:gd name="connsiteX53" fmla="*/ 446059 w 560049"/>
                    <a:gd name="connsiteY53" fmla="*/ 98303 h 303043"/>
                    <a:gd name="connsiteX54" fmla="*/ 463211 w 560049"/>
                    <a:gd name="connsiteY54" fmla="*/ 105302 h 303043"/>
                    <a:gd name="connsiteX55" fmla="*/ 462886 w 560049"/>
                    <a:gd name="connsiteY55" fmla="*/ 105441 h 303043"/>
                    <a:gd name="connsiteX56" fmla="*/ 465059 w 560049"/>
                    <a:gd name="connsiteY56" fmla="*/ 106363 h 303043"/>
                    <a:gd name="connsiteX57" fmla="*/ 472370 w 560049"/>
                    <a:gd name="connsiteY57" fmla="*/ 108501 h 303043"/>
                    <a:gd name="connsiteX58" fmla="*/ 475911 w 560049"/>
                    <a:gd name="connsiteY58" fmla="*/ 109261 h 303043"/>
                    <a:gd name="connsiteX59" fmla="*/ 475519 w 560049"/>
                    <a:gd name="connsiteY59" fmla="*/ 109422 h 303043"/>
                    <a:gd name="connsiteX60" fmla="*/ 484057 w 560049"/>
                    <a:gd name="connsiteY60" fmla="*/ 111919 h 303043"/>
                    <a:gd name="connsiteX61" fmla="*/ 502264 w 560049"/>
                    <a:gd name="connsiteY61" fmla="*/ 115094 h 303043"/>
                    <a:gd name="connsiteX62" fmla="*/ 513241 w 560049"/>
                    <a:gd name="connsiteY62" fmla="*/ 115595 h 303043"/>
                    <a:gd name="connsiteX63" fmla="*/ 515599 w 560049"/>
                    <a:gd name="connsiteY63" fmla="*/ 115595 h 303043"/>
                    <a:gd name="connsiteX64" fmla="*/ 515340 w 560049"/>
                    <a:gd name="connsiteY64" fmla="*/ 115690 h 303043"/>
                    <a:gd name="connsiteX65" fmla="*/ 519679 w 560049"/>
                    <a:gd name="connsiteY65" fmla="*/ 115888 h 303043"/>
                    <a:gd name="connsiteX66" fmla="*/ 535510 w 560049"/>
                    <a:gd name="connsiteY66" fmla="*/ 115094 h 303043"/>
                    <a:gd name="connsiteX67" fmla="*/ 548582 w 560049"/>
                    <a:gd name="connsiteY67" fmla="*/ 112781 h 303043"/>
                    <a:gd name="connsiteX68" fmla="*/ 545700 w 560049"/>
                    <a:gd name="connsiteY68" fmla="*/ 113796 h 303043"/>
                    <a:gd name="connsiteX69" fmla="*/ 548584 w 560049"/>
                    <a:gd name="connsiteY69" fmla="*/ 113287 h 303043"/>
                    <a:gd name="connsiteX70" fmla="*/ 548584 w 560049"/>
                    <a:gd name="connsiteY70" fmla="*/ 113287 h 303043"/>
                    <a:gd name="connsiteX71" fmla="*/ 548582 w 560049"/>
                    <a:gd name="connsiteY71" fmla="*/ 113288 h 303043"/>
                    <a:gd name="connsiteX72" fmla="*/ 548582 w 560049"/>
                    <a:gd name="connsiteY72" fmla="*/ 113288 h 303043"/>
                    <a:gd name="connsiteX73" fmla="*/ 548578 w 560049"/>
                    <a:gd name="connsiteY73" fmla="*/ 113289 h 303043"/>
                    <a:gd name="connsiteX74" fmla="*/ 548558 w 560049"/>
                    <a:gd name="connsiteY74" fmla="*/ 113296 h 303043"/>
                    <a:gd name="connsiteX75" fmla="*/ 548584 w 560049"/>
                    <a:gd name="connsiteY75" fmla="*/ 113292 h 303043"/>
                    <a:gd name="connsiteX76" fmla="*/ 548520 w 560049"/>
                    <a:gd name="connsiteY76" fmla="*/ 113314 h 303043"/>
                    <a:gd name="connsiteX77" fmla="*/ 548582 w 560049"/>
                    <a:gd name="connsiteY77" fmla="*/ 113303 h 303043"/>
                    <a:gd name="connsiteX78" fmla="*/ 545679 w 560049"/>
                    <a:gd name="connsiteY78" fmla="*/ 114323 h 303043"/>
                    <a:gd name="connsiteX79" fmla="*/ 548585 w 560049"/>
                    <a:gd name="connsiteY79" fmla="*/ 113811 h 303043"/>
                    <a:gd name="connsiteX80" fmla="*/ 0 w 560049"/>
                    <a:gd name="connsiteY80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03680 w 560049"/>
                    <a:gd name="connsiteY48" fmla="*/ 71257 h 303043"/>
                    <a:gd name="connsiteX49" fmla="*/ 408604 w 560049"/>
                    <a:gd name="connsiteY49" fmla="*/ 74847 h 303043"/>
                    <a:gd name="connsiteX50" fmla="*/ 424317 w 560049"/>
                    <a:gd name="connsiteY50" fmla="*/ 86300 h 303043"/>
                    <a:gd name="connsiteX51" fmla="*/ 445710 w 560049"/>
                    <a:gd name="connsiteY51" fmla="*/ 98155 h 303043"/>
                    <a:gd name="connsiteX52" fmla="*/ 446059 w 560049"/>
                    <a:gd name="connsiteY52" fmla="*/ 98303 h 303043"/>
                    <a:gd name="connsiteX53" fmla="*/ 463211 w 560049"/>
                    <a:gd name="connsiteY53" fmla="*/ 105302 h 303043"/>
                    <a:gd name="connsiteX54" fmla="*/ 462886 w 560049"/>
                    <a:gd name="connsiteY54" fmla="*/ 105441 h 303043"/>
                    <a:gd name="connsiteX55" fmla="*/ 465059 w 560049"/>
                    <a:gd name="connsiteY55" fmla="*/ 106363 h 303043"/>
                    <a:gd name="connsiteX56" fmla="*/ 472370 w 560049"/>
                    <a:gd name="connsiteY56" fmla="*/ 108501 h 303043"/>
                    <a:gd name="connsiteX57" fmla="*/ 475911 w 560049"/>
                    <a:gd name="connsiteY57" fmla="*/ 109261 h 303043"/>
                    <a:gd name="connsiteX58" fmla="*/ 475519 w 560049"/>
                    <a:gd name="connsiteY58" fmla="*/ 109422 h 303043"/>
                    <a:gd name="connsiteX59" fmla="*/ 484057 w 560049"/>
                    <a:gd name="connsiteY59" fmla="*/ 111919 h 303043"/>
                    <a:gd name="connsiteX60" fmla="*/ 502264 w 560049"/>
                    <a:gd name="connsiteY60" fmla="*/ 115094 h 303043"/>
                    <a:gd name="connsiteX61" fmla="*/ 513241 w 560049"/>
                    <a:gd name="connsiteY61" fmla="*/ 115595 h 303043"/>
                    <a:gd name="connsiteX62" fmla="*/ 515599 w 560049"/>
                    <a:gd name="connsiteY62" fmla="*/ 115595 h 303043"/>
                    <a:gd name="connsiteX63" fmla="*/ 515340 w 560049"/>
                    <a:gd name="connsiteY63" fmla="*/ 115690 h 303043"/>
                    <a:gd name="connsiteX64" fmla="*/ 519679 w 560049"/>
                    <a:gd name="connsiteY64" fmla="*/ 115888 h 303043"/>
                    <a:gd name="connsiteX65" fmla="*/ 535510 w 560049"/>
                    <a:gd name="connsiteY65" fmla="*/ 115094 h 303043"/>
                    <a:gd name="connsiteX66" fmla="*/ 548582 w 560049"/>
                    <a:gd name="connsiteY66" fmla="*/ 112781 h 303043"/>
                    <a:gd name="connsiteX67" fmla="*/ 545700 w 560049"/>
                    <a:gd name="connsiteY67" fmla="*/ 113796 h 303043"/>
                    <a:gd name="connsiteX68" fmla="*/ 548584 w 560049"/>
                    <a:gd name="connsiteY68" fmla="*/ 113287 h 303043"/>
                    <a:gd name="connsiteX69" fmla="*/ 548584 w 560049"/>
                    <a:gd name="connsiteY69" fmla="*/ 113287 h 303043"/>
                    <a:gd name="connsiteX70" fmla="*/ 548582 w 560049"/>
                    <a:gd name="connsiteY70" fmla="*/ 113288 h 303043"/>
                    <a:gd name="connsiteX71" fmla="*/ 548582 w 560049"/>
                    <a:gd name="connsiteY71" fmla="*/ 113288 h 303043"/>
                    <a:gd name="connsiteX72" fmla="*/ 548578 w 560049"/>
                    <a:gd name="connsiteY72" fmla="*/ 113289 h 303043"/>
                    <a:gd name="connsiteX73" fmla="*/ 548558 w 560049"/>
                    <a:gd name="connsiteY73" fmla="*/ 113296 h 303043"/>
                    <a:gd name="connsiteX74" fmla="*/ 548584 w 560049"/>
                    <a:gd name="connsiteY74" fmla="*/ 113292 h 303043"/>
                    <a:gd name="connsiteX75" fmla="*/ 548520 w 560049"/>
                    <a:gd name="connsiteY75" fmla="*/ 113314 h 303043"/>
                    <a:gd name="connsiteX76" fmla="*/ 548582 w 560049"/>
                    <a:gd name="connsiteY76" fmla="*/ 113303 h 303043"/>
                    <a:gd name="connsiteX77" fmla="*/ 545679 w 560049"/>
                    <a:gd name="connsiteY77" fmla="*/ 114323 h 303043"/>
                    <a:gd name="connsiteX78" fmla="*/ 548585 w 560049"/>
                    <a:gd name="connsiteY78" fmla="*/ 113811 h 303043"/>
                    <a:gd name="connsiteX79" fmla="*/ 0 w 560049"/>
                    <a:gd name="connsiteY79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03680 w 560049"/>
                    <a:gd name="connsiteY48" fmla="*/ 71257 h 303043"/>
                    <a:gd name="connsiteX49" fmla="*/ 424317 w 560049"/>
                    <a:gd name="connsiteY49" fmla="*/ 86300 h 303043"/>
                    <a:gd name="connsiteX50" fmla="*/ 445710 w 560049"/>
                    <a:gd name="connsiteY50" fmla="*/ 98155 h 303043"/>
                    <a:gd name="connsiteX51" fmla="*/ 446059 w 560049"/>
                    <a:gd name="connsiteY51" fmla="*/ 98303 h 303043"/>
                    <a:gd name="connsiteX52" fmla="*/ 463211 w 560049"/>
                    <a:gd name="connsiteY52" fmla="*/ 105302 h 303043"/>
                    <a:gd name="connsiteX53" fmla="*/ 462886 w 560049"/>
                    <a:gd name="connsiteY53" fmla="*/ 105441 h 303043"/>
                    <a:gd name="connsiteX54" fmla="*/ 465059 w 560049"/>
                    <a:gd name="connsiteY54" fmla="*/ 106363 h 303043"/>
                    <a:gd name="connsiteX55" fmla="*/ 472370 w 560049"/>
                    <a:gd name="connsiteY55" fmla="*/ 108501 h 303043"/>
                    <a:gd name="connsiteX56" fmla="*/ 475911 w 560049"/>
                    <a:gd name="connsiteY56" fmla="*/ 109261 h 303043"/>
                    <a:gd name="connsiteX57" fmla="*/ 475519 w 560049"/>
                    <a:gd name="connsiteY57" fmla="*/ 109422 h 303043"/>
                    <a:gd name="connsiteX58" fmla="*/ 484057 w 560049"/>
                    <a:gd name="connsiteY58" fmla="*/ 111919 h 303043"/>
                    <a:gd name="connsiteX59" fmla="*/ 502264 w 560049"/>
                    <a:gd name="connsiteY59" fmla="*/ 115094 h 303043"/>
                    <a:gd name="connsiteX60" fmla="*/ 513241 w 560049"/>
                    <a:gd name="connsiteY60" fmla="*/ 115595 h 303043"/>
                    <a:gd name="connsiteX61" fmla="*/ 515599 w 560049"/>
                    <a:gd name="connsiteY61" fmla="*/ 115595 h 303043"/>
                    <a:gd name="connsiteX62" fmla="*/ 515340 w 560049"/>
                    <a:gd name="connsiteY62" fmla="*/ 115690 h 303043"/>
                    <a:gd name="connsiteX63" fmla="*/ 519679 w 560049"/>
                    <a:gd name="connsiteY63" fmla="*/ 115888 h 303043"/>
                    <a:gd name="connsiteX64" fmla="*/ 535510 w 560049"/>
                    <a:gd name="connsiteY64" fmla="*/ 115094 h 303043"/>
                    <a:gd name="connsiteX65" fmla="*/ 548582 w 560049"/>
                    <a:gd name="connsiteY65" fmla="*/ 112781 h 303043"/>
                    <a:gd name="connsiteX66" fmla="*/ 545700 w 560049"/>
                    <a:gd name="connsiteY66" fmla="*/ 113796 h 303043"/>
                    <a:gd name="connsiteX67" fmla="*/ 548584 w 560049"/>
                    <a:gd name="connsiteY67" fmla="*/ 113287 h 303043"/>
                    <a:gd name="connsiteX68" fmla="*/ 548584 w 560049"/>
                    <a:gd name="connsiteY68" fmla="*/ 113287 h 303043"/>
                    <a:gd name="connsiteX69" fmla="*/ 548582 w 560049"/>
                    <a:gd name="connsiteY69" fmla="*/ 113288 h 303043"/>
                    <a:gd name="connsiteX70" fmla="*/ 548582 w 560049"/>
                    <a:gd name="connsiteY70" fmla="*/ 113288 h 303043"/>
                    <a:gd name="connsiteX71" fmla="*/ 548578 w 560049"/>
                    <a:gd name="connsiteY71" fmla="*/ 113289 h 303043"/>
                    <a:gd name="connsiteX72" fmla="*/ 548558 w 560049"/>
                    <a:gd name="connsiteY72" fmla="*/ 113296 h 303043"/>
                    <a:gd name="connsiteX73" fmla="*/ 548584 w 560049"/>
                    <a:gd name="connsiteY73" fmla="*/ 113292 h 303043"/>
                    <a:gd name="connsiteX74" fmla="*/ 548520 w 560049"/>
                    <a:gd name="connsiteY74" fmla="*/ 113314 h 303043"/>
                    <a:gd name="connsiteX75" fmla="*/ 548582 w 560049"/>
                    <a:gd name="connsiteY75" fmla="*/ 113303 h 303043"/>
                    <a:gd name="connsiteX76" fmla="*/ 545679 w 560049"/>
                    <a:gd name="connsiteY76" fmla="*/ 114323 h 303043"/>
                    <a:gd name="connsiteX77" fmla="*/ 548585 w 560049"/>
                    <a:gd name="connsiteY77" fmla="*/ 113811 h 303043"/>
                    <a:gd name="connsiteX78" fmla="*/ 0 w 560049"/>
                    <a:gd name="connsiteY78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24317 w 560049"/>
                    <a:gd name="connsiteY48" fmla="*/ 86300 h 303043"/>
                    <a:gd name="connsiteX49" fmla="*/ 445710 w 560049"/>
                    <a:gd name="connsiteY49" fmla="*/ 98155 h 303043"/>
                    <a:gd name="connsiteX50" fmla="*/ 446059 w 560049"/>
                    <a:gd name="connsiteY50" fmla="*/ 98303 h 303043"/>
                    <a:gd name="connsiteX51" fmla="*/ 463211 w 560049"/>
                    <a:gd name="connsiteY51" fmla="*/ 105302 h 303043"/>
                    <a:gd name="connsiteX52" fmla="*/ 462886 w 560049"/>
                    <a:gd name="connsiteY52" fmla="*/ 105441 h 303043"/>
                    <a:gd name="connsiteX53" fmla="*/ 465059 w 560049"/>
                    <a:gd name="connsiteY53" fmla="*/ 106363 h 303043"/>
                    <a:gd name="connsiteX54" fmla="*/ 472370 w 560049"/>
                    <a:gd name="connsiteY54" fmla="*/ 108501 h 303043"/>
                    <a:gd name="connsiteX55" fmla="*/ 475911 w 560049"/>
                    <a:gd name="connsiteY55" fmla="*/ 109261 h 303043"/>
                    <a:gd name="connsiteX56" fmla="*/ 475519 w 560049"/>
                    <a:gd name="connsiteY56" fmla="*/ 109422 h 303043"/>
                    <a:gd name="connsiteX57" fmla="*/ 484057 w 560049"/>
                    <a:gd name="connsiteY57" fmla="*/ 111919 h 303043"/>
                    <a:gd name="connsiteX58" fmla="*/ 502264 w 560049"/>
                    <a:gd name="connsiteY58" fmla="*/ 115094 h 303043"/>
                    <a:gd name="connsiteX59" fmla="*/ 513241 w 560049"/>
                    <a:gd name="connsiteY59" fmla="*/ 115595 h 303043"/>
                    <a:gd name="connsiteX60" fmla="*/ 515599 w 560049"/>
                    <a:gd name="connsiteY60" fmla="*/ 115595 h 303043"/>
                    <a:gd name="connsiteX61" fmla="*/ 515340 w 560049"/>
                    <a:gd name="connsiteY61" fmla="*/ 115690 h 303043"/>
                    <a:gd name="connsiteX62" fmla="*/ 519679 w 560049"/>
                    <a:gd name="connsiteY62" fmla="*/ 115888 h 303043"/>
                    <a:gd name="connsiteX63" fmla="*/ 535510 w 560049"/>
                    <a:gd name="connsiteY63" fmla="*/ 115094 h 303043"/>
                    <a:gd name="connsiteX64" fmla="*/ 548582 w 560049"/>
                    <a:gd name="connsiteY64" fmla="*/ 112781 h 303043"/>
                    <a:gd name="connsiteX65" fmla="*/ 545700 w 560049"/>
                    <a:gd name="connsiteY65" fmla="*/ 113796 h 303043"/>
                    <a:gd name="connsiteX66" fmla="*/ 548584 w 560049"/>
                    <a:gd name="connsiteY66" fmla="*/ 113287 h 303043"/>
                    <a:gd name="connsiteX67" fmla="*/ 548584 w 560049"/>
                    <a:gd name="connsiteY67" fmla="*/ 113287 h 303043"/>
                    <a:gd name="connsiteX68" fmla="*/ 548582 w 560049"/>
                    <a:gd name="connsiteY68" fmla="*/ 113288 h 303043"/>
                    <a:gd name="connsiteX69" fmla="*/ 548582 w 560049"/>
                    <a:gd name="connsiteY69" fmla="*/ 113288 h 303043"/>
                    <a:gd name="connsiteX70" fmla="*/ 548578 w 560049"/>
                    <a:gd name="connsiteY70" fmla="*/ 113289 h 303043"/>
                    <a:gd name="connsiteX71" fmla="*/ 548558 w 560049"/>
                    <a:gd name="connsiteY71" fmla="*/ 113296 h 303043"/>
                    <a:gd name="connsiteX72" fmla="*/ 548584 w 560049"/>
                    <a:gd name="connsiteY72" fmla="*/ 113292 h 303043"/>
                    <a:gd name="connsiteX73" fmla="*/ 548520 w 560049"/>
                    <a:gd name="connsiteY73" fmla="*/ 113314 h 303043"/>
                    <a:gd name="connsiteX74" fmla="*/ 548582 w 560049"/>
                    <a:gd name="connsiteY74" fmla="*/ 113303 h 303043"/>
                    <a:gd name="connsiteX75" fmla="*/ 545679 w 560049"/>
                    <a:gd name="connsiteY75" fmla="*/ 114323 h 303043"/>
                    <a:gd name="connsiteX76" fmla="*/ 548585 w 560049"/>
                    <a:gd name="connsiteY76" fmla="*/ 113811 h 303043"/>
                    <a:gd name="connsiteX77" fmla="*/ 0 w 560049"/>
                    <a:gd name="connsiteY77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45710 w 560049"/>
                    <a:gd name="connsiteY48" fmla="*/ 98155 h 303043"/>
                    <a:gd name="connsiteX49" fmla="*/ 446059 w 560049"/>
                    <a:gd name="connsiteY49" fmla="*/ 98303 h 303043"/>
                    <a:gd name="connsiteX50" fmla="*/ 463211 w 560049"/>
                    <a:gd name="connsiteY50" fmla="*/ 105302 h 303043"/>
                    <a:gd name="connsiteX51" fmla="*/ 462886 w 560049"/>
                    <a:gd name="connsiteY51" fmla="*/ 105441 h 303043"/>
                    <a:gd name="connsiteX52" fmla="*/ 465059 w 560049"/>
                    <a:gd name="connsiteY52" fmla="*/ 106363 h 303043"/>
                    <a:gd name="connsiteX53" fmla="*/ 472370 w 560049"/>
                    <a:gd name="connsiteY53" fmla="*/ 108501 h 303043"/>
                    <a:gd name="connsiteX54" fmla="*/ 475911 w 560049"/>
                    <a:gd name="connsiteY54" fmla="*/ 109261 h 303043"/>
                    <a:gd name="connsiteX55" fmla="*/ 475519 w 560049"/>
                    <a:gd name="connsiteY55" fmla="*/ 109422 h 303043"/>
                    <a:gd name="connsiteX56" fmla="*/ 484057 w 560049"/>
                    <a:gd name="connsiteY56" fmla="*/ 111919 h 303043"/>
                    <a:gd name="connsiteX57" fmla="*/ 502264 w 560049"/>
                    <a:gd name="connsiteY57" fmla="*/ 115094 h 303043"/>
                    <a:gd name="connsiteX58" fmla="*/ 513241 w 560049"/>
                    <a:gd name="connsiteY58" fmla="*/ 115595 h 303043"/>
                    <a:gd name="connsiteX59" fmla="*/ 515599 w 560049"/>
                    <a:gd name="connsiteY59" fmla="*/ 115595 h 303043"/>
                    <a:gd name="connsiteX60" fmla="*/ 515340 w 560049"/>
                    <a:gd name="connsiteY60" fmla="*/ 115690 h 303043"/>
                    <a:gd name="connsiteX61" fmla="*/ 519679 w 560049"/>
                    <a:gd name="connsiteY61" fmla="*/ 115888 h 303043"/>
                    <a:gd name="connsiteX62" fmla="*/ 535510 w 560049"/>
                    <a:gd name="connsiteY62" fmla="*/ 115094 h 303043"/>
                    <a:gd name="connsiteX63" fmla="*/ 548582 w 560049"/>
                    <a:gd name="connsiteY63" fmla="*/ 112781 h 303043"/>
                    <a:gd name="connsiteX64" fmla="*/ 545700 w 560049"/>
                    <a:gd name="connsiteY64" fmla="*/ 113796 h 303043"/>
                    <a:gd name="connsiteX65" fmla="*/ 548584 w 560049"/>
                    <a:gd name="connsiteY65" fmla="*/ 113287 h 303043"/>
                    <a:gd name="connsiteX66" fmla="*/ 548584 w 560049"/>
                    <a:gd name="connsiteY66" fmla="*/ 113287 h 303043"/>
                    <a:gd name="connsiteX67" fmla="*/ 548582 w 560049"/>
                    <a:gd name="connsiteY67" fmla="*/ 113288 h 303043"/>
                    <a:gd name="connsiteX68" fmla="*/ 548582 w 560049"/>
                    <a:gd name="connsiteY68" fmla="*/ 113288 h 303043"/>
                    <a:gd name="connsiteX69" fmla="*/ 548578 w 560049"/>
                    <a:gd name="connsiteY69" fmla="*/ 113289 h 303043"/>
                    <a:gd name="connsiteX70" fmla="*/ 548558 w 560049"/>
                    <a:gd name="connsiteY70" fmla="*/ 113296 h 303043"/>
                    <a:gd name="connsiteX71" fmla="*/ 548584 w 560049"/>
                    <a:gd name="connsiteY71" fmla="*/ 113292 h 303043"/>
                    <a:gd name="connsiteX72" fmla="*/ 548520 w 560049"/>
                    <a:gd name="connsiteY72" fmla="*/ 113314 h 303043"/>
                    <a:gd name="connsiteX73" fmla="*/ 548582 w 560049"/>
                    <a:gd name="connsiteY73" fmla="*/ 113303 h 303043"/>
                    <a:gd name="connsiteX74" fmla="*/ 545679 w 560049"/>
                    <a:gd name="connsiteY74" fmla="*/ 114323 h 303043"/>
                    <a:gd name="connsiteX75" fmla="*/ 548585 w 560049"/>
                    <a:gd name="connsiteY75" fmla="*/ 113811 h 303043"/>
                    <a:gd name="connsiteX76" fmla="*/ 0 w 560049"/>
                    <a:gd name="connsiteY76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45710 w 560049"/>
                    <a:gd name="connsiteY48" fmla="*/ 98155 h 303043"/>
                    <a:gd name="connsiteX49" fmla="*/ 463211 w 560049"/>
                    <a:gd name="connsiteY49" fmla="*/ 105302 h 303043"/>
                    <a:gd name="connsiteX50" fmla="*/ 462886 w 560049"/>
                    <a:gd name="connsiteY50" fmla="*/ 105441 h 303043"/>
                    <a:gd name="connsiteX51" fmla="*/ 465059 w 560049"/>
                    <a:gd name="connsiteY51" fmla="*/ 106363 h 303043"/>
                    <a:gd name="connsiteX52" fmla="*/ 472370 w 560049"/>
                    <a:gd name="connsiteY52" fmla="*/ 108501 h 303043"/>
                    <a:gd name="connsiteX53" fmla="*/ 475911 w 560049"/>
                    <a:gd name="connsiteY53" fmla="*/ 109261 h 303043"/>
                    <a:gd name="connsiteX54" fmla="*/ 475519 w 560049"/>
                    <a:gd name="connsiteY54" fmla="*/ 109422 h 303043"/>
                    <a:gd name="connsiteX55" fmla="*/ 484057 w 560049"/>
                    <a:gd name="connsiteY55" fmla="*/ 111919 h 303043"/>
                    <a:gd name="connsiteX56" fmla="*/ 502264 w 560049"/>
                    <a:gd name="connsiteY56" fmla="*/ 115094 h 303043"/>
                    <a:gd name="connsiteX57" fmla="*/ 513241 w 560049"/>
                    <a:gd name="connsiteY57" fmla="*/ 115595 h 303043"/>
                    <a:gd name="connsiteX58" fmla="*/ 515599 w 560049"/>
                    <a:gd name="connsiteY58" fmla="*/ 115595 h 303043"/>
                    <a:gd name="connsiteX59" fmla="*/ 515340 w 560049"/>
                    <a:gd name="connsiteY59" fmla="*/ 115690 h 303043"/>
                    <a:gd name="connsiteX60" fmla="*/ 519679 w 560049"/>
                    <a:gd name="connsiteY60" fmla="*/ 115888 h 303043"/>
                    <a:gd name="connsiteX61" fmla="*/ 535510 w 560049"/>
                    <a:gd name="connsiteY61" fmla="*/ 115094 h 303043"/>
                    <a:gd name="connsiteX62" fmla="*/ 548582 w 560049"/>
                    <a:gd name="connsiteY62" fmla="*/ 112781 h 303043"/>
                    <a:gd name="connsiteX63" fmla="*/ 545700 w 560049"/>
                    <a:gd name="connsiteY63" fmla="*/ 113796 h 303043"/>
                    <a:gd name="connsiteX64" fmla="*/ 548584 w 560049"/>
                    <a:gd name="connsiteY64" fmla="*/ 113287 h 303043"/>
                    <a:gd name="connsiteX65" fmla="*/ 548584 w 560049"/>
                    <a:gd name="connsiteY65" fmla="*/ 113287 h 303043"/>
                    <a:gd name="connsiteX66" fmla="*/ 548582 w 560049"/>
                    <a:gd name="connsiteY66" fmla="*/ 113288 h 303043"/>
                    <a:gd name="connsiteX67" fmla="*/ 548582 w 560049"/>
                    <a:gd name="connsiteY67" fmla="*/ 113288 h 303043"/>
                    <a:gd name="connsiteX68" fmla="*/ 548578 w 560049"/>
                    <a:gd name="connsiteY68" fmla="*/ 113289 h 303043"/>
                    <a:gd name="connsiteX69" fmla="*/ 548558 w 560049"/>
                    <a:gd name="connsiteY69" fmla="*/ 113296 h 303043"/>
                    <a:gd name="connsiteX70" fmla="*/ 548584 w 560049"/>
                    <a:gd name="connsiteY70" fmla="*/ 113292 h 303043"/>
                    <a:gd name="connsiteX71" fmla="*/ 548520 w 560049"/>
                    <a:gd name="connsiteY71" fmla="*/ 113314 h 303043"/>
                    <a:gd name="connsiteX72" fmla="*/ 548582 w 560049"/>
                    <a:gd name="connsiteY72" fmla="*/ 113303 h 303043"/>
                    <a:gd name="connsiteX73" fmla="*/ 545679 w 560049"/>
                    <a:gd name="connsiteY73" fmla="*/ 114323 h 303043"/>
                    <a:gd name="connsiteX74" fmla="*/ 548585 w 560049"/>
                    <a:gd name="connsiteY74" fmla="*/ 113811 h 303043"/>
                    <a:gd name="connsiteX75" fmla="*/ 0 w 560049"/>
                    <a:gd name="connsiteY75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63211 w 560049"/>
                    <a:gd name="connsiteY48" fmla="*/ 105302 h 303043"/>
                    <a:gd name="connsiteX49" fmla="*/ 462886 w 560049"/>
                    <a:gd name="connsiteY49" fmla="*/ 105441 h 303043"/>
                    <a:gd name="connsiteX50" fmla="*/ 465059 w 560049"/>
                    <a:gd name="connsiteY50" fmla="*/ 106363 h 303043"/>
                    <a:gd name="connsiteX51" fmla="*/ 472370 w 560049"/>
                    <a:gd name="connsiteY51" fmla="*/ 108501 h 303043"/>
                    <a:gd name="connsiteX52" fmla="*/ 475911 w 560049"/>
                    <a:gd name="connsiteY52" fmla="*/ 109261 h 303043"/>
                    <a:gd name="connsiteX53" fmla="*/ 475519 w 560049"/>
                    <a:gd name="connsiteY53" fmla="*/ 109422 h 303043"/>
                    <a:gd name="connsiteX54" fmla="*/ 484057 w 560049"/>
                    <a:gd name="connsiteY54" fmla="*/ 111919 h 303043"/>
                    <a:gd name="connsiteX55" fmla="*/ 502264 w 560049"/>
                    <a:gd name="connsiteY55" fmla="*/ 115094 h 303043"/>
                    <a:gd name="connsiteX56" fmla="*/ 513241 w 560049"/>
                    <a:gd name="connsiteY56" fmla="*/ 115595 h 303043"/>
                    <a:gd name="connsiteX57" fmla="*/ 515599 w 560049"/>
                    <a:gd name="connsiteY57" fmla="*/ 115595 h 303043"/>
                    <a:gd name="connsiteX58" fmla="*/ 515340 w 560049"/>
                    <a:gd name="connsiteY58" fmla="*/ 115690 h 303043"/>
                    <a:gd name="connsiteX59" fmla="*/ 519679 w 560049"/>
                    <a:gd name="connsiteY59" fmla="*/ 115888 h 303043"/>
                    <a:gd name="connsiteX60" fmla="*/ 535510 w 560049"/>
                    <a:gd name="connsiteY60" fmla="*/ 115094 h 303043"/>
                    <a:gd name="connsiteX61" fmla="*/ 548582 w 560049"/>
                    <a:gd name="connsiteY61" fmla="*/ 112781 h 303043"/>
                    <a:gd name="connsiteX62" fmla="*/ 545700 w 560049"/>
                    <a:gd name="connsiteY62" fmla="*/ 113796 h 303043"/>
                    <a:gd name="connsiteX63" fmla="*/ 548584 w 560049"/>
                    <a:gd name="connsiteY63" fmla="*/ 113287 h 303043"/>
                    <a:gd name="connsiteX64" fmla="*/ 548584 w 560049"/>
                    <a:gd name="connsiteY64" fmla="*/ 113287 h 303043"/>
                    <a:gd name="connsiteX65" fmla="*/ 548582 w 560049"/>
                    <a:gd name="connsiteY65" fmla="*/ 113288 h 303043"/>
                    <a:gd name="connsiteX66" fmla="*/ 548582 w 560049"/>
                    <a:gd name="connsiteY66" fmla="*/ 113288 h 303043"/>
                    <a:gd name="connsiteX67" fmla="*/ 548578 w 560049"/>
                    <a:gd name="connsiteY67" fmla="*/ 113289 h 303043"/>
                    <a:gd name="connsiteX68" fmla="*/ 548558 w 560049"/>
                    <a:gd name="connsiteY68" fmla="*/ 113296 h 303043"/>
                    <a:gd name="connsiteX69" fmla="*/ 548584 w 560049"/>
                    <a:gd name="connsiteY69" fmla="*/ 113292 h 303043"/>
                    <a:gd name="connsiteX70" fmla="*/ 548520 w 560049"/>
                    <a:gd name="connsiteY70" fmla="*/ 113314 h 303043"/>
                    <a:gd name="connsiteX71" fmla="*/ 548582 w 560049"/>
                    <a:gd name="connsiteY71" fmla="*/ 113303 h 303043"/>
                    <a:gd name="connsiteX72" fmla="*/ 545679 w 560049"/>
                    <a:gd name="connsiteY72" fmla="*/ 114323 h 303043"/>
                    <a:gd name="connsiteX73" fmla="*/ 548585 w 560049"/>
                    <a:gd name="connsiteY73" fmla="*/ 113811 h 303043"/>
                    <a:gd name="connsiteX74" fmla="*/ 0 w 560049"/>
                    <a:gd name="connsiteY74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63211 w 560049"/>
                    <a:gd name="connsiteY48" fmla="*/ 105302 h 303043"/>
                    <a:gd name="connsiteX49" fmla="*/ 462886 w 560049"/>
                    <a:gd name="connsiteY49" fmla="*/ 105441 h 303043"/>
                    <a:gd name="connsiteX50" fmla="*/ 465059 w 560049"/>
                    <a:gd name="connsiteY50" fmla="*/ 106363 h 303043"/>
                    <a:gd name="connsiteX51" fmla="*/ 475911 w 560049"/>
                    <a:gd name="connsiteY51" fmla="*/ 109261 h 303043"/>
                    <a:gd name="connsiteX52" fmla="*/ 475519 w 560049"/>
                    <a:gd name="connsiteY52" fmla="*/ 109422 h 303043"/>
                    <a:gd name="connsiteX53" fmla="*/ 484057 w 560049"/>
                    <a:gd name="connsiteY53" fmla="*/ 111919 h 303043"/>
                    <a:gd name="connsiteX54" fmla="*/ 502264 w 560049"/>
                    <a:gd name="connsiteY54" fmla="*/ 115094 h 303043"/>
                    <a:gd name="connsiteX55" fmla="*/ 513241 w 560049"/>
                    <a:gd name="connsiteY55" fmla="*/ 115595 h 303043"/>
                    <a:gd name="connsiteX56" fmla="*/ 515599 w 560049"/>
                    <a:gd name="connsiteY56" fmla="*/ 115595 h 303043"/>
                    <a:gd name="connsiteX57" fmla="*/ 515340 w 560049"/>
                    <a:gd name="connsiteY57" fmla="*/ 115690 h 303043"/>
                    <a:gd name="connsiteX58" fmla="*/ 519679 w 560049"/>
                    <a:gd name="connsiteY58" fmla="*/ 115888 h 303043"/>
                    <a:gd name="connsiteX59" fmla="*/ 535510 w 560049"/>
                    <a:gd name="connsiteY59" fmla="*/ 115094 h 303043"/>
                    <a:gd name="connsiteX60" fmla="*/ 548582 w 560049"/>
                    <a:gd name="connsiteY60" fmla="*/ 112781 h 303043"/>
                    <a:gd name="connsiteX61" fmla="*/ 545700 w 560049"/>
                    <a:gd name="connsiteY61" fmla="*/ 113796 h 303043"/>
                    <a:gd name="connsiteX62" fmla="*/ 548584 w 560049"/>
                    <a:gd name="connsiteY62" fmla="*/ 113287 h 303043"/>
                    <a:gd name="connsiteX63" fmla="*/ 548584 w 560049"/>
                    <a:gd name="connsiteY63" fmla="*/ 113287 h 303043"/>
                    <a:gd name="connsiteX64" fmla="*/ 548582 w 560049"/>
                    <a:gd name="connsiteY64" fmla="*/ 113288 h 303043"/>
                    <a:gd name="connsiteX65" fmla="*/ 548582 w 560049"/>
                    <a:gd name="connsiteY65" fmla="*/ 113288 h 303043"/>
                    <a:gd name="connsiteX66" fmla="*/ 548578 w 560049"/>
                    <a:gd name="connsiteY66" fmla="*/ 113289 h 303043"/>
                    <a:gd name="connsiteX67" fmla="*/ 548558 w 560049"/>
                    <a:gd name="connsiteY67" fmla="*/ 113296 h 303043"/>
                    <a:gd name="connsiteX68" fmla="*/ 548584 w 560049"/>
                    <a:gd name="connsiteY68" fmla="*/ 113292 h 303043"/>
                    <a:gd name="connsiteX69" fmla="*/ 548520 w 560049"/>
                    <a:gd name="connsiteY69" fmla="*/ 113314 h 303043"/>
                    <a:gd name="connsiteX70" fmla="*/ 548582 w 560049"/>
                    <a:gd name="connsiteY70" fmla="*/ 113303 h 303043"/>
                    <a:gd name="connsiteX71" fmla="*/ 545679 w 560049"/>
                    <a:gd name="connsiteY71" fmla="*/ 114323 h 303043"/>
                    <a:gd name="connsiteX72" fmla="*/ 548585 w 560049"/>
                    <a:gd name="connsiteY72" fmla="*/ 113811 h 303043"/>
                    <a:gd name="connsiteX73" fmla="*/ 0 w 560049"/>
                    <a:gd name="connsiteY73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63211 w 560049"/>
                    <a:gd name="connsiteY48" fmla="*/ 105302 h 303043"/>
                    <a:gd name="connsiteX49" fmla="*/ 462886 w 560049"/>
                    <a:gd name="connsiteY49" fmla="*/ 105441 h 303043"/>
                    <a:gd name="connsiteX50" fmla="*/ 475911 w 560049"/>
                    <a:gd name="connsiteY50" fmla="*/ 109261 h 303043"/>
                    <a:gd name="connsiteX51" fmla="*/ 475519 w 560049"/>
                    <a:gd name="connsiteY51" fmla="*/ 109422 h 303043"/>
                    <a:gd name="connsiteX52" fmla="*/ 484057 w 560049"/>
                    <a:gd name="connsiteY52" fmla="*/ 111919 h 303043"/>
                    <a:gd name="connsiteX53" fmla="*/ 502264 w 560049"/>
                    <a:gd name="connsiteY53" fmla="*/ 115094 h 303043"/>
                    <a:gd name="connsiteX54" fmla="*/ 513241 w 560049"/>
                    <a:gd name="connsiteY54" fmla="*/ 115595 h 303043"/>
                    <a:gd name="connsiteX55" fmla="*/ 515599 w 560049"/>
                    <a:gd name="connsiteY55" fmla="*/ 115595 h 303043"/>
                    <a:gd name="connsiteX56" fmla="*/ 515340 w 560049"/>
                    <a:gd name="connsiteY56" fmla="*/ 115690 h 303043"/>
                    <a:gd name="connsiteX57" fmla="*/ 519679 w 560049"/>
                    <a:gd name="connsiteY57" fmla="*/ 115888 h 303043"/>
                    <a:gd name="connsiteX58" fmla="*/ 535510 w 560049"/>
                    <a:gd name="connsiteY58" fmla="*/ 115094 h 303043"/>
                    <a:gd name="connsiteX59" fmla="*/ 548582 w 560049"/>
                    <a:gd name="connsiteY59" fmla="*/ 112781 h 303043"/>
                    <a:gd name="connsiteX60" fmla="*/ 545700 w 560049"/>
                    <a:gd name="connsiteY60" fmla="*/ 113796 h 303043"/>
                    <a:gd name="connsiteX61" fmla="*/ 548584 w 560049"/>
                    <a:gd name="connsiteY61" fmla="*/ 113287 h 303043"/>
                    <a:gd name="connsiteX62" fmla="*/ 548584 w 560049"/>
                    <a:gd name="connsiteY62" fmla="*/ 113287 h 303043"/>
                    <a:gd name="connsiteX63" fmla="*/ 548582 w 560049"/>
                    <a:gd name="connsiteY63" fmla="*/ 113288 h 303043"/>
                    <a:gd name="connsiteX64" fmla="*/ 548582 w 560049"/>
                    <a:gd name="connsiteY64" fmla="*/ 113288 h 303043"/>
                    <a:gd name="connsiteX65" fmla="*/ 548578 w 560049"/>
                    <a:gd name="connsiteY65" fmla="*/ 113289 h 303043"/>
                    <a:gd name="connsiteX66" fmla="*/ 548558 w 560049"/>
                    <a:gd name="connsiteY66" fmla="*/ 113296 h 303043"/>
                    <a:gd name="connsiteX67" fmla="*/ 548584 w 560049"/>
                    <a:gd name="connsiteY67" fmla="*/ 113292 h 303043"/>
                    <a:gd name="connsiteX68" fmla="*/ 548520 w 560049"/>
                    <a:gd name="connsiteY68" fmla="*/ 113314 h 303043"/>
                    <a:gd name="connsiteX69" fmla="*/ 548582 w 560049"/>
                    <a:gd name="connsiteY69" fmla="*/ 113303 h 303043"/>
                    <a:gd name="connsiteX70" fmla="*/ 545679 w 560049"/>
                    <a:gd name="connsiteY70" fmla="*/ 114323 h 303043"/>
                    <a:gd name="connsiteX71" fmla="*/ 548585 w 560049"/>
                    <a:gd name="connsiteY71" fmla="*/ 113811 h 303043"/>
                    <a:gd name="connsiteX72" fmla="*/ 0 w 560049"/>
                    <a:gd name="connsiteY72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63211 w 560049"/>
                    <a:gd name="connsiteY48" fmla="*/ 105302 h 303043"/>
                    <a:gd name="connsiteX49" fmla="*/ 475911 w 560049"/>
                    <a:gd name="connsiteY49" fmla="*/ 109261 h 303043"/>
                    <a:gd name="connsiteX50" fmla="*/ 475519 w 560049"/>
                    <a:gd name="connsiteY50" fmla="*/ 109422 h 303043"/>
                    <a:gd name="connsiteX51" fmla="*/ 484057 w 560049"/>
                    <a:gd name="connsiteY51" fmla="*/ 111919 h 303043"/>
                    <a:gd name="connsiteX52" fmla="*/ 502264 w 560049"/>
                    <a:gd name="connsiteY52" fmla="*/ 115094 h 303043"/>
                    <a:gd name="connsiteX53" fmla="*/ 513241 w 560049"/>
                    <a:gd name="connsiteY53" fmla="*/ 115595 h 303043"/>
                    <a:gd name="connsiteX54" fmla="*/ 515599 w 560049"/>
                    <a:gd name="connsiteY54" fmla="*/ 115595 h 303043"/>
                    <a:gd name="connsiteX55" fmla="*/ 515340 w 560049"/>
                    <a:gd name="connsiteY55" fmla="*/ 115690 h 303043"/>
                    <a:gd name="connsiteX56" fmla="*/ 519679 w 560049"/>
                    <a:gd name="connsiteY56" fmla="*/ 115888 h 303043"/>
                    <a:gd name="connsiteX57" fmla="*/ 535510 w 560049"/>
                    <a:gd name="connsiteY57" fmla="*/ 115094 h 303043"/>
                    <a:gd name="connsiteX58" fmla="*/ 548582 w 560049"/>
                    <a:gd name="connsiteY58" fmla="*/ 112781 h 303043"/>
                    <a:gd name="connsiteX59" fmla="*/ 545700 w 560049"/>
                    <a:gd name="connsiteY59" fmla="*/ 113796 h 303043"/>
                    <a:gd name="connsiteX60" fmla="*/ 548584 w 560049"/>
                    <a:gd name="connsiteY60" fmla="*/ 113287 h 303043"/>
                    <a:gd name="connsiteX61" fmla="*/ 548584 w 560049"/>
                    <a:gd name="connsiteY61" fmla="*/ 113287 h 303043"/>
                    <a:gd name="connsiteX62" fmla="*/ 548582 w 560049"/>
                    <a:gd name="connsiteY62" fmla="*/ 113288 h 303043"/>
                    <a:gd name="connsiteX63" fmla="*/ 548582 w 560049"/>
                    <a:gd name="connsiteY63" fmla="*/ 113288 h 303043"/>
                    <a:gd name="connsiteX64" fmla="*/ 548578 w 560049"/>
                    <a:gd name="connsiteY64" fmla="*/ 113289 h 303043"/>
                    <a:gd name="connsiteX65" fmla="*/ 548558 w 560049"/>
                    <a:gd name="connsiteY65" fmla="*/ 113296 h 303043"/>
                    <a:gd name="connsiteX66" fmla="*/ 548584 w 560049"/>
                    <a:gd name="connsiteY66" fmla="*/ 113292 h 303043"/>
                    <a:gd name="connsiteX67" fmla="*/ 548520 w 560049"/>
                    <a:gd name="connsiteY67" fmla="*/ 113314 h 303043"/>
                    <a:gd name="connsiteX68" fmla="*/ 548582 w 560049"/>
                    <a:gd name="connsiteY68" fmla="*/ 113303 h 303043"/>
                    <a:gd name="connsiteX69" fmla="*/ 545679 w 560049"/>
                    <a:gd name="connsiteY69" fmla="*/ 114323 h 303043"/>
                    <a:gd name="connsiteX70" fmla="*/ 548585 w 560049"/>
                    <a:gd name="connsiteY70" fmla="*/ 113811 h 303043"/>
                    <a:gd name="connsiteX71" fmla="*/ 0 w 560049"/>
                    <a:gd name="connsiteY71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75911 w 560049"/>
                    <a:gd name="connsiteY48" fmla="*/ 109261 h 303043"/>
                    <a:gd name="connsiteX49" fmla="*/ 475519 w 560049"/>
                    <a:gd name="connsiteY49" fmla="*/ 109422 h 303043"/>
                    <a:gd name="connsiteX50" fmla="*/ 484057 w 560049"/>
                    <a:gd name="connsiteY50" fmla="*/ 111919 h 303043"/>
                    <a:gd name="connsiteX51" fmla="*/ 502264 w 560049"/>
                    <a:gd name="connsiteY51" fmla="*/ 115094 h 303043"/>
                    <a:gd name="connsiteX52" fmla="*/ 513241 w 560049"/>
                    <a:gd name="connsiteY52" fmla="*/ 115595 h 303043"/>
                    <a:gd name="connsiteX53" fmla="*/ 515599 w 560049"/>
                    <a:gd name="connsiteY53" fmla="*/ 115595 h 303043"/>
                    <a:gd name="connsiteX54" fmla="*/ 515340 w 560049"/>
                    <a:gd name="connsiteY54" fmla="*/ 115690 h 303043"/>
                    <a:gd name="connsiteX55" fmla="*/ 519679 w 560049"/>
                    <a:gd name="connsiteY55" fmla="*/ 115888 h 303043"/>
                    <a:gd name="connsiteX56" fmla="*/ 535510 w 560049"/>
                    <a:gd name="connsiteY56" fmla="*/ 115094 h 303043"/>
                    <a:gd name="connsiteX57" fmla="*/ 548582 w 560049"/>
                    <a:gd name="connsiteY57" fmla="*/ 112781 h 303043"/>
                    <a:gd name="connsiteX58" fmla="*/ 545700 w 560049"/>
                    <a:gd name="connsiteY58" fmla="*/ 113796 h 303043"/>
                    <a:gd name="connsiteX59" fmla="*/ 548584 w 560049"/>
                    <a:gd name="connsiteY59" fmla="*/ 113287 h 303043"/>
                    <a:gd name="connsiteX60" fmla="*/ 548584 w 560049"/>
                    <a:gd name="connsiteY60" fmla="*/ 113287 h 303043"/>
                    <a:gd name="connsiteX61" fmla="*/ 548582 w 560049"/>
                    <a:gd name="connsiteY61" fmla="*/ 113288 h 303043"/>
                    <a:gd name="connsiteX62" fmla="*/ 548582 w 560049"/>
                    <a:gd name="connsiteY62" fmla="*/ 113288 h 303043"/>
                    <a:gd name="connsiteX63" fmla="*/ 548578 w 560049"/>
                    <a:gd name="connsiteY63" fmla="*/ 113289 h 303043"/>
                    <a:gd name="connsiteX64" fmla="*/ 548558 w 560049"/>
                    <a:gd name="connsiteY64" fmla="*/ 113296 h 303043"/>
                    <a:gd name="connsiteX65" fmla="*/ 548584 w 560049"/>
                    <a:gd name="connsiteY65" fmla="*/ 113292 h 303043"/>
                    <a:gd name="connsiteX66" fmla="*/ 548520 w 560049"/>
                    <a:gd name="connsiteY66" fmla="*/ 113314 h 303043"/>
                    <a:gd name="connsiteX67" fmla="*/ 548582 w 560049"/>
                    <a:gd name="connsiteY67" fmla="*/ 113303 h 303043"/>
                    <a:gd name="connsiteX68" fmla="*/ 545679 w 560049"/>
                    <a:gd name="connsiteY68" fmla="*/ 114323 h 303043"/>
                    <a:gd name="connsiteX69" fmla="*/ 548585 w 560049"/>
                    <a:gd name="connsiteY69" fmla="*/ 113811 h 303043"/>
                    <a:gd name="connsiteX70" fmla="*/ 0 w 560049"/>
                    <a:gd name="connsiteY70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75911 w 560049"/>
                    <a:gd name="connsiteY48" fmla="*/ 109261 h 303043"/>
                    <a:gd name="connsiteX49" fmla="*/ 475519 w 560049"/>
                    <a:gd name="connsiteY49" fmla="*/ 109422 h 303043"/>
                    <a:gd name="connsiteX50" fmla="*/ 502264 w 560049"/>
                    <a:gd name="connsiteY50" fmla="*/ 115094 h 303043"/>
                    <a:gd name="connsiteX51" fmla="*/ 513241 w 560049"/>
                    <a:gd name="connsiteY51" fmla="*/ 115595 h 303043"/>
                    <a:gd name="connsiteX52" fmla="*/ 515599 w 560049"/>
                    <a:gd name="connsiteY52" fmla="*/ 115595 h 303043"/>
                    <a:gd name="connsiteX53" fmla="*/ 515340 w 560049"/>
                    <a:gd name="connsiteY53" fmla="*/ 115690 h 303043"/>
                    <a:gd name="connsiteX54" fmla="*/ 519679 w 560049"/>
                    <a:gd name="connsiteY54" fmla="*/ 115888 h 303043"/>
                    <a:gd name="connsiteX55" fmla="*/ 535510 w 560049"/>
                    <a:gd name="connsiteY55" fmla="*/ 115094 h 303043"/>
                    <a:gd name="connsiteX56" fmla="*/ 548582 w 560049"/>
                    <a:gd name="connsiteY56" fmla="*/ 112781 h 303043"/>
                    <a:gd name="connsiteX57" fmla="*/ 545700 w 560049"/>
                    <a:gd name="connsiteY57" fmla="*/ 113796 h 303043"/>
                    <a:gd name="connsiteX58" fmla="*/ 548584 w 560049"/>
                    <a:gd name="connsiteY58" fmla="*/ 113287 h 303043"/>
                    <a:gd name="connsiteX59" fmla="*/ 548584 w 560049"/>
                    <a:gd name="connsiteY59" fmla="*/ 113287 h 303043"/>
                    <a:gd name="connsiteX60" fmla="*/ 548582 w 560049"/>
                    <a:gd name="connsiteY60" fmla="*/ 113288 h 303043"/>
                    <a:gd name="connsiteX61" fmla="*/ 548582 w 560049"/>
                    <a:gd name="connsiteY61" fmla="*/ 113288 h 303043"/>
                    <a:gd name="connsiteX62" fmla="*/ 548578 w 560049"/>
                    <a:gd name="connsiteY62" fmla="*/ 113289 h 303043"/>
                    <a:gd name="connsiteX63" fmla="*/ 548558 w 560049"/>
                    <a:gd name="connsiteY63" fmla="*/ 113296 h 303043"/>
                    <a:gd name="connsiteX64" fmla="*/ 548584 w 560049"/>
                    <a:gd name="connsiteY64" fmla="*/ 113292 h 303043"/>
                    <a:gd name="connsiteX65" fmla="*/ 548520 w 560049"/>
                    <a:gd name="connsiteY65" fmla="*/ 113314 h 303043"/>
                    <a:gd name="connsiteX66" fmla="*/ 548582 w 560049"/>
                    <a:gd name="connsiteY66" fmla="*/ 113303 h 303043"/>
                    <a:gd name="connsiteX67" fmla="*/ 545679 w 560049"/>
                    <a:gd name="connsiteY67" fmla="*/ 114323 h 303043"/>
                    <a:gd name="connsiteX68" fmla="*/ 548585 w 560049"/>
                    <a:gd name="connsiteY68" fmla="*/ 113811 h 303043"/>
                    <a:gd name="connsiteX69" fmla="*/ 0 w 560049"/>
                    <a:gd name="connsiteY69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75911 w 560049"/>
                    <a:gd name="connsiteY48" fmla="*/ 109261 h 303043"/>
                    <a:gd name="connsiteX49" fmla="*/ 502264 w 560049"/>
                    <a:gd name="connsiteY49" fmla="*/ 115094 h 303043"/>
                    <a:gd name="connsiteX50" fmla="*/ 513241 w 560049"/>
                    <a:gd name="connsiteY50" fmla="*/ 115595 h 303043"/>
                    <a:gd name="connsiteX51" fmla="*/ 515599 w 560049"/>
                    <a:gd name="connsiteY51" fmla="*/ 115595 h 303043"/>
                    <a:gd name="connsiteX52" fmla="*/ 515340 w 560049"/>
                    <a:gd name="connsiteY52" fmla="*/ 115690 h 303043"/>
                    <a:gd name="connsiteX53" fmla="*/ 519679 w 560049"/>
                    <a:gd name="connsiteY53" fmla="*/ 115888 h 303043"/>
                    <a:gd name="connsiteX54" fmla="*/ 535510 w 560049"/>
                    <a:gd name="connsiteY54" fmla="*/ 115094 h 303043"/>
                    <a:gd name="connsiteX55" fmla="*/ 548582 w 560049"/>
                    <a:gd name="connsiteY55" fmla="*/ 112781 h 303043"/>
                    <a:gd name="connsiteX56" fmla="*/ 545700 w 560049"/>
                    <a:gd name="connsiteY56" fmla="*/ 113796 h 303043"/>
                    <a:gd name="connsiteX57" fmla="*/ 548584 w 560049"/>
                    <a:gd name="connsiteY57" fmla="*/ 113287 h 303043"/>
                    <a:gd name="connsiteX58" fmla="*/ 548584 w 560049"/>
                    <a:gd name="connsiteY58" fmla="*/ 113287 h 303043"/>
                    <a:gd name="connsiteX59" fmla="*/ 548582 w 560049"/>
                    <a:gd name="connsiteY59" fmla="*/ 113288 h 303043"/>
                    <a:gd name="connsiteX60" fmla="*/ 548582 w 560049"/>
                    <a:gd name="connsiteY60" fmla="*/ 113288 h 303043"/>
                    <a:gd name="connsiteX61" fmla="*/ 548578 w 560049"/>
                    <a:gd name="connsiteY61" fmla="*/ 113289 h 303043"/>
                    <a:gd name="connsiteX62" fmla="*/ 548558 w 560049"/>
                    <a:gd name="connsiteY62" fmla="*/ 113296 h 303043"/>
                    <a:gd name="connsiteX63" fmla="*/ 548584 w 560049"/>
                    <a:gd name="connsiteY63" fmla="*/ 113292 h 303043"/>
                    <a:gd name="connsiteX64" fmla="*/ 548520 w 560049"/>
                    <a:gd name="connsiteY64" fmla="*/ 113314 h 303043"/>
                    <a:gd name="connsiteX65" fmla="*/ 548582 w 560049"/>
                    <a:gd name="connsiteY65" fmla="*/ 113303 h 303043"/>
                    <a:gd name="connsiteX66" fmla="*/ 545679 w 560049"/>
                    <a:gd name="connsiteY66" fmla="*/ 114323 h 303043"/>
                    <a:gd name="connsiteX67" fmla="*/ 548585 w 560049"/>
                    <a:gd name="connsiteY67" fmla="*/ 113811 h 303043"/>
                    <a:gd name="connsiteX68" fmla="*/ 0 w 560049"/>
                    <a:gd name="connsiteY68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02264 w 560049"/>
                    <a:gd name="connsiteY48" fmla="*/ 115094 h 303043"/>
                    <a:gd name="connsiteX49" fmla="*/ 513241 w 560049"/>
                    <a:gd name="connsiteY49" fmla="*/ 115595 h 303043"/>
                    <a:gd name="connsiteX50" fmla="*/ 515599 w 560049"/>
                    <a:gd name="connsiteY50" fmla="*/ 115595 h 303043"/>
                    <a:gd name="connsiteX51" fmla="*/ 515340 w 560049"/>
                    <a:gd name="connsiteY51" fmla="*/ 115690 h 303043"/>
                    <a:gd name="connsiteX52" fmla="*/ 519679 w 560049"/>
                    <a:gd name="connsiteY52" fmla="*/ 115888 h 303043"/>
                    <a:gd name="connsiteX53" fmla="*/ 535510 w 560049"/>
                    <a:gd name="connsiteY53" fmla="*/ 115094 h 303043"/>
                    <a:gd name="connsiteX54" fmla="*/ 548582 w 560049"/>
                    <a:gd name="connsiteY54" fmla="*/ 112781 h 303043"/>
                    <a:gd name="connsiteX55" fmla="*/ 545700 w 560049"/>
                    <a:gd name="connsiteY55" fmla="*/ 113796 h 303043"/>
                    <a:gd name="connsiteX56" fmla="*/ 548584 w 560049"/>
                    <a:gd name="connsiteY56" fmla="*/ 113287 h 303043"/>
                    <a:gd name="connsiteX57" fmla="*/ 548584 w 560049"/>
                    <a:gd name="connsiteY57" fmla="*/ 113287 h 303043"/>
                    <a:gd name="connsiteX58" fmla="*/ 548582 w 560049"/>
                    <a:gd name="connsiteY58" fmla="*/ 113288 h 303043"/>
                    <a:gd name="connsiteX59" fmla="*/ 548582 w 560049"/>
                    <a:gd name="connsiteY59" fmla="*/ 113288 h 303043"/>
                    <a:gd name="connsiteX60" fmla="*/ 548578 w 560049"/>
                    <a:gd name="connsiteY60" fmla="*/ 113289 h 303043"/>
                    <a:gd name="connsiteX61" fmla="*/ 548558 w 560049"/>
                    <a:gd name="connsiteY61" fmla="*/ 113296 h 303043"/>
                    <a:gd name="connsiteX62" fmla="*/ 548584 w 560049"/>
                    <a:gd name="connsiteY62" fmla="*/ 113292 h 303043"/>
                    <a:gd name="connsiteX63" fmla="*/ 548520 w 560049"/>
                    <a:gd name="connsiteY63" fmla="*/ 113314 h 303043"/>
                    <a:gd name="connsiteX64" fmla="*/ 548582 w 560049"/>
                    <a:gd name="connsiteY64" fmla="*/ 113303 h 303043"/>
                    <a:gd name="connsiteX65" fmla="*/ 545679 w 560049"/>
                    <a:gd name="connsiteY65" fmla="*/ 114323 h 303043"/>
                    <a:gd name="connsiteX66" fmla="*/ 548585 w 560049"/>
                    <a:gd name="connsiteY66" fmla="*/ 113811 h 303043"/>
                    <a:gd name="connsiteX67" fmla="*/ 0 w 560049"/>
                    <a:gd name="connsiteY67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02264 w 560049"/>
                    <a:gd name="connsiteY48" fmla="*/ 115094 h 303043"/>
                    <a:gd name="connsiteX49" fmla="*/ 515599 w 560049"/>
                    <a:gd name="connsiteY49" fmla="*/ 115595 h 303043"/>
                    <a:gd name="connsiteX50" fmla="*/ 515340 w 560049"/>
                    <a:gd name="connsiteY50" fmla="*/ 115690 h 303043"/>
                    <a:gd name="connsiteX51" fmla="*/ 519679 w 560049"/>
                    <a:gd name="connsiteY51" fmla="*/ 115888 h 303043"/>
                    <a:gd name="connsiteX52" fmla="*/ 535510 w 560049"/>
                    <a:gd name="connsiteY52" fmla="*/ 115094 h 303043"/>
                    <a:gd name="connsiteX53" fmla="*/ 548582 w 560049"/>
                    <a:gd name="connsiteY53" fmla="*/ 112781 h 303043"/>
                    <a:gd name="connsiteX54" fmla="*/ 545700 w 560049"/>
                    <a:gd name="connsiteY54" fmla="*/ 113796 h 303043"/>
                    <a:gd name="connsiteX55" fmla="*/ 548584 w 560049"/>
                    <a:gd name="connsiteY55" fmla="*/ 113287 h 303043"/>
                    <a:gd name="connsiteX56" fmla="*/ 548584 w 560049"/>
                    <a:gd name="connsiteY56" fmla="*/ 113287 h 303043"/>
                    <a:gd name="connsiteX57" fmla="*/ 548582 w 560049"/>
                    <a:gd name="connsiteY57" fmla="*/ 113288 h 303043"/>
                    <a:gd name="connsiteX58" fmla="*/ 548582 w 560049"/>
                    <a:gd name="connsiteY58" fmla="*/ 113288 h 303043"/>
                    <a:gd name="connsiteX59" fmla="*/ 548578 w 560049"/>
                    <a:gd name="connsiteY59" fmla="*/ 113289 h 303043"/>
                    <a:gd name="connsiteX60" fmla="*/ 548558 w 560049"/>
                    <a:gd name="connsiteY60" fmla="*/ 113296 h 303043"/>
                    <a:gd name="connsiteX61" fmla="*/ 548584 w 560049"/>
                    <a:gd name="connsiteY61" fmla="*/ 113292 h 303043"/>
                    <a:gd name="connsiteX62" fmla="*/ 548520 w 560049"/>
                    <a:gd name="connsiteY62" fmla="*/ 113314 h 303043"/>
                    <a:gd name="connsiteX63" fmla="*/ 548582 w 560049"/>
                    <a:gd name="connsiteY63" fmla="*/ 113303 h 303043"/>
                    <a:gd name="connsiteX64" fmla="*/ 545679 w 560049"/>
                    <a:gd name="connsiteY64" fmla="*/ 114323 h 303043"/>
                    <a:gd name="connsiteX65" fmla="*/ 548585 w 560049"/>
                    <a:gd name="connsiteY65" fmla="*/ 113811 h 303043"/>
                    <a:gd name="connsiteX66" fmla="*/ 0 w 560049"/>
                    <a:gd name="connsiteY66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02264 w 560049"/>
                    <a:gd name="connsiteY48" fmla="*/ 115094 h 303043"/>
                    <a:gd name="connsiteX49" fmla="*/ 515599 w 560049"/>
                    <a:gd name="connsiteY49" fmla="*/ 115595 h 303043"/>
                    <a:gd name="connsiteX50" fmla="*/ 519679 w 560049"/>
                    <a:gd name="connsiteY50" fmla="*/ 115888 h 303043"/>
                    <a:gd name="connsiteX51" fmla="*/ 535510 w 560049"/>
                    <a:gd name="connsiteY51" fmla="*/ 115094 h 303043"/>
                    <a:gd name="connsiteX52" fmla="*/ 548582 w 560049"/>
                    <a:gd name="connsiteY52" fmla="*/ 112781 h 303043"/>
                    <a:gd name="connsiteX53" fmla="*/ 545700 w 560049"/>
                    <a:gd name="connsiteY53" fmla="*/ 113796 h 303043"/>
                    <a:gd name="connsiteX54" fmla="*/ 548584 w 560049"/>
                    <a:gd name="connsiteY54" fmla="*/ 113287 h 303043"/>
                    <a:gd name="connsiteX55" fmla="*/ 548584 w 560049"/>
                    <a:gd name="connsiteY55" fmla="*/ 113287 h 303043"/>
                    <a:gd name="connsiteX56" fmla="*/ 548582 w 560049"/>
                    <a:gd name="connsiteY56" fmla="*/ 113288 h 303043"/>
                    <a:gd name="connsiteX57" fmla="*/ 548582 w 560049"/>
                    <a:gd name="connsiteY57" fmla="*/ 113288 h 303043"/>
                    <a:gd name="connsiteX58" fmla="*/ 548578 w 560049"/>
                    <a:gd name="connsiteY58" fmla="*/ 113289 h 303043"/>
                    <a:gd name="connsiteX59" fmla="*/ 548558 w 560049"/>
                    <a:gd name="connsiteY59" fmla="*/ 113296 h 303043"/>
                    <a:gd name="connsiteX60" fmla="*/ 548584 w 560049"/>
                    <a:gd name="connsiteY60" fmla="*/ 113292 h 303043"/>
                    <a:gd name="connsiteX61" fmla="*/ 548520 w 560049"/>
                    <a:gd name="connsiteY61" fmla="*/ 113314 h 303043"/>
                    <a:gd name="connsiteX62" fmla="*/ 548582 w 560049"/>
                    <a:gd name="connsiteY62" fmla="*/ 113303 h 303043"/>
                    <a:gd name="connsiteX63" fmla="*/ 545679 w 560049"/>
                    <a:gd name="connsiteY63" fmla="*/ 114323 h 303043"/>
                    <a:gd name="connsiteX64" fmla="*/ 548585 w 560049"/>
                    <a:gd name="connsiteY64" fmla="*/ 113811 h 303043"/>
                    <a:gd name="connsiteX65" fmla="*/ 0 w 560049"/>
                    <a:gd name="connsiteY65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15599 w 560049"/>
                    <a:gd name="connsiteY48" fmla="*/ 115595 h 303043"/>
                    <a:gd name="connsiteX49" fmla="*/ 519679 w 560049"/>
                    <a:gd name="connsiteY49" fmla="*/ 115888 h 303043"/>
                    <a:gd name="connsiteX50" fmla="*/ 535510 w 560049"/>
                    <a:gd name="connsiteY50" fmla="*/ 115094 h 303043"/>
                    <a:gd name="connsiteX51" fmla="*/ 548582 w 560049"/>
                    <a:gd name="connsiteY51" fmla="*/ 112781 h 303043"/>
                    <a:gd name="connsiteX52" fmla="*/ 545700 w 560049"/>
                    <a:gd name="connsiteY52" fmla="*/ 113796 h 303043"/>
                    <a:gd name="connsiteX53" fmla="*/ 548584 w 560049"/>
                    <a:gd name="connsiteY53" fmla="*/ 113287 h 303043"/>
                    <a:gd name="connsiteX54" fmla="*/ 548584 w 560049"/>
                    <a:gd name="connsiteY54" fmla="*/ 113287 h 303043"/>
                    <a:gd name="connsiteX55" fmla="*/ 548582 w 560049"/>
                    <a:gd name="connsiteY55" fmla="*/ 113288 h 303043"/>
                    <a:gd name="connsiteX56" fmla="*/ 548582 w 560049"/>
                    <a:gd name="connsiteY56" fmla="*/ 113288 h 303043"/>
                    <a:gd name="connsiteX57" fmla="*/ 548578 w 560049"/>
                    <a:gd name="connsiteY57" fmla="*/ 113289 h 303043"/>
                    <a:gd name="connsiteX58" fmla="*/ 548558 w 560049"/>
                    <a:gd name="connsiteY58" fmla="*/ 113296 h 303043"/>
                    <a:gd name="connsiteX59" fmla="*/ 548584 w 560049"/>
                    <a:gd name="connsiteY59" fmla="*/ 113292 h 303043"/>
                    <a:gd name="connsiteX60" fmla="*/ 548520 w 560049"/>
                    <a:gd name="connsiteY60" fmla="*/ 113314 h 303043"/>
                    <a:gd name="connsiteX61" fmla="*/ 548582 w 560049"/>
                    <a:gd name="connsiteY61" fmla="*/ 113303 h 303043"/>
                    <a:gd name="connsiteX62" fmla="*/ 545679 w 560049"/>
                    <a:gd name="connsiteY62" fmla="*/ 114323 h 303043"/>
                    <a:gd name="connsiteX63" fmla="*/ 548585 w 560049"/>
                    <a:gd name="connsiteY63" fmla="*/ 113811 h 303043"/>
                    <a:gd name="connsiteX64" fmla="*/ 0 w 560049"/>
                    <a:gd name="connsiteY64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15599 w 560049"/>
                    <a:gd name="connsiteY48" fmla="*/ 115595 h 303043"/>
                    <a:gd name="connsiteX49" fmla="*/ 535510 w 560049"/>
                    <a:gd name="connsiteY49" fmla="*/ 115094 h 303043"/>
                    <a:gd name="connsiteX50" fmla="*/ 548582 w 560049"/>
                    <a:gd name="connsiteY50" fmla="*/ 112781 h 303043"/>
                    <a:gd name="connsiteX51" fmla="*/ 545700 w 560049"/>
                    <a:gd name="connsiteY51" fmla="*/ 113796 h 303043"/>
                    <a:gd name="connsiteX52" fmla="*/ 548584 w 560049"/>
                    <a:gd name="connsiteY52" fmla="*/ 113287 h 303043"/>
                    <a:gd name="connsiteX53" fmla="*/ 548584 w 560049"/>
                    <a:gd name="connsiteY53" fmla="*/ 113287 h 303043"/>
                    <a:gd name="connsiteX54" fmla="*/ 548582 w 560049"/>
                    <a:gd name="connsiteY54" fmla="*/ 113288 h 303043"/>
                    <a:gd name="connsiteX55" fmla="*/ 548582 w 560049"/>
                    <a:gd name="connsiteY55" fmla="*/ 113288 h 303043"/>
                    <a:gd name="connsiteX56" fmla="*/ 548578 w 560049"/>
                    <a:gd name="connsiteY56" fmla="*/ 113289 h 303043"/>
                    <a:gd name="connsiteX57" fmla="*/ 548558 w 560049"/>
                    <a:gd name="connsiteY57" fmla="*/ 113296 h 303043"/>
                    <a:gd name="connsiteX58" fmla="*/ 548584 w 560049"/>
                    <a:gd name="connsiteY58" fmla="*/ 113292 h 303043"/>
                    <a:gd name="connsiteX59" fmla="*/ 548520 w 560049"/>
                    <a:gd name="connsiteY59" fmla="*/ 113314 h 303043"/>
                    <a:gd name="connsiteX60" fmla="*/ 548582 w 560049"/>
                    <a:gd name="connsiteY60" fmla="*/ 113303 h 303043"/>
                    <a:gd name="connsiteX61" fmla="*/ 545679 w 560049"/>
                    <a:gd name="connsiteY61" fmla="*/ 114323 h 303043"/>
                    <a:gd name="connsiteX62" fmla="*/ 548585 w 560049"/>
                    <a:gd name="connsiteY62" fmla="*/ 113811 h 303043"/>
                    <a:gd name="connsiteX63" fmla="*/ 0 w 560049"/>
                    <a:gd name="connsiteY63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35510 w 560049"/>
                    <a:gd name="connsiteY48" fmla="*/ 115094 h 303043"/>
                    <a:gd name="connsiteX49" fmla="*/ 548582 w 560049"/>
                    <a:gd name="connsiteY49" fmla="*/ 112781 h 303043"/>
                    <a:gd name="connsiteX50" fmla="*/ 545700 w 560049"/>
                    <a:gd name="connsiteY50" fmla="*/ 113796 h 303043"/>
                    <a:gd name="connsiteX51" fmla="*/ 548584 w 560049"/>
                    <a:gd name="connsiteY51" fmla="*/ 113287 h 303043"/>
                    <a:gd name="connsiteX52" fmla="*/ 548584 w 560049"/>
                    <a:gd name="connsiteY52" fmla="*/ 113287 h 303043"/>
                    <a:gd name="connsiteX53" fmla="*/ 548582 w 560049"/>
                    <a:gd name="connsiteY53" fmla="*/ 113288 h 303043"/>
                    <a:gd name="connsiteX54" fmla="*/ 548582 w 560049"/>
                    <a:gd name="connsiteY54" fmla="*/ 113288 h 303043"/>
                    <a:gd name="connsiteX55" fmla="*/ 548578 w 560049"/>
                    <a:gd name="connsiteY55" fmla="*/ 113289 h 303043"/>
                    <a:gd name="connsiteX56" fmla="*/ 548558 w 560049"/>
                    <a:gd name="connsiteY56" fmla="*/ 113296 h 303043"/>
                    <a:gd name="connsiteX57" fmla="*/ 548584 w 560049"/>
                    <a:gd name="connsiteY57" fmla="*/ 113292 h 303043"/>
                    <a:gd name="connsiteX58" fmla="*/ 548520 w 560049"/>
                    <a:gd name="connsiteY58" fmla="*/ 113314 h 303043"/>
                    <a:gd name="connsiteX59" fmla="*/ 548582 w 560049"/>
                    <a:gd name="connsiteY59" fmla="*/ 113303 h 303043"/>
                    <a:gd name="connsiteX60" fmla="*/ 545679 w 560049"/>
                    <a:gd name="connsiteY60" fmla="*/ 114323 h 303043"/>
                    <a:gd name="connsiteX61" fmla="*/ 548585 w 560049"/>
                    <a:gd name="connsiteY61" fmla="*/ 113811 h 303043"/>
                    <a:gd name="connsiteX62" fmla="*/ 0 w 560049"/>
                    <a:gd name="connsiteY62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548584 w 560049"/>
                    <a:gd name="connsiteY51" fmla="*/ 113287 h 303043"/>
                    <a:gd name="connsiteX52" fmla="*/ 548582 w 560049"/>
                    <a:gd name="connsiteY52" fmla="*/ 113288 h 303043"/>
                    <a:gd name="connsiteX53" fmla="*/ 548582 w 560049"/>
                    <a:gd name="connsiteY53" fmla="*/ 113288 h 303043"/>
                    <a:gd name="connsiteX54" fmla="*/ 548578 w 560049"/>
                    <a:gd name="connsiteY54" fmla="*/ 113289 h 303043"/>
                    <a:gd name="connsiteX55" fmla="*/ 548558 w 560049"/>
                    <a:gd name="connsiteY55" fmla="*/ 113296 h 303043"/>
                    <a:gd name="connsiteX56" fmla="*/ 548584 w 560049"/>
                    <a:gd name="connsiteY56" fmla="*/ 113292 h 303043"/>
                    <a:gd name="connsiteX57" fmla="*/ 548520 w 560049"/>
                    <a:gd name="connsiteY57" fmla="*/ 113314 h 303043"/>
                    <a:gd name="connsiteX58" fmla="*/ 548582 w 560049"/>
                    <a:gd name="connsiteY58" fmla="*/ 113303 h 303043"/>
                    <a:gd name="connsiteX59" fmla="*/ 545679 w 560049"/>
                    <a:gd name="connsiteY59" fmla="*/ 114323 h 303043"/>
                    <a:gd name="connsiteX60" fmla="*/ 548585 w 560049"/>
                    <a:gd name="connsiteY60" fmla="*/ 113811 h 303043"/>
                    <a:gd name="connsiteX61" fmla="*/ 0 w 560049"/>
                    <a:gd name="connsiteY61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548584 w 560049"/>
                    <a:gd name="connsiteY51" fmla="*/ 113287 h 303043"/>
                    <a:gd name="connsiteX52" fmla="*/ 548582 w 560049"/>
                    <a:gd name="connsiteY52" fmla="*/ 113288 h 303043"/>
                    <a:gd name="connsiteX53" fmla="*/ 548582 w 560049"/>
                    <a:gd name="connsiteY53" fmla="*/ 113288 h 303043"/>
                    <a:gd name="connsiteX54" fmla="*/ 548578 w 560049"/>
                    <a:gd name="connsiteY54" fmla="*/ 113289 h 303043"/>
                    <a:gd name="connsiteX55" fmla="*/ 548558 w 560049"/>
                    <a:gd name="connsiteY55" fmla="*/ 113296 h 303043"/>
                    <a:gd name="connsiteX56" fmla="*/ 548584 w 560049"/>
                    <a:gd name="connsiteY56" fmla="*/ 113292 h 303043"/>
                    <a:gd name="connsiteX57" fmla="*/ 548520 w 560049"/>
                    <a:gd name="connsiteY57" fmla="*/ 113314 h 303043"/>
                    <a:gd name="connsiteX58" fmla="*/ 548582 w 560049"/>
                    <a:gd name="connsiteY58" fmla="*/ 113303 h 303043"/>
                    <a:gd name="connsiteX59" fmla="*/ 545679 w 560049"/>
                    <a:gd name="connsiteY59" fmla="*/ 114323 h 303043"/>
                    <a:gd name="connsiteX60" fmla="*/ 0 w 560049"/>
                    <a:gd name="connsiteY60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548584 w 560049"/>
                    <a:gd name="connsiteY51" fmla="*/ 113287 h 303043"/>
                    <a:gd name="connsiteX52" fmla="*/ 548582 w 560049"/>
                    <a:gd name="connsiteY52" fmla="*/ 113288 h 303043"/>
                    <a:gd name="connsiteX53" fmla="*/ 548582 w 560049"/>
                    <a:gd name="connsiteY53" fmla="*/ 113288 h 303043"/>
                    <a:gd name="connsiteX54" fmla="*/ 548578 w 560049"/>
                    <a:gd name="connsiteY54" fmla="*/ 113289 h 303043"/>
                    <a:gd name="connsiteX55" fmla="*/ 548558 w 560049"/>
                    <a:gd name="connsiteY55" fmla="*/ 113296 h 303043"/>
                    <a:gd name="connsiteX56" fmla="*/ 548584 w 560049"/>
                    <a:gd name="connsiteY56" fmla="*/ 113292 h 303043"/>
                    <a:gd name="connsiteX57" fmla="*/ 548520 w 560049"/>
                    <a:gd name="connsiteY57" fmla="*/ 113314 h 303043"/>
                    <a:gd name="connsiteX58" fmla="*/ 548582 w 560049"/>
                    <a:gd name="connsiteY58" fmla="*/ 113303 h 303043"/>
                    <a:gd name="connsiteX59" fmla="*/ 0 w 560049"/>
                    <a:gd name="connsiteY59" fmla="*/ 303043 h 303043"/>
                    <a:gd name="connsiteX0" fmla="*/ 560049 w 560049"/>
                    <a:gd name="connsiteY0" fmla="*/ 109796 h 304449"/>
                    <a:gd name="connsiteX1" fmla="*/ 548967 w 560049"/>
                    <a:gd name="connsiteY1" fmla="*/ 113744 h 304449"/>
                    <a:gd name="connsiteX2" fmla="*/ 548585 w 560049"/>
                    <a:gd name="connsiteY2" fmla="*/ 113811 h 304449"/>
                    <a:gd name="connsiteX3" fmla="*/ 560049 w 560049"/>
                    <a:gd name="connsiteY3" fmla="*/ 109796 h 304449"/>
                    <a:gd name="connsiteX4" fmla="*/ 548584 w 560049"/>
                    <a:gd name="connsiteY4" fmla="*/ 113287 h 304449"/>
                    <a:gd name="connsiteX5" fmla="*/ 559233 w 560049"/>
                    <a:gd name="connsiteY5" fmla="*/ 109553 h 304449"/>
                    <a:gd name="connsiteX6" fmla="*/ 560049 w 560049"/>
                    <a:gd name="connsiteY6" fmla="*/ 109266 h 304449"/>
                    <a:gd name="connsiteX7" fmla="*/ 558213 w 560049"/>
                    <a:gd name="connsiteY7" fmla="*/ 109922 h 304449"/>
                    <a:gd name="connsiteX8" fmla="*/ 548967 w 560049"/>
                    <a:gd name="connsiteY8" fmla="*/ 113235 h 304449"/>
                    <a:gd name="connsiteX9" fmla="*/ 548582 w 560049"/>
                    <a:gd name="connsiteY9" fmla="*/ 113303 h 304449"/>
                    <a:gd name="connsiteX10" fmla="*/ 548645 w 560049"/>
                    <a:gd name="connsiteY10" fmla="*/ 113281 h 304449"/>
                    <a:gd name="connsiteX11" fmla="*/ 548584 w 560049"/>
                    <a:gd name="connsiteY11" fmla="*/ 113292 h 304449"/>
                    <a:gd name="connsiteX12" fmla="*/ 548613 w 560049"/>
                    <a:gd name="connsiteY12" fmla="*/ 113282 h 304449"/>
                    <a:gd name="connsiteX13" fmla="*/ 548612 w 560049"/>
                    <a:gd name="connsiteY13" fmla="*/ 113282 h 304449"/>
                    <a:gd name="connsiteX14" fmla="*/ 548584 w 560049"/>
                    <a:gd name="connsiteY14" fmla="*/ 113287 h 304449"/>
                    <a:gd name="connsiteX15" fmla="*/ 548582 w 560049"/>
                    <a:gd name="connsiteY15" fmla="*/ 112781 h 304449"/>
                    <a:gd name="connsiteX16" fmla="*/ 548967 w 560049"/>
                    <a:gd name="connsiteY16" fmla="*/ 112713 h 304449"/>
                    <a:gd name="connsiteX17" fmla="*/ 548582 w 560049"/>
                    <a:gd name="connsiteY17" fmla="*/ 112781 h 304449"/>
                    <a:gd name="connsiteX18" fmla="*/ 0 w 560049"/>
                    <a:gd name="connsiteY18" fmla="*/ 303043 h 304449"/>
                    <a:gd name="connsiteX19" fmla="*/ 340546 w 560049"/>
                    <a:gd name="connsiteY19" fmla="*/ 15 h 304449"/>
                    <a:gd name="connsiteX20" fmla="*/ 340564 w 560049"/>
                    <a:gd name="connsiteY20" fmla="*/ 0 h 304449"/>
                    <a:gd name="connsiteX21" fmla="*/ 340576 w 560049"/>
                    <a:gd name="connsiteY21" fmla="*/ 16 h 304449"/>
                    <a:gd name="connsiteX22" fmla="*/ 340595 w 560049"/>
                    <a:gd name="connsiteY22" fmla="*/ 0 h 304449"/>
                    <a:gd name="connsiteX23" fmla="*/ 340603 w 560049"/>
                    <a:gd name="connsiteY23" fmla="*/ 10 h 304449"/>
                    <a:gd name="connsiteX24" fmla="*/ 340614 w 560049"/>
                    <a:gd name="connsiteY24" fmla="*/ 0 h 304449"/>
                    <a:gd name="connsiteX25" fmla="*/ 340679 w 560049"/>
                    <a:gd name="connsiteY25" fmla="*/ 88 h 304449"/>
                    <a:gd name="connsiteX26" fmla="*/ 340781 w 560049"/>
                    <a:gd name="connsiteY26" fmla="*/ 0 h 304449"/>
                    <a:gd name="connsiteX27" fmla="*/ 340915 w 560049"/>
                    <a:gd name="connsiteY27" fmla="*/ 180 h 304449"/>
                    <a:gd name="connsiteX28" fmla="*/ 341124 w 560049"/>
                    <a:gd name="connsiteY28" fmla="*/ 0 h 304449"/>
                    <a:gd name="connsiteX29" fmla="*/ 341126 w 560049"/>
                    <a:gd name="connsiteY29" fmla="*/ 3 h 304449"/>
                    <a:gd name="connsiteX30" fmla="*/ 341131 w 560049"/>
                    <a:gd name="connsiteY30" fmla="*/ 0 h 304449"/>
                    <a:gd name="connsiteX31" fmla="*/ 341133 w 560049"/>
                    <a:gd name="connsiteY31" fmla="*/ 3 h 304449"/>
                    <a:gd name="connsiteX32" fmla="*/ 341137 w 560049"/>
                    <a:gd name="connsiteY32" fmla="*/ 0 h 304449"/>
                    <a:gd name="connsiteX33" fmla="*/ 341140 w 560049"/>
                    <a:gd name="connsiteY33" fmla="*/ 3 h 304449"/>
                    <a:gd name="connsiteX34" fmla="*/ 341144 w 560049"/>
                    <a:gd name="connsiteY34" fmla="*/ 0 h 304449"/>
                    <a:gd name="connsiteX35" fmla="*/ 341166 w 560049"/>
                    <a:gd name="connsiteY35" fmla="*/ 29 h 304449"/>
                    <a:gd name="connsiteX36" fmla="*/ 341199 w 560049"/>
                    <a:gd name="connsiteY36" fmla="*/ 0 h 304449"/>
                    <a:gd name="connsiteX37" fmla="*/ 341203 w 560049"/>
                    <a:gd name="connsiteY37" fmla="*/ 5 h 304449"/>
                    <a:gd name="connsiteX38" fmla="*/ 341210 w 560049"/>
                    <a:gd name="connsiteY38" fmla="*/ 0 h 304449"/>
                    <a:gd name="connsiteX39" fmla="*/ 341214 w 560049"/>
                    <a:gd name="connsiteY39" fmla="*/ 5 h 304449"/>
                    <a:gd name="connsiteX40" fmla="*/ 341220 w 560049"/>
                    <a:gd name="connsiteY40" fmla="*/ 0 h 304449"/>
                    <a:gd name="connsiteX41" fmla="*/ 341225 w 560049"/>
                    <a:gd name="connsiteY41" fmla="*/ 7 h 304449"/>
                    <a:gd name="connsiteX42" fmla="*/ 341233 w 560049"/>
                    <a:gd name="connsiteY42" fmla="*/ 0 h 304449"/>
                    <a:gd name="connsiteX43" fmla="*/ 341239 w 560049"/>
                    <a:gd name="connsiteY43" fmla="*/ 8 h 304449"/>
                    <a:gd name="connsiteX44" fmla="*/ 341248 w 560049"/>
                    <a:gd name="connsiteY44" fmla="*/ 0 h 304449"/>
                    <a:gd name="connsiteX45" fmla="*/ 341452 w 560049"/>
                    <a:gd name="connsiteY45" fmla="*/ 273 h 304449"/>
                    <a:gd name="connsiteX46" fmla="*/ 341767 w 560049"/>
                    <a:gd name="connsiteY46" fmla="*/ 0 h 304449"/>
                    <a:gd name="connsiteX47" fmla="*/ 350133 w 560049"/>
                    <a:gd name="connsiteY47" fmla="*/ 11233 h 304449"/>
                    <a:gd name="connsiteX48" fmla="*/ 548582 w 560049"/>
                    <a:gd name="connsiteY48" fmla="*/ 112781 h 304449"/>
                    <a:gd name="connsiteX49" fmla="*/ 545700 w 560049"/>
                    <a:gd name="connsiteY49" fmla="*/ 113796 h 304449"/>
                    <a:gd name="connsiteX50" fmla="*/ 548584 w 560049"/>
                    <a:gd name="connsiteY50" fmla="*/ 113287 h 304449"/>
                    <a:gd name="connsiteX51" fmla="*/ 548584 w 560049"/>
                    <a:gd name="connsiteY51" fmla="*/ 113287 h 304449"/>
                    <a:gd name="connsiteX52" fmla="*/ 548582 w 560049"/>
                    <a:gd name="connsiteY52" fmla="*/ 113288 h 304449"/>
                    <a:gd name="connsiteX53" fmla="*/ 548582 w 560049"/>
                    <a:gd name="connsiteY53" fmla="*/ 113288 h 304449"/>
                    <a:gd name="connsiteX54" fmla="*/ 548578 w 560049"/>
                    <a:gd name="connsiteY54" fmla="*/ 113289 h 304449"/>
                    <a:gd name="connsiteX55" fmla="*/ 548558 w 560049"/>
                    <a:gd name="connsiteY55" fmla="*/ 113296 h 304449"/>
                    <a:gd name="connsiteX56" fmla="*/ 548584 w 560049"/>
                    <a:gd name="connsiteY56" fmla="*/ 113292 h 304449"/>
                    <a:gd name="connsiteX57" fmla="*/ 548520 w 560049"/>
                    <a:gd name="connsiteY57" fmla="*/ 113314 h 304449"/>
                    <a:gd name="connsiteX58" fmla="*/ 0 w 560049"/>
                    <a:gd name="connsiteY58" fmla="*/ 303043 h 304449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548582 w 560049"/>
                    <a:gd name="connsiteY52" fmla="*/ 113288 h 304448"/>
                    <a:gd name="connsiteX53" fmla="*/ 548582 w 560049"/>
                    <a:gd name="connsiteY53" fmla="*/ 113288 h 304448"/>
                    <a:gd name="connsiteX54" fmla="*/ 548578 w 560049"/>
                    <a:gd name="connsiteY54" fmla="*/ 113289 h 304448"/>
                    <a:gd name="connsiteX55" fmla="*/ 548558 w 560049"/>
                    <a:gd name="connsiteY55" fmla="*/ 113296 h 304448"/>
                    <a:gd name="connsiteX56" fmla="*/ 548584 w 560049"/>
                    <a:gd name="connsiteY56" fmla="*/ 113292 h 304448"/>
                    <a:gd name="connsiteX57" fmla="*/ 0 w 560049"/>
                    <a:gd name="connsiteY57" fmla="*/ 303043 h 304448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548582 w 560049"/>
                    <a:gd name="connsiteY52" fmla="*/ 113288 h 304448"/>
                    <a:gd name="connsiteX53" fmla="*/ 548582 w 560049"/>
                    <a:gd name="connsiteY53" fmla="*/ 113288 h 304448"/>
                    <a:gd name="connsiteX54" fmla="*/ 548578 w 560049"/>
                    <a:gd name="connsiteY54" fmla="*/ 113289 h 304448"/>
                    <a:gd name="connsiteX55" fmla="*/ 548558 w 560049"/>
                    <a:gd name="connsiteY55" fmla="*/ 113296 h 304448"/>
                    <a:gd name="connsiteX56" fmla="*/ 0 w 560049"/>
                    <a:gd name="connsiteY56" fmla="*/ 303043 h 304448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548582 w 560049"/>
                    <a:gd name="connsiteY52" fmla="*/ 113288 h 304448"/>
                    <a:gd name="connsiteX53" fmla="*/ 548582 w 560049"/>
                    <a:gd name="connsiteY53" fmla="*/ 113288 h 304448"/>
                    <a:gd name="connsiteX54" fmla="*/ 548578 w 560049"/>
                    <a:gd name="connsiteY54" fmla="*/ 113289 h 304448"/>
                    <a:gd name="connsiteX55" fmla="*/ 0 w 560049"/>
                    <a:gd name="connsiteY55" fmla="*/ 303043 h 304448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548582 w 560049"/>
                    <a:gd name="connsiteY52" fmla="*/ 113288 h 304448"/>
                    <a:gd name="connsiteX53" fmla="*/ 548582 w 560049"/>
                    <a:gd name="connsiteY53" fmla="*/ 113288 h 304448"/>
                    <a:gd name="connsiteX54" fmla="*/ 0 w 560049"/>
                    <a:gd name="connsiteY54" fmla="*/ 303043 h 304448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548584 w 560049"/>
                    <a:gd name="connsiteY51" fmla="*/ 113287 h 303043"/>
                    <a:gd name="connsiteX52" fmla="*/ 548582 w 560049"/>
                    <a:gd name="connsiteY52" fmla="*/ 113288 h 303043"/>
                    <a:gd name="connsiteX53" fmla="*/ 0 w 560049"/>
                    <a:gd name="connsiteY53" fmla="*/ 303043 h 303043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0 w 560049"/>
                    <a:gd name="connsiteY52" fmla="*/ 303043 h 304448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0 w 560049"/>
                    <a:gd name="connsiteY51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0 w 560049"/>
                    <a:gd name="connsiteY50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0 w 560049"/>
                    <a:gd name="connsiteY49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48967 w 560049"/>
                    <a:gd name="connsiteY7" fmla="*/ 113235 h 303043"/>
                    <a:gd name="connsiteX8" fmla="*/ 548582 w 560049"/>
                    <a:gd name="connsiteY8" fmla="*/ 113303 h 303043"/>
                    <a:gd name="connsiteX9" fmla="*/ 548645 w 560049"/>
                    <a:gd name="connsiteY9" fmla="*/ 113281 h 303043"/>
                    <a:gd name="connsiteX10" fmla="*/ 548584 w 560049"/>
                    <a:gd name="connsiteY10" fmla="*/ 113292 h 303043"/>
                    <a:gd name="connsiteX11" fmla="*/ 548613 w 560049"/>
                    <a:gd name="connsiteY11" fmla="*/ 113282 h 303043"/>
                    <a:gd name="connsiteX12" fmla="*/ 548612 w 560049"/>
                    <a:gd name="connsiteY12" fmla="*/ 113282 h 303043"/>
                    <a:gd name="connsiteX13" fmla="*/ 548584 w 560049"/>
                    <a:gd name="connsiteY13" fmla="*/ 113287 h 303043"/>
                    <a:gd name="connsiteX14" fmla="*/ 548582 w 560049"/>
                    <a:gd name="connsiteY14" fmla="*/ 112781 h 303043"/>
                    <a:gd name="connsiteX15" fmla="*/ 548967 w 560049"/>
                    <a:gd name="connsiteY15" fmla="*/ 112713 h 303043"/>
                    <a:gd name="connsiteX16" fmla="*/ 548582 w 560049"/>
                    <a:gd name="connsiteY16" fmla="*/ 112781 h 303043"/>
                    <a:gd name="connsiteX17" fmla="*/ 0 w 560049"/>
                    <a:gd name="connsiteY17" fmla="*/ 303043 h 303043"/>
                    <a:gd name="connsiteX18" fmla="*/ 340546 w 560049"/>
                    <a:gd name="connsiteY18" fmla="*/ 15 h 303043"/>
                    <a:gd name="connsiteX19" fmla="*/ 340564 w 560049"/>
                    <a:gd name="connsiteY19" fmla="*/ 0 h 303043"/>
                    <a:gd name="connsiteX20" fmla="*/ 340576 w 560049"/>
                    <a:gd name="connsiteY20" fmla="*/ 16 h 303043"/>
                    <a:gd name="connsiteX21" fmla="*/ 340595 w 560049"/>
                    <a:gd name="connsiteY21" fmla="*/ 0 h 303043"/>
                    <a:gd name="connsiteX22" fmla="*/ 340603 w 560049"/>
                    <a:gd name="connsiteY22" fmla="*/ 10 h 303043"/>
                    <a:gd name="connsiteX23" fmla="*/ 340614 w 560049"/>
                    <a:gd name="connsiteY23" fmla="*/ 0 h 303043"/>
                    <a:gd name="connsiteX24" fmla="*/ 340679 w 560049"/>
                    <a:gd name="connsiteY24" fmla="*/ 88 h 303043"/>
                    <a:gd name="connsiteX25" fmla="*/ 340781 w 560049"/>
                    <a:gd name="connsiteY25" fmla="*/ 0 h 303043"/>
                    <a:gd name="connsiteX26" fmla="*/ 340915 w 560049"/>
                    <a:gd name="connsiteY26" fmla="*/ 180 h 303043"/>
                    <a:gd name="connsiteX27" fmla="*/ 341124 w 560049"/>
                    <a:gd name="connsiteY27" fmla="*/ 0 h 303043"/>
                    <a:gd name="connsiteX28" fmla="*/ 341126 w 560049"/>
                    <a:gd name="connsiteY28" fmla="*/ 3 h 303043"/>
                    <a:gd name="connsiteX29" fmla="*/ 341131 w 560049"/>
                    <a:gd name="connsiteY29" fmla="*/ 0 h 303043"/>
                    <a:gd name="connsiteX30" fmla="*/ 341133 w 560049"/>
                    <a:gd name="connsiteY30" fmla="*/ 3 h 303043"/>
                    <a:gd name="connsiteX31" fmla="*/ 341137 w 560049"/>
                    <a:gd name="connsiteY31" fmla="*/ 0 h 303043"/>
                    <a:gd name="connsiteX32" fmla="*/ 341140 w 560049"/>
                    <a:gd name="connsiteY32" fmla="*/ 3 h 303043"/>
                    <a:gd name="connsiteX33" fmla="*/ 341144 w 560049"/>
                    <a:gd name="connsiteY33" fmla="*/ 0 h 303043"/>
                    <a:gd name="connsiteX34" fmla="*/ 341166 w 560049"/>
                    <a:gd name="connsiteY34" fmla="*/ 29 h 303043"/>
                    <a:gd name="connsiteX35" fmla="*/ 341199 w 560049"/>
                    <a:gd name="connsiteY35" fmla="*/ 0 h 303043"/>
                    <a:gd name="connsiteX36" fmla="*/ 341203 w 560049"/>
                    <a:gd name="connsiteY36" fmla="*/ 5 h 303043"/>
                    <a:gd name="connsiteX37" fmla="*/ 341210 w 560049"/>
                    <a:gd name="connsiteY37" fmla="*/ 0 h 303043"/>
                    <a:gd name="connsiteX38" fmla="*/ 341214 w 560049"/>
                    <a:gd name="connsiteY38" fmla="*/ 5 h 303043"/>
                    <a:gd name="connsiteX39" fmla="*/ 341220 w 560049"/>
                    <a:gd name="connsiteY39" fmla="*/ 0 h 303043"/>
                    <a:gd name="connsiteX40" fmla="*/ 341225 w 560049"/>
                    <a:gd name="connsiteY40" fmla="*/ 7 h 303043"/>
                    <a:gd name="connsiteX41" fmla="*/ 341233 w 560049"/>
                    <a:gd name="connsiteY41" fmla="*/ 0 h 303043"/>
                    <a:gd name="connsiteX42" fmla="*/ 341239 w 560049"/>
                    <a:gd name="connsiteY42" fmla="*/ 8 h 303043"/>
                    <a:gd name="connsiteX43" fmla="*/ 341248 w 560049"/>
                    <a:gd name="connsiteY43" fmla="*/ 0 h 303043"/>
                    <a:gd name="connsiteX44" fmla="*/ 341452 w 560049"/>
                    <a:gd name="connsiteY44" fmla="*/ 273 h 303043"/>
                    <a:gd name="connsiteX45" fmla="*/ 341767 w 560049"/>
                    <a:gd name="connsiteY45" fmla="*/ 0 h 303043"/>
                    <a:gd name="connsiteX46" fmla="*/ 350133 w 560049"/>
                    <a:gd name="connsiteY46" fmla="*/ 11233 h 303043"/>
                    <a:gd name="connsiteX47" fmla="*/ 548582 w 560049"/>
                    <a:gd name="connsiteY47" fmla="*/ 112781 h 303043"/>
                    <a:gd name="connsiteX48" fmla="*/ 0 w 560049"/>
                    <a:gd name="connsiteY48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48967 w 560049"/>
                    <a:gd name="connsiteY6" fmla="*/ 113235 h 303043"/>
                    <a:gd name="connsiteX7" fmla="*/ 548582 w 560049"/>
                    <a:gd name="connsiteY7" fmla="*/ 113303 h 303043"/>
                    <a:gd name="connsiteX8" fmla="*/ 548645 w 560049"/>
                    <a:gd name="connsiteY8" fmla="*/ 113281 h 303043"/>
                    <a:gd name="connsiteX9" fmla="*/ 548584 w 560049"/>
                    <a:gd name="connsiteY9" fmla="*/ 113292 h 303043"/>
                    <a:gd name="connsiteX10" fmla="*/ 548613 w 560049"/>
                    <a:gd name="connsiteY10" fmla="*/ 113282 h 303043"/>
                    <a:gd name="connsiteX11" fmla="*/ 548612 w 560049"/>
                    <a:gd name="connsiteY11" fmla="*/ 113282 h 303043"/>
                    <a:gd name="connsiteX12" fmla="*/ 548584 w 560049"/>
                    <a:gd name="connsiteY12" fmla="*/ 113287 h 303043"/>
                    <a:gd name="connsiteX13" fmla="*/ 548582 w 560049"/>
                    <a:gd name="connsiteY13" fmla="*/ 112781 h 303043"/>
                    <a:gd name="connsiteX14" fmla="*/ 548967 w 560049"/>
                    <a:gd name="connsiteY14" fmla="*/ 112713 h 303043"/>
                    <a:gd name="connsiteX15" fmla="*/ 548582 w 560049"/>
                    <a:gd name="connsiteY15" fmla="*/ 112781 h 303043"/>
                    <a:gd name="connsiteX16" fmla="*/ 0 w 560049"/>
                    <a:gd name="connsiteY16" fmla="*/ 303043 h 303043"/>
                    <a:gd name="connsiteX17" fmla="*/ 340546 w 560049"/>
                    <a:gd name="connsiteY17" fmla="*/ 15 h 303043"/>
                    <a:gd name="connsiteX18" fmla="*/ 340564 w 560049"/>
                    <a:gd name="connsiteY18" fmla="*/ 0 h 303043"/>
                    <a:gd name="connsiteX19" fmla="*/ 340576 w 560049"/>
                    <a:gd name="connsiteY19" fmla="*/ 16 h 303043"/>
                    <a:gd name="connsiteX20" fmla="*/ 340595 w 560049"/>
                    <a:gd name="connsiteY20" fmla="*/ 0 h 303043"/>
                    <a:gd name="connsiteX21" fmla="*/ 340603 w 560049"/>
                    <a:gd name="connsiteY21" fmla="*/ 10 h 303043"/>
                    <a:gd name="connsiteX22" fmla="*/ 340614 w 560049"/>
                    <a:gd name="connsiteY22" fmla="*/ 0 h 303043"/>
                    <a:gd name="connsiteX23" fmla="*/ 340679 w 560049"/>
                    <a:gd name="connsiteY23" fmla="*/ 88 h 303043"/>
                    <a:gd name="connsiteX24" fmla="*/ 340781 w 560049"/>
                    <a:gd name="connsiteY24" fmla="*/ 0 h 303043"/>
                    <a:gd name="connsiteX25" fmla="*/ 340915 w 560049"/>
                    <a:gd name="connsiteY25" fmla="*/ 180 h 303043"/>
                    <a:gd name="connsiteX26" fmla="*/ 341124 w 560049"/>
                    <a:gd name="connsiteY26" fmla="*/ 0 h 303043"/>
                    <a:gd name="connsiteX27" fmla="*/ 341126 w 560049"/>
                    <a:gd name="connsiteY27" fmla="*/ 3 h 303043"/>
                    <a:gd name="connsiteX28" fmla="*/ 341131 w 560049"/>
                    <a:gd name="connsiteY28" fmla="*/ 0 h 303043"/>
                    <a:gd name="connsiteX29" fmla="*/ 341133 w 560049"/>
                    <a:gd name="connsiteY29" fmla="*/ 3 h 303043"/>
                    <a:gd name="connsiteX30" fmla="*/ 341137 w 560049"/>
                    <a:gd name="connsiteY30" fmla="*/ 0 h 303043"/>
                    <a:gd name="connsiteX31" fmla="*/ 341140 w 560049"/>
                    <a:gd name="connsiteY31" fmla="*/ 3 h 303043"/>
                    <a:gd name="connsiteX32" fmla="*/ 341144 w 560049"/>
                    <a:gd name="connsiteY32" fmla="*/ 0 h 303043"/>
                    <a:gd name="connsiteX33" fmla="*/ 341166 w 560049"/>
                    <a:gd name="connsiteY33" fmla="*/ 29 h 303043"/>
                    <a:gd name="connsiteX34" fmla="*/ 341199 w 560049"/>
                    <a:gd name="connsiteY34" fmla="*/ 0 h 303043"/>
                    <a:gd name="connsiteX35" fmla="*/ 341203 w 560049"/>
                    <a:gd name="connsiteY35" fmla="*/ 5 h 303043"/>
                    <a:gd name="connsiteX36" fmla="*/ 341210 w 560049"/>
                    <a:gd name="connsiteY36" fmla="*/ 0 h 303043"/>
                    <a:gd name="connsiteX37" fmla="*/ 341214 w 560049"/>
                    <a:gd name="connsiteY37" fmla="*/ 5 h 303043"/>
                    <a:gd name="connsiteX38" fmla="*/ 341220 w 560049"/>
                    <a:gd name="connsiteY38" fmla="*/ 0 h 303043"/>
                    <a:gd name="connsiteX39" fmla="*/ 341225 w 560049"/>
                    <a:gd name="connsiteY39" fmla="*/ 7 h 303043"/>
                    <a:gd name="connsiteX40" fmla="*/ 341233 w 560049"/>
                    <a:gd name="connsiteY40" fmla="*/ 0 h 303043"/>
                    <a:gd name="connsiteX41" fmla="*/ 341239 w 560049"/>
                    <a:gd name="connsiteY41" fmla="*/ 8 h 303043"/>
                    <a:gd name="connsiteX42" fmla="*/ 341248 w 560049"/>
                    <a:gd name="connsiteY42" fmla="*/ 0 h 303043"/>
                    <a:gd name="connsiteX43" fmla="*/ 341452 w 560049"/>
                    <a:gd name="connsiteY43" fmla="*/ 273 h 303043"/>
                    <a:gd name="connsiteX44" fmla="*/ 341767 w 560049"/>
                    <a:gd name="connsiteY44" fmla="*/ 0 h 303043"/>
                    <a:gd name="connsiteX45" fmla="*/ 350133 w 560049"/>
                    <a:gd name="connsiteY45" fmla="*/ 11233 h 303043"/>
                    <a:gd name="connsiteX46" fmla="*/ 548582 w 560049"/>
                    <a:gd name="connsiteY46" fmla="*/ 112781 h 303043"/>
                    <a:gd name="connsiteX47" fmla="*/ 0 w 560049"/>
                    <a:gd name="connsiteY47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48967 w 560049"/>
                    <a:gd name="connsiteY5" fmla="*/ 113235 h 303043"/>
                    <a:gd name="connsiteX6" fmla="*/ 548582 w 560049"/>
                    <a:gd name="connsiteY6" fmla="*/ 113303 h 303043"/>
                    <a:gd name="connsiteX7" fmla="*/ 548645 w 560049"/>
                    <a:gd name="connsiteY7" fmla="*/ 113281 h 303043"/>
                    <a:gd name="connsiteX8" fmla="*/ 548584 w 560049"/>
                    <a:gd name="connsiteY8" fmla="*/ 113292 h 303043"/>
                    <a:gd name="connsiteX9" fmla="*/ 548613 w 560049"/>
                    <a:gd name="connsiteY9" fmla="*/ 113282 h 303043"/>
                    <a:gd name="connsiteX10" fmla="*/ 548612 w 560049"/>
                    <a:gd name="connsiteY10" fmla="*/ 113282 h 303043"/>
                    <a:gd name="connsiteX11" fmla="*/ 548584 w 560049"/>
                    <a:gd name="connsiteY11" fmla="*/ 113287 h 303043"/>
                    <a:gd name="connsiteX12" fmla="*/ 548582 w 560049"/>
                    <a:gd name="connsiteY12" fmla="*/ 112781 h 303043"/>
                    <a:gd name="connsiteX13" fmla="*/ 548967 w 560049"/>
                    <a:gd name="connsiteY13" fmla="*/ 112713 h 303043"/>
                    <a:gd name="connsiteX14" fmla="*/ 548582 w 560049"/>
                    <a:gd name="connsiteY14" fmla="*/ 112781 h 303043"/>
                    <a:gd name="connsiteX15" fmla="*/ 0 w 560049"/>
                    <a:gd name="connsiteY15" fmla="*/ 303043 h 303043"/>
                    <a:gd name="connsiteX16" fmla="*/ 340546 w 560049"/>
                    <a:gd name="connsiteY16" fmla="*/ 15 h 303043"/>
                    <a:gd name="connsiteX17" fmla="*/ 340564 w 560049"/>
                    <a:gd name="connsiteY17" fmla="*/ 0 h 303043"/>
                    <a:gd name="connsiteX18" fmla="*/ 340576 w 560049"/>
                    <a:gd name="connsiteY18" fmla="*/ 16 h 303043"/>
                    <a:gd name="connsiteX19" fmla="*/ 340595 w 560049"/>
                    <a:gd name="connsiteY19" fmla="*/ 0 h 303043"/>
                    <a:gd name="connsiteX20" fmla="*/ 340603 w 560049"/>
                    <a:gd name="connsiteY20" fmla="*/ 10 h 303043"/>
                    <a:gd name="connsiteX21" fmla="*/ 340614 w 560049"/>
                    <a:gd name="connsiteY21" fmla="*/ 0 h 303043"/>
                    <a:gd name="connsiteX22" fmla="*/ 340679 w 560049"/>
                    <a:gd name="connsiteY22" fmla="*/ 88 h 303043"/>
                    <a:gd name="connsiteX23" fmla="*/ 340781 w 560049"/>
                    <a:gd name="connsiteY23" fmla="*/ 0 h 303043"/>
                    <a:gd name="connsiteX24" fmla="*/ 340915 w 560049"/>
                    <a:gd name="connsiteY24" fmla="*/ 180 h 303043"/>
                    <a:gd name="connsiteX25" fmla="*/ 341124 w 560049"/>
                    <a:gd name="connsiteY25" fmla="*/ 0 h 303043"/>
                    <a:gd name="connsiteX26" fmla="*/ 341126 w 560049"/>
                    <a:gd name="connsiteY26" fmla="*/ 3 h 303043"/>
                    <a:gd name="connsiteX27" fmla="*/ 341131 w 560049"/>
                    <a:gd name="connsiteY27" fmla="*/ 0 h 303043"/>
                    <a:gd name="connsiteX28" fmla="*/ 341133 w 560049"/>
                    <a:gd name="connsiteY28" fmla="*/ 3 h 303043"/>
                    <a:gd name="connsiteX29" fmla="*/ 341137 w 560049"/>
                    <a:gd name="connsiteY29" fmla="*/ 0 h 303043"/>
                    <a:gd name="connsiteX30" fmla="*/ 341140 w 560049"/>
                    <a:gd name="connsiteY30" fmla="*/ 3 h 303043"/>
                    <a:gd name="connsiteX31" fmla="*/ 341144 w 560049"/>
                    <a:gd name="connsiteY31" fmla="*/ 0 h 303043"/>
                    <a:gd name="connsiteX32" fmla="*/ 341166 w 560049"/>
                    <a:gd name="connsiteY32" fmla="*/ 29 h 303043"/>
                    <a:gd name="connsiteX33" fmla="*/ 341199 w 560049"/>
                    <a:gd name="connsiteY33" fmla="*/ 0 h 303043"/>
                    <a:gd name="connsiteX34" fmla="*/ 341203 w 560049"/>
                    <a:gd name="connsiteY34" fmla="*/ 5 h 303043"/>
                    <a:gd name="connsiteX35" fmla="*/ 341210 w 560049"/>
                    <a:gd name="connsiteY35" fmla="*/ 0 h 303043"/>
                    <a:gd name="connsiteX36" fmla="*/ 341214 w 560049"/>
                    <a:gd name="connsiteY36" fmla="*/ 5 h 303043"/>
                    <a:gd name="connsiteX37" fmla="*/ 341220 w 560049"/>
                    <a:gd name="connsiteY37" fmla="*/ 0 h 303043"/>
                    <a:gd name="connsiteX38" fmla="*/ 341225 w 560049"/>
                    <a:gd name="connsiteY38" fmla="*/ 7 h 303043"/>
                    <a:gd name="connsiteX39" fmla="*/ 341233 w 560049"/>
                    <a:gd name="connsiteY39" fmla="*/ 0 h 303043"/>
                    <a:gd name="connsiteX40" fmla="*/ 341239 w 560049"/>
                    <a:gd name="connsiteY40" fmla="*/ 8 h 303043"/>
                    <a:gd name="connsiteX41" fmla="*/ 341248 w 560049"/>
                    <a:gd name="connsiteY41" fmla="*/ 0 h 303043"/>
                    <a:gd name="connsiteX42" fmla="*/ 341452 w 560049"/>
                    <a:gd name="connsiteY42" fmla="*/ 273 h 303043"/>
                    <a:gd name="connsiteX43" fmla="*/ 341767 w 560049"/>
                    <a:gd name="connsiteY43" fmla="*/ 0 h 303043"/>
                    <a:gd name="connsiteX44" fmla="*/ 350133 w 560049"/>
                    <a:gd name="connsiteY44" fmla="*/ 11233 h 303043"/>
                    <a:gd name="connsiteX45" fmla="*/ 548582 w 560049"/>
                    <a:gd name="connsiteY45" fmla="*/ 112781 h 303043"/>
                    <a:gd name="connsiteX46" fmla="*/ 0 w 560049"/>
                    <a:gd name="connsiteY46" fmla="*/ 303043 h 303043"/>
                    <a:gd name="connsiteX0" fmla="*/ 548585 w 548967"/>
                    <a:gd name="connsiteY0" fmla="*/ 113811 h 303043"/>
                    <a:gd name="connsiteX1" fmla="*/ 548967 w 548967"/>
                    <a:gd name="connsiteY1" fmla="*/ 113744 h 303043"/>
                    <a:gd name="connsiteX2" fmla="*/ 548585 w 548967"/>
                    <a:gd name="connsiteY2" fmla="*/ 113811 h 303043"/>
                    <a:gd name="connsiteX3" fmla="*/ 548584 w 548967"/>
                    <a:gd name="connsiteY3" fmla="*/ 113287 h 303043"/>
                    <a:gd name="connsiteX4" fmla="*/ 548967 w 548967"/>
                    <a:gd name="connsiteY4" fmla="*/ 113235 h 303043"/>
                    <a:gd name="connsiteX5" fmla="*/ 548582 w 548967"/>
                    <a:gd name="connsiteY5" fmla="*/ 113303 h 303043"/>
                    <a:gd name="connsiteX6" fmla="*/ 548645 w 548967"/>
                    <a:gd name="connsiteY6" fmla="*/ 113281 h 303043"/>
                    <a:gd name="connsiteX7" fmla="*/ 548584 w 548967"/>
                    <a:gd name="connsiteY7" fmla="*/ 113292 h 303043"/>
                    <a:gd name="connsiteX8" fmla="*/ 548613 w 548967"/>
                    <a:gd name="connsiteY8" fmla="*/ 113282 h 303043"/>
                    <a:gd name="connsiteX9" fmla="*/ 548612 w 548967"/>
                    <a:gd name="connsiteY9" fmla="*/ 113282 h 303043"/>
                    <a:gd name="connsiteX10" fmla="*/ 548584 w 548967"/>
                    <a:gd name="connsiteY10" fmla="*/ 113287 h 303043"/>
                    <a:gd name="connsiteX11" fmla="*/ 548582 w 548967"/>
                    <a:gd name="connsiteY11" fmla="*/ 112781 h 303043"/>
                    <a:gd name="connsiteX12" fmla="*/ 548967 w 548967"/>
                    <a:gd name="connsiteY12" fmla="*/ 112713 h 303043"/>
                    <a:gd name="connsiteX13" fmla="*/ 548582 w 548967"/>
                    <a:gd name="connsiteY13" fmla="*/ 112781 h 303043"/>
                    <a:gd name="connsiteX14" fmla="*/ 0 w 548967"/>
                    <a:gd name="connsiteY14" fmla="*/ 303043 h 303043"/>
                    <a:gd name="connsiteX15" fmla="*/ 340546 w 548967"/>
                    <a:gd name="connsiteY15" fmla="*/ 15 h 303043"/>
                    <a:gd name="connsiteX16" fmla="*/ 340564 w 548967"/>
                    <a:gd name="connsiteY16" fmla="*/ 0 h 303043"/>
                    <a:gd name="connsiteX17" fmla="*/ 340576 w 548967"/>
                    <a:gd name="connsiteY17" fmla="*/ 16 h 303043"/>
                    <a:gd name="connsiteX18" fmla="*/ 340595 w 548967"/>
                    <a:gd name="connsiteY18" fmla="*/ 0 h 303043"/>
                    <a:gd name="connsiteX19" fmla="*/ 340603 w 548967"/>
                    <a:gd name="connsiteY19" fmla="*/ 10 h 303043"/>
                    <a:gd name="connsiteX20" fmla="*/ 340614 w 548967"/>
                    <a:gd name="connsiteY20" fmla="*/ 0 h 303043"/>
                    <a:gd name="connsiteX21" fmla="*/ 340679 w 548967"/>
                    <a:gd name="connsiteY21" fmla="*/ 88 h 303043"/>
                    <a:gd name="connsiteX22" fmla="*/ 340781 w 548967"/>
                    <a:gd name="connsiteY22" fmla="*/ 0 h 303043"/>
                    <a:gd name="connsiteX23" fmla="*/ 340915 w 548967"/>
                    <a:gd name="connsiteY23" fmla="*/ 180 h 303043"/>
                    <a:gd name="connsiteX24" fmla="*/ 341124 w 548967"/>
                    <a:gd name="connsiteY24" fmla="*/ 0 h 303043"/>
                    <a:gd name="connsiteX25" fmla="*/ 341126 w 548967"/>
                    <a:gd name="connsiteY25" fmla="*/ 3 h 303043"/>
                    <a:gd name="connsiteX26" fmla="*/ 341131 w 548967"/>
                    <a:gd name="connsiteY26" fmla="*/ 0 h 303043"/>
                    <a:gd name="connsiteX27" fmla="*/ 341133 w 548967"/>
                    <a:gd name="connsiteY27" fmla="*/ 3 h 303043"/>
                    <a:gd name="connsiteX28" fmla="*/ 341137 w 548967"/>
                    <a:gd name="connsiteY28" fmla="*/ 0 h 303043"/>
                    <a:gd name="connsiteX29" fmla="*/ 341140 w 548967"/>
                    <a:gd name="connsiteY29" fmla="*/ 3 h 303043"/>
                    <a:gd name="connsiteX30" fmla="*/ 341144 w 548967"/>
                    <a:gd name="connsiteY30" fmla="*/ 0 h 303043"/>
                    <a:gd name="connsiteX31" fmla="*/ 341166 w 548967"/>
                    <a:gd name="connsiteY31" fmla="*/ 29 h 303043"/>
                    <a:gd name="connsiteX32" fmla="*/ 341199 w 548967"/>
                    <a:gd name="connsiteY32" fmla="*/ 0 h 303043"/>
                    <a:gd name="connsiteX33" fmla="*/ 341203 w 548967"/>
                    <a:gd name="connsiteY33" fmla="*/ 5 h 303043"/>
                    <a:gd name="connsiteX34" fmla="*/ 341210 w 548967"/>
                    <a:gd name="connsiteY34" fmla="*/ 0 h 303043"/>
                    <a:gd name="connsiteX35" fmla="*/ 341214 w 548967"/>
                    <a:gd name="connsiteY35" fmla="*/ 5 h 303043"/>
                    <a:gd name="connsiteX36" fmla="*/ 341220 w 548967"/>
                    <a:gd name="connsiteY36" fmla="*/ 0 h 303043"/>
                    <a:gd name="connsiteX37" fmla="*/ 341225 w 548967"/>
                    <a:gd name="connsiteY37" fmla="*/ 7 h 303043"/>
                    <a:gd name="connsiteX38" fmla="*/ 341233 w 548967"/>
                    <a:gd name="connsiteY38" fmla="*/ 0 h 303043"/>
                    <a:gd name="connsiteX39" fmla="*/ 341239 w 548967"/>
                    <a:gd name="connsiteY39" fmla="*/ 8 h 303043"/>
                    <a:gd name="connsiteX40" fmla="*/ 341248 w 548967"/>
                    <a:gd name="connsiteY40" fmla="*/ 0 h 303043"/>
                    <a:gd name="connsiteX41" fmla="*/ 341452 w 548967"/>
                    <a:gd name="connsiteY41" fmla="*/ 273 h 303043"/>
                    <a:gd name="connsiteX42" fmla="*/ 341767 w 548967"/>
                    <a:gd name="connsiteY42" fmla="*/ 0 h 303043"/>
                    <a:gd name="connsiteX43" fmla="*/ 350133 w 548967"/>
                    <a:gd name="connsiteY43" fmla="*/ 11233 h 303043"/>
                    <a:gd name="connsiteX44" fmla="*/ 548582 w 548967"/>
                    <a:gd name="connsiteY44" fmla="*/ 112781 h 303043"/>
                    <a:gd name="connsiteX45" fmla="*/ 0 w 548967"/>
                    <a:gd name="connsiteY45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350133 w 581820"/>
                    <a:gd name="connsiteY43" fmla="*/ 11233 h 303043"/>
                    <a:gd name="connsiteX44" fmla="*/ 581820 w 581820"/>
                    <a:gd name="connsiteY44" fmla="*/ 98931 h 303043"/>
                    <a:gd name="connsiteX45" fmla="*/ 0 w 581820"/>
                    <a:gd name="connsiteY45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0 w 581820"/>
                    <a:gd name="connsiteY11" fmla="*/ 303043 h 303043"/>
                    <a:gd name="connsiteX12" fmla="*/ 340546 w 581820"/>
                    <a:gd name="connsiteY12" fmla="*/ 15 h 303043"/>
                    <a:gd name="connsiteX13" fmla="*/ 340564 w 581820"/>
                    <a:gd name="connsiteY13" fmla="*/ 0 h 303043"/>
                    <a:gd name="connsiteX14" fmla="*/ 340576 w 581820"/>
                    <a:gd name="connsiteY14" fmla="*/ 16 h 303043"/>
                    <a:gd name="connsiteX15" fmla="*/ 340595 w 581820"/>
                    <a:gd name="connsiteY15" fmla="*/ 0 h 303043"/>
                    <a:gd name="connsiteX16" fmla="*/ 340603 w 581820"/>
                    <a:gd name="connsiteY16" fmla="*/ 10 h 303043"/>
                    <a:gd name="connsiteX17" fmla="*/ 340614 w 581820"/>
                    <a:gd name="connsiteY17" fmla="*/ 0 h 303043"/>
                    <a:gd name="connsiteX18" fmla="*/ 340679 w 581820"/>
                    <a:gd name="connsiteY18" fmla="*/ 88 h 303043"/>
                    <a:gd name="connsiteX19" fmla="*/ 340781 w 581820"/>
                    <a:gd name="connsiteY19" fmla="*/ 0 h 303043"/>
                    <a:gd name="connsiteX20" fmla="*/ 340915 w 581820"/>
                    <a:gd name="connsiteY20" fmla="*/ 180 h 303043"/>
                    <a:gd name="connsiteX21" fmla="*/ 341124 w 581820"/>
                    <a:gd name="connsiteY21" fmla="*/ 0 h 303043"/>
                    <a:gd name="connsiteX22" fmla="*/ 341126 w 581820"/>
                    <a:gd name="connsiteY22" fmla="*/ 3 h 303043"/>
                    <a:gd name="connsiteX23" fmla="*/ 341131 w 581820"/>
                    <a:gd name="connsiteY23" fmla="*/ 0 h 303043"/>
                    <a:gd name="connsiteX24" fmla="*/ 341133 w 581820"/>
                    <a:gd name="connsiteY24" fmla="*/ 3 h 303043"/>
                    <a:gd name="connsiteX25" fmla="*/ 341137 w 581820"/>
                    <a:gd name="connsiteY25" fmla="*/ 0 h 303043"/>
                    <a:gd name="connsiteX26" fmla="*/ 341140 w 581820"/>
                    <a:gd name="connsiteY26" fmla="*/ 3 h 303043"/>
                    <a:gd name="connsiteX27" fmla="*/ 341144 w 581820"/>
                    <a:gd name="connsiteY27" fmla="*/ 0 h 303043"/>
                    <a:gd name="connsiteX28" fmla="*/ 341166 w 581820"/>
                    <a:gd name="connsiteY28" fmla="*/ 29 h 303043"/>
                    <a:gd name="connsiteX29" fmla="*/ 341199 w 581820"/>
                    <a:gd name="connsiteY29" fmla="*/ 0 h 303043"/>
                    <a:gd name="connsiteX30" fmla="*/ 341203 w 581820"/>
                    <a:gd name="connsiteY30" fmla="*/ 5 h 303043"/>
                    <a:gd name="connsiteX31" fmla="*/ 341210 w 581820"/>
                    <a:gd name="connsiteY31" fmla="*/ 0 h 303043"/>
                    <a:gd name="connsiteX32" fmla="*/ 341214 w 581820"/>
                    <a:gd name="connsiteY32" fmla="*/ 5 h 303043"/>
                    <a:gd name="connsiteX33" fmla="*/ 341220 w 581820"/>
                    <a:gd name="connsiteY33" fmla="*/ 0 h 303043"/>
                    <a:gd name="connsiteX34" fmla="*/ 341225 w 581820"/>
                    <a:gd name="connsiteY34" fmla="*/ 7 h 303043"/>
                    <a:gd name="connsiteX35" fmla="*/ 341233 w 581820"/>
                    <a:gd name="connsiteY35" fmla="*/ 0 h 303043"/>
                    <a:gd name="connsiteX36" fmla="*/ 341239 w 581820"/>
                    <a:gd name="connsiteY36" fmla="*/ 8 h 303043"/>
                    <a:gd name="connsiteX37" fmla="*/ 341248 w 581820"/>
                    <a:gd name="connsiteY37" fmla="*/ 0 h 303043"/>
                    <a:gd name="connsiteX38" fmla="*/ 341452 w 581820"/>
                    <a:gd name="connsiteY38" fmla="*/ 273 h 303043"/>
                    <a:gd name="connsiteX39" fmla="*/ 341767 w 581820"/>
                    <a:gd name="connsiteY39" fmla="*/ 0 h 303043"/>
                    <a:gd name="connsiteX40" fmla="*/ 581820 w 581820"/>
                    <a:gd name="connsiteY40" fmla="*/ 98931 h 303043"/>
                    <a:gd name="connsiteX41" fmla="*/ 0 w 581820"/>
                    <a:gd name="connsiteY41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612 w 581820"/>
                    <a:gd name="connsiteY3" fmla="*/ 113282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0 w 581820"/>
                    <a:gd name="connsiteY10" fmla="*/ 303043 h 303043"/>
                    <a:gd name="connsiteX11" fmla="*/ 340546 w 581820"/>
                    <a:gd name="connsiteY11" fmla="*/ 15 h 303043"/>
                    <a:gd name="connsiteX12" fmla="*/ 340564 w 581820"/>
                    <a:gd name="connsiteY12" fmla="*/ 0 h 303043"/>
                    <a:gd name="connsiteX13" fmla="*/ 340576 w 581820"/>
                    <a:gd name="connsiteY13" fmla="*/ 16 h 303043"/>
                    <a:gd name="connsiteX14" fmla="*/ 340595 w 581820"/>
                    <a:gd name="connsiteY14" fmla="*/ 0 h 303043"/>
                    <a:gd name="connsiteX15" fmla="*/ 340603 w 581820"/>
                    <a:gd name="connsiteY15" fmla="*/ 10 h 303043"/>
                    <a:gd name="connsiteX16" fmla="*/ 340614 w 581820"/>
                    <a:gd name="connsiteY16" fmla="*/ 0 h 303043"/>
                    <a:gd name="connsiteX17" fmla="*/ 340679 w 581820"/>
                    <a:gd name="connsiteY17" fmla="*/ 88 h 303043"/>
                    <a:gd name="connsiteX18" fmla="*/ 340781 w 581820"/>
                    <a:gd name="connsiteY18" fmla="*/ 0 h 303043"/>
                    <a:gd name="connsiteX19" fmla="*/ 340915 w 581820"/>
                    <a:gd name="connsiteY19" fmla="*/ 180 h 303043"/>
                    <a:gd name="connsiteX20" fmla="*/ 341124 w 581820"/>
                    <a:gd name="connsiteY20" fmla="*/ 0 h 303043"/>
                    <a:gd name="connsiteX21" fmla="*/ 341126 w 581820"/>
                    <a:gd name="connsiteY21" fmla="*/ 3 h 303043"/>
                    <a:gd name="connsiteX22" fmla="*/ 341131 w 581820"/>
                    <a:gd name="connsiteY22" fmla="*/ 0 h 303043"/>
                    <a:gd name="connsiteX23" fmla="*/ 341133 w 581820"/>
                    <a:gd name="connsiteY23" fmla="*/ 3 h 303043"/>
                    <a:gd name="connsiteX24" fmla="*/ 341137 w 581820"/>
                    <a:gd name="connsiteY24" fmla="*/ 0 h 303043"/>
                    <a:gd name="connsiteX25" fmla="*/ 341140 w 581820"/>
                    <a:gd name="connsiteY25" fmla="*/ 3 h 303043"/>
                    <a:gd name="connsiteX26" fmla="*/ 341144 w 581820"/>
                    <a:gd name="connsiteY26" fmla="*/ 0 h 303043"/>
                    <a:gd name="connsiteX27" fmla="*/ 341166 w 581820"/>
                    <a:gd name="connsiteY27" fmla="*/ 29 h 303043"/>
                    <a:gd name="connsiteX28" fmla="*/ 341199 w 581820"/>
                    <a:gd name="connsiteY28" fmla="*/ 0 h 303043"/>
                    <a:gd name="connsiteX29" fmla="*/ 341203 w 581820"/>
                    <a:gd name="connsiteY29" fmla="*/ 5 h 303043"/>
                    <a:gd name="connsiteX30" fmla="*/ 341210 w 581820"/>
                    <a:gd name="connsiteY30" fmla="*/ 0 h 303043"/>
                    <a:gd name="connsiteX31" fmla="*/ 341214 w 581820"/>
                    <a:gd name="connsiteY31" fmla="*/ 5 h 303043"/>
                    <a:gd name="connsiteX32" fmla="*/ 341220 w 581820"/>
                    <a:gd name="connsiteY32" fmla="*/ 0 h 303043"/>
                    <a:gd name="connsiteX33" fmla="*/ 341225 w 581820"/>
                    <a:gd name="connsiteY33" fmla="*/ 7 h 303043"/>
                    <a:gd name="connsiteX34" fmla="*/ 341233 w 581820"/>
                    <a:gd name="connsiteY34" fmla="*/ 0 h 303043"/>
                    <a:gd name="connsiteX35" fmla="*/ 341239 w 581820"/>
                    <a:gd name="connsiteY35" fmla="*/ 8 h 303043"/>
                    <a:gd name="connsiteX36" fmla="*/ 341248 w 581820"/>
                    <a:gd name="connsiteY36" fmla="*/ 0 h 303043"/>
                    <a:gd name="connsiteX37" fmla="*/ 341452 w 581820"/>
                    <a:gd name="connsiteY37" fmla="*/ 273 h 303043"/>
                    <a:gd name="connsiteX38" fmla="*/ 341767 w 581820"/>
                    <a:gd name="connsiteY38" fmla="*/ 0 h 303043"/>
                    <a:gd name="connsiteX39" fmla="*/ 581820 w 581820"/>
                    <a:gd name="connsiteY39" fmla="*/ 98931 h 303043"/>
                    <a:gd name="connsiteX40" fmla="*/ 0 w 581820"/>
                    <a:gd name="connsiteY40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613 w 581820"/>
                    <a:gd name="connsiteY3" fmla="*/ 113282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0 w 581820"/>
                    <a:gd name="connsiteY9" fmla="*/ 303043 h 303043"/>
                    <a:gd name="connsiteX10" fmla="*/ 340546 w 581820"/>
                    <a:gd name="connsiteY10" fmla="*/ 15 h 303043"/>
                    <a:gd name="connsiteX11" fmla="*/ 340564 w 581820"/>
                    <a:gd name="connsiteY11" fmla="*/ 0 h 303043"/>
                    <a:gd name="connsiteX12" fmla="*/ 340576 w 581820"/>
                    <a:gd name="connsiteY12" fmla="*/ 16 h 303043"/>
                    <a:gd name="connsiteX13" fmla="*/ 340595 w 581820"/>
                    <a:gd name="connsiteY13" fmla="*/ 0 h 303043"/>
                    <a:gd name="connsiteX14" fmla="*/ 340603 w 581820"/>
                    <a:gd name="connsiteY14" fmla="*/ 10 h 303043"/>
                    <a:gd name="connsiteX15" fmla="*/ 340614 w 581820"/>
                    <a:gd name="connsiteY15" fmla="*/ 0 h 303043"/>
                    <a:gd name="connsiteX16" fmla="*/ 340679 w 581820"/>
                    <a:gd name="connsiteY16" fmla="*/ 88 h 303043"/>
                    <a:gd name="connsiteX17" fmla="*/ 340781 w 581820"/>
                    <a:gd name="connsiteY17" fmla="*/ 0 h 303043"/>
                    <a:gd name="connsiteX18" fmla="*/ 340915 w 581820"/>
                    <a:gd name="connsiteY18" fmla="*/ 180 h 303043"/>
                    <a:gd name="connsiteX19" fmla="*/ 341124 w 581820"/>
                    <a:gd name="connsiteY19" fmla="*/ 0 h 303043"/>
                    <a:gd name="connsiteX20" fmla="*/ 341126 w 581820"/>
                    <a:gd name="connsiteY20" fmla="*/ 3 h 303043"/>
                    <a:gd name="connsiteX21" fmla="*/ 341131 w 581820"/>
                    <a:gd name="connsiteY21" fmla="*/ 0 h 303043"/>
                    <a:gd name="connsiteX22" fmla="*/ 341133 w 581820"/>
                    <a:gd name="connsiteY22" fmla="*/ 3 h 303043"/>
                    <a:gd name="connsiteX23" fmla="*/ 341137 w 581820"/>
                    <a:gd name="connsiteY23" fmla="*/ 0 h 303043"/>
                    <a:gd name="connsiteX24" fmla="*/ 341140 w 581820"/>
                    <a:gd name="connsiteY24" fmla="*/ 3 h 303043"/>
                    <a:gd name="connsiteX25" fmla="*/ 341144 w 581820"/>
                    <a:gd name="connsiteY25" fmla="*/ 0 h 303043"/>
                    <a:gd name="connsiteX26" fmla="*/ 341166 w 581820"/>
                    <a:gd name="connsiteY26" fmla="*/ 29 h 303043"/>
                    <a:gd name="connsiteX27" fmla="*/ 341199 w 581820"/>
                    <a:gd name="connsiteY27" fmla="*/ 0 h 303043"/>
                    <a:gd name="connsiteX28" fmla="*/ 341203 w 581820"/>
                    <a:gd name="connsiteY28" fmla="*/ 5 h 303043"/>
                    <a:gd name="connsiteX29" fmla="*/ 341210 w 581820"/>
                    <a:gd name="connsiteY29" fmla="*/ 0 h 303043"/>
                    <a:gd name="connsiteX30" fmla="*/ 341214 w 581820"/>
                    <a:gd name="connsiteY30" fmla="*/ 5 h 303043"/>
                    <a:gd name="connsiteX31" fmla="*/ 341220 w 581820"/>
                    <a:gd name="connsiteY31" fmla="*/ 0 h 303043"/>
                    <a:gd name="connsiteX32" fmla="*/ 341225 w 581820"/>
                    <a:gd name="connsiteY32" fmla="*/ 7 h 303043"/>
                    <a:gd name="connsiteX33" fmla="*/ 341233 w 581820"/>
                    <a:gd name="connsiteY33" fmla="*/ 0 h 303043"/>
                    <a:gd name="connsiteX34" fmla="*/ 341239 w 581820"/>
                    <a:gd name="connsiteY34" fmla="*/ 8 h 303043"/>
                    <a:gd name="connsiteX35" fmla="*/ 341248 w 581820"/>
                    <a:gd name="connsiteY35" fmla="*/ 0 h 303043"/>
                    <a:gd name="connsiteX36" fmla="*/ 341452 w 581820"/>
                    <a:gd name="connsiteY36" fmla="*/ 273 h 303043"/>
                    <a:gd name="connsiteX37" fmla="*/ 341767 w 581820"/>
                    <a:gd name="connsiteY37" fmla="*/ 0 h 303043"/>
                    <a:gd name="connsiteX38" fmla="*/ 581820 w 581820"/>
                    <a:gd name="connsiteY38" fmla="*/ 98931 h 303043"/>
                    <a:gd name="connsiteX39" fmla="*/ 0 w 581820"/>
                    <a:gd name="connsiteY39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92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0 w 581820"/>
                    <a:gd name="connsiteY8" fmla="*/ 303043 h 303043"/>
                    <a:gd name="connsiteX9" fmla="*/ 340546 w 581820"/>
                    <a:gd name="connsiteY9" fmla="*/ 15 h 303043"/>
                    <a:gd name="connsiteX10" fmla="*/ 340564 w 581820"/>
                    <a:gd name="connsiteY10" fmla="*/ 0 h 303043"/>
                    <a:gd name="connsiteX11" fmla="*/ 340576 w 581820"/>
                    <a:gd name="connsiteY11" fmla="*/ 16 h 303043"/>
                    <a:gd name="connsiteX12" fmla="*/ 340595 w 581820"/>
                    <a:gd name="connsiteY12" fmla="*/ 0 h 303043"/>
                    <a:gd name="connsiteX13" fmla="*/ 340603 w 581820"/>
                    <a:gd name="connsiteY13" fmla="*/ 10 h 303043"/>
                    <a:gd name="connsiteX14" fmla="*/ 340614 w 581820"/>
                    <a:gd name="connsiteY14" fmla="*/ 0 h 303043"/>
                    <a:gd name="connsiteX15" fmla="*/ 340679 w 581820"/>
                    <a:gd name="connsiteY15" fmla="*/ 88 h 303043"/>
                    <a:gd name="connsiteX16" fmla="*/ 340781 w 581820"/>
                    <a:gd name="connsiteY16" fmla="*/ 0 h 303043"/>
                    <a:gd name="connsiteX17" fmla="*/ 340915 w 581820"/>
                    <a:gd name="connsiteY17" fmla="*/ 180 h 303043"/>
                    <a:gd name="connsiteX18" fmla="*/ 341124 w 581820"/>
                    <a:gd name="connsiteY18" fmla="*/ 0 h 303043"/>
                    <a:gd name="connsiteX19" fmla="*/ 341126 w 581820"/>
                    <a:gd name="connsiteY19" fmla="*/ 3 h 303043"/>
                    <a:gd name="connsiteX20" fmla="*/ 341131 w 581820"/>
                    <a:gd name="connsiteY20" fmla="*/ 0 h 303043"/>
                    <a:gd name="connsiteX21" fmla="*/ 341133 w 581820"/>
                    <a:gd name="connsiteY21" fmla="*/ 3 h 303043"/>
                    <a:gd name="connsiteX22" fmla="*/ 341137 w 581820"/>
                    <a:gd name="connsiteY22" fmla="*/ 0 h 303043"/>
                    <a:gd name="connsiteX23" fmla="*/ 341140 w 581820"/>
                    <a:gd name="connsiteY23" fmla="*/ 3 h 303043"/>
                    <a:gd name="connsiteX24" fmla="*/ 341144 w 581820"/>
                    <a:gd name="connsiteY24" fmla="*/ 0 h 303043"/>
                    <a:gd name="connsiteX25" fmla="*/ 341166 w 581820"/>
                    <a:gd name="connsiteY25" fmla="*/ 29 h 303043"/>
                    <a:gd name="connsiteX26" fmla="*/ 341199 w 581820"/>
                    <a:gd name="connsiteY26" fmla="*/ 0 h 303043"/>
                    <a:gd name="connsiteX27" fmla="*/ 341203 w 581820"/>
                    <a:gd name="connsiteY27" fmla="*/ 5 h 303043"/>
                    <a:gd name="connsiteX28" fmla="*/ 341210 w 581820"/>
                    <a:gd name="connsiteY28" fmla="*/ 0 h 303043"/>
                    <a:gd name="connsiteX29" fmla="*/ 341214 w 581820"/>
                    <a:gd name="connsiteY29" fmla="*/ 5 h 303043"/>
                    <a:gd name="connsiteX30" fmla="*/ 341220 w 581820"/>
                    <a:gd name="connsiteY30" fmla="*/ 0 h 303043"/>
                    <a:gd name="connsiteX31" fmla="*/ 341225 w 581820"/>
                    <a:gd name="connsiteY31" fmla="*/ 7 h 303043"/>
                    <a:gd name="connsiteX32" fmla="*/ 341233 w 581820"/>
                    <a:gd name="connsiteY32" fmla="*/ 0 h 303043"/>
                    <a:gd name="connsiteX33" fmla="*/ 341239 w 581820"/>
                    <a:gd name="connsiteY33" fmla="*/ 8 h 303043"/>
                    <a:gd name="connsiteX34" fmla="*/ 341248 w 581820"/>
                    <a:gd name="connsiteY34" fmla="*/ 0 h 303043"/>
                    <a:gd name="connsiteX35" fmla="*/ 341452 w 581820"/>
                    <a:gd name="connsiteY35" fmla="*/ 273 h 303043"/>
                    <a:gd name="connsiteX36" fmla="*/ 341767 w 581820"/>
                    <a:gd name="connsiteY36" fmla="*/ 0 h 303043"/>
                    <a:gd name="connsiteX37" fmla="*/ 581820 w 581820"/>
                    <a:gd name="connsiteY37" fmla="*/ 98931 h 303043"/>
                    <a:gd name="connsiteX38" fmla="*/ 0 w 581820"/>
                    <a:gd name="connsiteY38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645 w 581820"/>
                    <a:gd name="connsiteY3" fmla="*/ 113281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0 w 581820"/>
                    <a:gd name="connsiteY7" fmla="*/ 303043 h 303043"/>
                    <a:gd name="connsiteX8" fmla="*/ 340546 w 581820"/>
                    <a:gd name="connsiteY8" fmla="*/ 15 h 303043"/>
                    <a:gd name="connsiteX9" fmla="*/ 340564 w 581820"/>
                    <a:gd name="connsiteY9" fmla="*/ 0 h 303043"/>
                    <a:gd name="connsiteX10" fmla="*/ 340576 w 581820"/>
                    <a:gd name="connsiteY10" fmla="*/ 16 h 303043"/>
                    <a:gd name="connsiteX11" fmla="*/ 340595 w 581820"/>
                    <a:gd name="connsiteY11" fmla="*/ 0 h 303043"/>
                    <a:gd name="connsiteX12" fmla="*/ 340603 w 581820"/>
                    <a:gd name="connsiteY12" fmla="*/ 10 h 303043"/>
                    <a:gd name="connsiteX13" fmla="*/ 340614 w 581820"/>
                    <a:gd name="connsiteY13" fmla="*/ 0 h 303043"/>
                    <a:gd name="connsiteX14" fmla="*/ 340679 w 581820"/>
                    <a:gd name="connsiteY14" fmla="*/ 88 h 303043"/>
                    <a:gd name="connsiteX15" fmla="*/ 340781 w 581820"/>
                    <a:gd name="connsiteY15" fmla="*/ 0 h 303043"/>
                    <a:gd name="connsiteX16" fmla="*/ 340915 w 581820"/>
                    <a:gd name="connsiteY16" fmla="*/ 180 h 303043"/>
                    <a:gd name="connsiteX17" fmla="*/ 341124 w 581820"/>
                    <a:gd name="connsiteY17" fmla="*/ 0 h 303043"/>
                    <a:gd name="connsiteX18" fmla="*/ 341126 w 581820"/>
                    <a:gd name="connsiteY18" fmla="*/ 3 h 303043"/>
                    <a:gd name="connsiteX19" fmla="*/ 341131 w 581820"/>
                    <a:gd name="connsiteY19" fmla="*/ 0 h 303043"/>
                    <a:gd name="connsiteX20" fmla="*/ 341133 w 581820"/>
                    <a:gd name="connsiteY20" fmla="*/ 3 h 303043"/>
                    <a:gd name="connsiteX21" fmla="*/ 341137 w 581820"/>
                    <a:gd name="connsiteY21" fmla="*/ 0 h 303043"/>
                    <a:gd name="connsiteX22" fmla="*/ 341140 w 581820"/>
                    <a:gd name="connsiteY22" fmla="*/ 3 h 303043"/>
                    <a:gd name="connsiteX23" fmla="*/ 341144 w 581820"/>
                    <a:gd name="connsiteY23" fmla="*/ 0 h 303043"/>
                    <a:gd name="connsiteX24" fmla="*/ 341166 w 581820"/>
                    <a:gd name="connsiteY24" fmla="*/ 29 h 303043"/>
                    <a:gd name="connsiteX25" fmla="*/ 341199 w 581820"/>
                    <a:gd name="connsiteY25" fmla="*/ 0 h 303043"/>
                    <a:gd name="connsiteX26" fmla="*/ 341203 w 581820"/>
                    <a:gd name="connsiteY26" fmla="*/ 5 h 303043"/>
                    <a:gd name="connsiteX27" fmla="*/ 341210 w 581820"/>
                    <a:gd name="connsiteY27" fmla="*/ 0 h 303043"/>
                    <a:gd name="connsiteX28" fmla="*/ 341214 w 581820"/>
                    <a:gd name="connsiteY28" fmla="*/ 5 h 303043"/>
                    <a:gd name="connsiteX29" fmla="*/ 341220 w 581820"/>
                    <a:gd name="connsiteY29" fmla="*/ 0 h 303043"/>
                    <a:gd name="connsiteX30" fmla="*/ 341225 w 581820"/>
                    <a:gd name="connsiteY30" fmla="*/ 7 h 303043"/>
                    <a:gd name="connsiteX31" fmla="*/ 341233 w 581820"/>
                    <a:gd name="connsiteY31" fmla="*/ 0 h 303043"/>
                    <a:gd name="connsiteX32" fmla="*/ 341239 w 581820"/>
                    <a:gd name="connsiteY32" fmla="*/ 8 h 303043"/>
                    <a:gd name="connsiteX33" fmla="*/ 341248 w 581820"/>
                    <a:gd name="connsiteY33" fmla="*/ 0 h 303043"/>
                    <a:gd name="connsiteX34" fmla="*/ 341452 w 581820"/>
                    <a:gd name="connsiteY34" fmla="*/ 273 h 303043"/>
                    <a:gd name="connsiteX35" fmla="*/ 341767 w 581820"/>
                    <a:gd name="connsiteY35" fmla="*/ 0 h 303043"/>
                    <a:gd name="connsiteX36" fmla="*/ 581820 w 581820"/>
                    <a:gd name="connsiteY36" fmla="*/ 98931 h 303043"/>
                    <a:gd name="connsiteX37" fmla="*/ 0 w 581820"/>
                    <a:gd name="connsiteY37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2 w 581820"/>
                    <a:gd name="connsiteY3" fmla="*/ 113303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0 w 581820"/>
                    <a:gd name="connsiteY6" fmla="*/ 303043 h 303043"/>
                    <a:gd name="connsiteX7" fmla="*/ 340546 w 581820"/>
                    <a:gd name="connsiteY7" fmla="*/ 15 h 303043"/>
                    <a:gd name="connsiteX8" fmla="*/ 340564 w 581820"/>
                    <a:gd name="connsiteY8" fmla="*/ 0 h 303043"/>
                    <a:gd name="connsiteX9" fmla="*/ 340576 w 581820"/>
                    <a:gd name="connsiteY9" fmla="*/ 16 h 303043"/>
                    <a:gd name="connsiteX10" fmla="*/ 340595 w 581820"/>
                    <a:gd name="connsiteY10" fmla="*/ 0 h 303043"/>
                    <a:gd name="connsiteX11" fmla="*/ 340603 w 581820"/>
                    <a:gd name="connsiteY11" fmla="*/ 10 h 303043"/>
                    <a:gd name="connsiteX12" fmla="*/ 340614 w 581820"/>
                    <a:gd name="connsiteY12" fmla="*/ 0 h 303043"/>
                    <a:gd name="connsiteX13" fmla="*/ 340679 w 581820"/>
                    <a:gd name="connsiteY13" fmla="*/ 88 h 303043"/>
                    <a:gd name="connsiteX14" fmla="*/ 340781 w 581820"/>
                    <a:gd name="connsiteY14" fmla="*/ 0 h 303043"/>
                    <a:gd name="connsiteX15" fmla="*/ 340915 w 581820"/>
                    <a:gd name="connsiteY15" fmla="*/ 180 h 303043"/>
                    <a:gd name="connsiteX16" fmla="*/ 341124 w 581820"/>
                    <a:gd name="connsiteY16" fmla="*/ 0 h 303043"/>
                    <a:gd name="connsiteX17" fmla="*/ 341126 w 581820"/>
                    <a:gd name="connsiteY17" fmla="*/ 3 h 303043"/>
                    <a:gd name="connsiteX18" fmla="*/ 341131 w 581820"/>
                    <a:gd name="connsiteY18" fmla="*/ 0 h 303043"/>
                    <a:gd name="connsiteX19" fmla="*/ 341133 w 581820"/>
                    <a:gd name="connsiteY19" fmla="*/ 3 h 303043"/>
                    <a:gd name="connsiteX20" fmla="*/ 341137 w 581820"/>
                    <a:gd name="connsiteY20" fmla="*/ 0 h 303043"/>
                    <a:gd name="connsiteX21" fmla="*/ 341140 w 581820"/>
                    <a:gd name="connsiteY21" fmla="*/ 3 h 303043"/>
                    <a:gd name="connsiteX22" fmla="*/ 341144 w 581820"/>
                    <a:gd name="connsiteY22" fmla="*/ 0 h 303043"/>
                    <a:gd name="connsiteX23" fmla="*/ 341166 w 581820"/>
                    <a:gd name="connsiteY23" fmla="*/ 29 h 303043"/>
                    <a:gd name="connsiteX24" fmla="*/ 341199 w 581820"/>
                    <a:gd name="connsiteY24" fmla="*/ 0 h 303043"/>
                    <a:gd name="connsiteX25" fmla="*/ 341203 w 581820"/>
                    <a:gd name="connsiteY25" fmla="*/ 5 h 303043"/>
                    <a:gd name="connsiteX26" fmla="*/ 341210 w 581820"/>
                    <a:gd name="connsiteY26" fmla="*/ 0 h 303043"/>
                    <a:gd name="connsiteX27" fmla="*/ 341214 w 581820"/>
                    <a:gd name="connsiteY27" fmla="*/ 5 h 303043"/>
                    <a:gd name="connsiteX28" fmla="*/ 341220 w 581820"/>
                    <a:gd name="connsiteY28" fmla="*/ 0 h 303043"/>
                    <a:gd name="connsiteX29" fmla="*/ 341225 w 581820"/>
                    <a:gd name="connsiteY29" fmla="*/ 7 h 303043"/>
                    <a:gd name="connsiteX30" fmla="*/ 341233 w 581820"/>
                    <a:gd name="connsiteY30" fmla="*/ 0 h 303043"/>
                    <a:gd name="connsiteX31" fmla="*/ 341239 w 581820"/>
                    <a:gd name="connsiteY31" fmla="*/ 8 h 303043"/>
                    <a:gd name="connsiteX32" fmla="*/ 341248 w 581820"/>
                    <a:gd name="connsiteY32" fmla="*/ 0 h 303043"/>
                    <a:gd name="connsiteX33" fmla="*/ 341452 w 581820"/>
                    <a:gd name="connsiteY33" fmla="*/ 273 h 303043"/>
                    <a:gd name="connsiteX34" fmla="*/ 341767 w 581820"/>
                    <a:gd name="connsiteY34" fmla="*/ 0 h 303043"/>
                    <a:gd name="connsiteX35" fmla="*/ 581820 w 581820"/>
                    <a:gd name="connsiteY35" fmla="*/ 98931 h 303043"/>
                    <a:gd name="connsiteX36" fmla="*/ 0 w 581820"/>
                    <a:gd name="connsiteY36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0 w 581820"/>
                    <a:gd name="connsiteY3" fmla="*/ 303043 h 303043"/>
                    <a:gd name="connsiteX4" fmla="*/ 340546 w 581820"/>
                    <a:gd name="connsiteY4" fmla="*/ 15 h 303043"/>
                    <a:gd name="connsiteX5" fmla="*/ 340564 w 581820"/>
                    <a:gd name="connsiteY5" fmla="*/ 0 h 303043"/>
                    <a:gd name="connsiteX6" fmla="*/ 340576 w 581820"/>
                    <a:gd name="connsiteY6" fmla="*/ 16 h 303043"/>
                    <a:gd name="connsiteX7" fmla="*/ 340595 w 581820"/>
                    <a:gd name="connsiteY7" fmla="*/ 0 h 303043"/>
                    <a:gd name="connsiteX8" fmla="*/ 340603 w 581820"/>
                    <a:gd name="connsiteY8" fmla="*/ 10 h 303043"/>
                    <a:gd name="connsiteX9" fmla="*/ 340614 w 581820"/>
                    <a:gd name="connsiteY9" fmla="*/ 0 h 303043"/>
                    <a:gd name="connsiteX10" fmla="*/ 340679 w 581820"/>
                    <a:gd name="connsiteY10" fmla="*/ 88 h 303043"/>
                    <a:gd name="connsiteX11" fmla="*/ 340781 w 581820"/>
                    <a:gd name="connsiteY11" fmla="*/ 0 h 303043"/>
                    <a:gd name="connsiteX12" fmla="*/ 340915 w 581820"/>
                    <a:gd name="connsiteY12" fmla="*/ 180 h 303043"/>
                    <a:gd name="connsiteX13" fmla="*/ 341124 w 581820"/>
                    <a:gd name="connsiteY13" fmla="*/ 0 h 303043"/>
                    <a:gd name="connsiteX14" fmla="*/ 341126 w 581820"/>
                    <a:gd name="connsiteY14" fmla="*/ 3 h 303043"/>
                    <a:gd name="connsiteX15" fmla="*/ 341131 w 581820"/>
                    <a:gd name="connsiteY15" fmla="*/ 0 h 303043"/>
                    <a:gd name="connsiteX16" fmla="*/ 341133 w 581820"/>
                    <a:gd name="connsiteY16" fmla="*/ 3 h 303043"/>
                    <a:gd name="connsiteX17" fmla="*/ 341137 w 581820"/>
                    <a:gd name="connsiteY17" fmla="*/ 0 h 303043"/>
                    <a:gd name="connsiteX18" fmla="*/ 341140 w 581820"/>
                    <a:gd name="connsiteY18" fmla="*/ 3 h 303043"/>
                    <a:gd name="connsiteX19" fmla="*/ 341144 w 581820"/>
                    <a:gd name="connsiteY19" fmla="*/ 0 h 303043"/>
                    <a:gd name="connsiteX20" fmla="*/ 341166 w 581820"/>
                    <a:gd name="connsiteY20" fmla="*/ 29 h 303043"/>
                    <a:gd name="connsiteX21" fmla="*/ 341199 w 581820"/>
                    <a:gd name="connsiteY21" fmla="*/ 0 h 303043"/>
                    <a:gd name="connsiteX22" fmla="*/ 341203 w 581820"/>
                    <a:gd name="connsiteY22" fmla="*/ 5 h 303043"/>
                    <a:gd name="connsiteX23" fmla="*/ 341210 w 581820"/>
                    <a:gd name="connsiteY23" fmla="*/ 0 h 303043"/>
                    <a:gd name="connsiteX24" fmla="*/ 341214 w 581820"/>
                    <a:gd name="connsiteY24" fmla="*/ 5 h 303043"/>
                    <a:gd name="connsiteX25" fmla="*/ 341220 w 581820"/>
                    <a:gd name="connsiteY25" fmla="*/ 0 h 303043"/>
                    <a:gd name="connsiteX26" fmla="*/ 341225 w 581820"/>
                    <a:gd name="connsiteY26" fmla="*/ 7 h 303043"/>
                    <a:gd name="connsiteX27" fmla="*/ 341233 w 581820"/>
                    <a:gd name="connsiteY27" fmla="*/ 0 h 303043"/>
                    <a:gd name="connsiteX28" fmla="*/ 341239 w 581820"/>
                    <a:gd name="connsiteY28" fmla="*/ 8 h 303043"/>
                    <a:gd name="connsiteX29" fmla="*/ 341248 w 581820"/>
                    <a:gd name="connsiteY29" fmla="*/ 0 h 303043"/>
                    <a:gd name="connsiteX30" fmla="*/ 341452 w 581820"/>
                    <a:gd name="connsiteY30" fmla="*/ 273 h 303043"/>
                    <a:gd name="connsiteX31" fmla="*/ 341767 w 581820"/>
                    <a:gd name="connsiteY31" fmla="*/ 0 h 303043"/>
                    <a:gd name="connsiteX32" fmla="*/ 581820 w 581820"/>
                    <a:gd name="connsiteY32" fmla="*/ 98931 h 303043"/>
                    <a:gd name="connsiteX33" fmla="*/ 0 w 581820"/>
                    <a:gd name="connsiteY33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74895"/>
                    <a:gd name="connsiteY0" fmla="*/ 309968 h 309968"/>
                    <a:gd name="connsiteX1" fmla="*/ 333621 w 574895"/>
                    <a:gd name="connsiteY1" fmla="*/ 15 h 309968"/>
                    <a:gd name="connsiteX2" fmla="*/ 333639 w 574895"/>
                    <a:gd name="connsiteY2" fmla="*/ 0 h 309968"/>
                    <a:gd name="connsiteX3" fmla="*/ 333651 w 574895"/>
                    <a:gd name="connsiteY3" fmla="*/ 16 h 309968"/>
                    <a:gd name="connsiteX4" fmla="*/ 333670 w 574895"/>
                    <a:gd name="connsiteY4" fmla="*/ 0 h 309968"/>
                    <a:gd name="connsiteX5" fmla="*/ 333678 w 574895"/>
                    <a:gd name="connsiteY5" fmla="*/ 10 h 309968"/>
                    <a:gd name="connsiteX6" fmla="*/ 333689 w 574895"/>
                    <a:gd name="connsiteY6" fmla="*/ 0 h 309968"/>
                    <a:gd name="connsiteX7" fmla="*/ 333754 w 574895"/>
                    <a:gd name="connsiteY7" fmla="*/ 88 h 309968"/>
                    <a:gd name="connsiteX8" fmla="*/ 333856 w 574895"/>
                    <a:gd name="connsiteY8" fmla="*/ 0 h 309968"/>
                    <a:gd name="connsiteX9" fmla="*/ 333990 w 574895"/>
                    <a:gd name="connsiteY9" fmla="*/ 180 h 309968"/>
                    <a:gd name="connsiteX10" fmla="*/ 334199 w 574895"/>
                    <a:gd name="connsiteY10" fmla="*/ 0 h 309968"/>
                    <a:gd name="connsiteX11" fmla="*/ 334201 w 574895"/>
                    <a:gd name="connsiteY11" fmla="*/ 3 h 309968"/>
                    <a:gd name="connsiteX12" fmla="*/ 334206 w 574895"/>
                    <a:gd name="connsiteY12" fmla="*/ 0 h 309968"/>
                    <a:gd name="connsiteX13" fmla="*/ 334208 w 574895"/>
                    <a:gd name="connsiteY13" fmla="*/ 3 h 309968"/>
                    <a:gd name="connsiteX14" fmla="*/ 334212 w 574895"/>
                    <a:gd name="connsiteY14" fmla="*/ 0 h 309968"/>
                    <a:gd name="connsiteX15" fmla="*/ 334215 w 574895"/>
                    <a:gd name="connsiteY15" fmla="*/ 3 h 309968"/>
                    <a:gd name="connsiteX16" fmla="*/ 334219 w 574895"/>
                    <a:gd name="connsiteY16" fmla="*/ 0 h 309968"/>
                    <a:gd name="connsiteX17" fmla="*/ 334241 w 574895"/>
                    <a:gd name="connsiteY17" fmla="*/ 29 h 309968"/>
                    <a:gd name="connsiteX18" fmla="*/ 334274 w 574895"/>
                    <a:gd name="connsiteY18" fmla="*/ 0 h 309968"/>
                    <a:gd name="connsiteX19" fmla="*/ 334278 w 574895"/>
                    <a:gd name="connsiteY19" fmla="*/ 5 h 309968"/>
                    <a:gd name="connsiteX20" fmla="*/ 334285 w 574895"/>
                    <a:gd name="connsiteY20" fmla="*/ 0 h 309968"/>
                    <a:gd name="connsiteX21" fmla="*/ 334289 w 574895"/>
                    <a:gd name="connsiteY21" fmla="*/ 5 h 309968"/>
                    <a:gd name="connsiteX22" fmla="*/ 334295 w 574895"/>
                    <a:gd name="connsiteY22" fmla="*/ 0 h 309968"/>
                    <a:gd name="connsiteX23" fmla="*/ 334300 w 574895"/>
                    <a:gd name="connsiteY23" fmla="*/ 7 h 309968"/>
                    <a:gd name="connsiteX24" fmla="*/ 334308 w 574895"/>
                    <a:gd name="connsiteY24" fmla="*/ 0 h 309968"/>
                    <a:gd name="connsiteX25" fmla="*/ 334314 w 574895"/>
                    <a:gd name="connsiteY25" fmla="*/ 8 h 309968"/>
                    <a:gd name="connsiteX26" fmla="*/ 334323 w 574895"/>
                    <a:gd name="connsiteY26" fmla="*/ 0 h 309968"/>
                    <a:gd name="connsiteX27" fmla="*/ 334527 w 574895"/>
                    <a:gd name="connsiteY27" fmla="*/ 273 h 309968"/>
                    <a:gd name="connsiteX28" fmla="*/ 334842 w 574895"/>
                    <a:gd name="connsiteY28" fmla="*/ 0 h 309968"/>
                    <a:gd name="connsiteX29" fmla="*/ 574895 w 574895"/>
                    <a:gd name="connsiteY29" fmla="*/ 98931 h 309968"/>
                    <a:gd name="connsiteX30" fmla="*/ 0 w 574895"/>
                    <a:gd name="connsiteY30" fmla="*/ 309968 h 309968"/>
                    <a:gd name="connsiteX0" fmla="*/ 0 w 577665"/>
                    <a:gd name="connsiteY0" fmla="*/ 303044 h 303044"/>
                    <a:gd name="connsiteX1" fmla="*/ 336391 w 577665"/>
                    <a:gd name="connsiteY1" fmla="*/ 15 h 303044"/>
                    <a:gd name="connsiteX2" fmla="*/ 336409 w 577665"/>
                    <a:gd name="connsiteY2" fmla="*/ 0 h 303044"/>
                    <a:gd name="connsiteX3" fmla="*/ 336421 w 577665"/>
                    <a:gd name="connsiteY3" fmla="*/ 16 h 303044"/>
                    <a:gd name="connsiteX4" fmla="*/ 336440 w 577665"/>
                    <a:gd name="connsiteY4" fmla="*/ 0 h 303044"/>
                    <a:gd name="connsiteX5" fmla="*/ 336448 w 577665"/>
                    <a:gd name="connsiteY5" fmla="*/ 10 h 303044"/>
                    <a:gd name="connsiteX6" fmla="*/ 336459 w 577665"/>
                    <a:gd name="connsiteY6" fmla="*/ 0 h 303044"/>
                    <a:gd name="connsiteX7" fmla="*/ 336524 w 577665"/>
                    <a:gd name="connsiteY7" fmla="*/ 88 h 303044"/>
                    <a:gd name="connsiteX8" fmla="*/ 336626 w 577665"/>
                    <a:gd name="connsiteY8" fmla="*/ 0 h 303044"/>
                    <a:gd name="connsiteX9" fmla="*/ 336760 w 577665"/>
                    <a:gd name="connsiteY9" fmla="*/ 180 h 303044"/>
                    <a:gd name="connsiteX10" fmla="*/ 336969 w 577665"/>
                    <a:gd name="connsiteY10" fmla="*/ 0 h 303044"/>
                    <a:gd name="connsiteX11" fmla="*/ 336971 w 577665"/>
                    <a:gd name="connsiteY11" fmla="*/ 3 h 303044"/>
                    <a:gd name="connsiteX12" fmla="*/ 336976 w 577665"/>
                    <a:gd name="connsiteY12" fmla="*/ 0 h 303044"/>
                    <a:gd name="connsiteX13" fmla="*/ 336978 w 577665"/>
                    <a:gd name="connsiteY13" fmla="*/ 3 h 303044"/>
                    <a:gd name="connsiteX14" fmla="*/ 336982 w 577665"/>
                    <a:gd name="connsiteY14" fmla="*/ 0 h 303044"/>
                    <a:gd name="connsiteX15" fmla="*/ 336985 w 577665"/>
                    <a:gd name="connsiteY15" fmla="*/ 3 h 303044"/>
                    <a:gd name="connsiteX16" fmla="*/ 336989 w 577665"/>
                    <a:gd name="connsiteY16" fmla="*/ 0 h 303044"/>
                    <a:gd name="connsiteX17" fmla="*/ 337011 w 577665"/>
                    <a:gd name="connsiteY17" fmla="*/ 29 h 303044"/>
                    <a:gd name="connsiteX18" fmla="*/ 337044 w 577665"/>
                    <a:gd name="connsiteY18" fmla="*/ 0 h 303044"/>
                    <a:gd name="connsiteX19" fmla="*/ 337048 w 577665"/>
                    <a:gd name="connsiteY19" fmla="*/ 5 h 303044"/>
                    <a:gd name="connsiteX20" fmla="*/ 337055 w 577665"/>
                    <a:gd name="connsiteY20" fmla="*/ 0 h 303044"/>
                    <a:gd name="connsiteX21" fmla="*/ 337059 w 577665"/>
                    <a:gd name="connsiteY21" fmla="*/ 5 h 303044"/>
                    <a:gd name="connsiteX22" fmla="*/ 337065 w 577665"/>
                    <a:gd name="connsiteY22" fmla="*/ 0 h 303044"/>
                    <a:gd name="connsiteX23" fmla="*/ 337070 w 577665"/>
                    <a:gd name="connsiteY23" fmla="*/ 7 h 303044"/>
                    <a:gd name="connsiteX24" fmla="*/ 337078 w 577665"/>
                    <a:gd name="connsiteY24" fmla="*/ 0 h 303044"/>
                    <a:gd name="connsiteX25" fmla="*/ 337084 w 577665"/>
                    <a:gd name="connsiteY25" fmla="*/ 8 h 303044"/>
                    <a:gd name="connsiteX26" fmla="*/ 337093 w 577665"/>
                    <a:gd name="connsiteY26" fmla="*/ 0 h 303044"/>
                    <a:gd name="connsiteX27" fmla="*/ 337297 w 577665"/>
                    <a:gd name="connsiteY27" fmla="*/ 273 h 303044"/>
                    <a:gd name="connsiteX28" fmla="*/ 337612 w 577665"/>
                    <a:gd name="connsiteY28" fmla="*/ 0 h 303044"/>
                    <a:gd name="connsiteX29" fmla="*/ 577665 w 577665"/>
                    <a:gd name="connsiteY29" fmla="*/ 98931 h 303044"/>
                    <a:gd name="connsiteX30" fmla="*/ 0 w 577665"/>
                    <a:gd name="connsiteY30" fmla="*/ 303044 h 303044"/>
                    <a:gd name="connsiteX0" fmla="*/ 0 w 577665"/>
                    <a:gd name="connsiteY0" fmla="*/ 303044 h 303044"/>
                    <a:gd name="connsiteX1" fmla="*/ 336391 w 577665"/>
                    <a:gd name="connsiteY1" fmla="*/ 15 h 303044"/>
                    <a:gd name="connsiteX2" fmla="*/ 336409 w 577665"/>
                    <a:gd name="connsiteY2" fmla="*/ 0 h 303044"/>
                    <a:gd name="connsiteX3" fmla="*/ 336421 w 577665"/>
                    <a:gd name="connsiteY3" fmla="*/ 16 h 303044"/>
                    <a:gd name="connsiteX4" fmla="*/ 336440 w 577665"/>
                    <a:gd name="connsiteY4" fmla="*/ 0 h 303044"/>
                    <a:gd name="connsiteX5" fmla="*/ 336448 w 577665"/>
                    <a:gd name="connsiteY5" fmla="*/ 10 h 303044"/>
                    <a:gd name="connsiteX6" fmla="*/ 336459 w 577665"/>
                    <a:gd name="connsiteY6" fmla="*/ 0 h 303044"/>
                    <a:gd name="connsiteX7" fmla="*/ 336524 w 577665"/>
                    <a:gd name="connsiteY7" fmla="*/ 88 h 303044"/>
                    <a:gd name="connsiteX8" fmla="*/ 336626 w 577665"/>
                    <a:gd name="connsiteY8" fmla="*/ 0 h 303044"/>
                    <a:gd name="connsiteX9" fmla="*/ 336760 w 577665"/>
                    <a:gd name="connsiteY9" fmla="*/ 180 h 303044"/>
                    <a:gd name="connsiteX10" fmla="*/ 336969 w 577665"/>
                    <a:gd name="connsiteY10" fmla="*/ 0 h 303044"/>
                    <a:gd name="connsiteX11" fmla="*/ 336971 w 577665"/>
                    <a:gd name="connsiteY11" fmla="*/ 3 h 303044"/>
                    <a:gd name="connsiteX12" fmla="*/ 336976 w 577665"/>
                    <a:gd name="connsiteY12" fmla="*/ 0 h 303044"/>
                    <a:gd name="connsiteX13" fmla="*/ 336978 w 577665"/>
                    <a:gd name="connsiteY13" fmla="*/ 3 h 303044"/>
                    <a:gd name="connsiteX14" fmla="*/ 336982 w 577665"/>
                    <a:gd name="connsiteY14" fmla="*/ 0 h 303044"/>
                    <a:gd name="connsiteX15" fmla="*/ 336985 w 577665"/>
                    <a:gd name="connsiteY15" fmla="*/ 3 h 303044"/>
                    <a:gd name="connsiteX16" fmla="*/ 336989 w 577665"/>
                    <a:gd name="connsiteY16" fmla="*/ 0 h 303044"/>
                    <a:gd name="connsiteX17" fmla="*/ 337011 w 577665"/>
                    <a:gd name="connsiteY17" fmla="*/ 29 h 303044"/>
                    <a:gd name="connsiteX18" fmla="*/ 337044 w 577665"/>
                    <a:gd name="connsiteY18" fmla="*/ 0 h 303044"/>
                    <a:gd name="connsiteX19" fmla="*/ 337048 w 577665"/>
                    <a:gd name="connsiteY19" fmla="*/ 5 h 303044"/>
                    <a:gd name="connsiteX20" fmla="*/ 337055 w 577665"/>
                    <a:gd name="connsiteY20" fmla="*/ 0 h 303044"/>
                    <a:gd name="connsiteX21" fmla="*/ 337059 w 577665"/>
                    <a:gd name="connsiteY21" fmla="*/ 5 h 303044"/>
                    <a:gd name="connsiteX22" fmla="*/ 337065 w 577665"/>
                    <a:gd name="connsiteY22" fmla="*/ 0 h 303044"/>
                    <a:gd name="connsiteX23" fmla="*/ 337070 w 577665"/>
                    <a:gd name="connsiteY23" fmla="*/ 7 h 303044"/>
                    <a:gd name="connsiteX24" fmla="*/ 337078 w 577665"/>
                    <a:gd name="connsiteY24" fmla="*/ 0 h 303044"/>
                    <a:gd name="connsiteX25" fmla="*/ 337084 w 577665"/>
                    <a:gd name="connsiteY25" fmla="*/ 8 h 303044"/>
                    <a:gd name="connsiteX26" fmla="*/ 337093 w 577665"/>
                    <a:gd name="connsiteY26" fmla="*/ 0 h 303044"/>
                    <a:gd name="connsiteX27" fmla="*/ 337297 w 577665"/>
                    <a:gd name="connsiteY27" fmla="*/ 273 h 303044"/>
                    <a:gd name="connsiteX28" fmla="*/ 337612 w 577665"/>
                    <a:gd name="connsiteY28" fmla="*/ 0 h 303044"/>
                    <a:gd name="connsiteX29" fmla="*/ 577665 w 577665"/>
                    <a:gd name="connsiteY29" fmla="*/ 98931 h 303044"/>
                    <a:gd name="connsiteX30" fmla="*/ 0 w 577665"/>
                    <a:gd name="connsiteY30" fmla="*/ 303044 h 303044"/>
                    <a:gd name="connsiteX0" fmla="*/ 0 w 577665"/>
                    <a:gd name="connsiteY0" fmla="*/ 303044 h 303044"/>
                    <a:gd name="connsiteX1" fmla="*/ 336391 w 577665"/>
                    <a:gd name="connsiteY1" fmla="*/ 15 h 303044"/>
                    <a:gd name="connsiteX2" fmla="*/ 336409 w 577665"/>
                    <a:gd name="connsiteY2" fmla="*/ 0 h 303044"/>
                    <a:gd name="connsiteX3" fmla="*/ 336421 w 577665"/>
                    <a:gd name="connsiteY3" fmla="*/ 16 h 303044"/>
                    <a:gd name="connsiteX4" fmla="*/ 336440 w 577665"/>
                    <a:gd name="connsiteY4" fmla="*/ 0 h 303044"/>
                    <a:gd name="connsiteX5" fmla="*/ 336448 w 577665"/>
                    <a:gd name="connsiteY5" fmla="*/ 10 h 303044"/>
                    <a:gd name="connsiteX6" fmla="*/ 336459 w 577665"/>
                    <a:gd name="connsiteY6" fmla="*/ 0 h 303044"/>
                    <a:gd name="connsiteX7" fmla="*/ 336524 w 577665"/>
                    <a:gd name="connsiteY7" fmla="*/ 88 h 303044"/>
                    <a:gd name="connsiteX8" fmla="*/ 336626 w 577665"/>
                    <a:gd name="connsiteY8" fmla="*/ 0 h 303044"/>
                    <a:gd name="connsiteX9" fmla="*/ 336760 w 577665"/>
                    <a:gd name="connsiteY9" fmla="*/ 180 h 303044"/>
                    <a:gd name="connsiteX10" fmla="*/ 336969 w 577665"/>
                    <a:gd name="connsiteY10" fmla="*/ 0 h 303044"/>
                    <a:gd name="connsiteX11" fmla="*/ 336971 w 577665"/>
                    <a:gd name="connsiteY11" fmla="*/ 3 h 303044"/>
                    <a:gd name="connsiteX12" fmla="*/ 336976 w 577665"/>
                    <a:gd name="connsiteY12" fmla="*/ 0 h 303044"/>
                    <a:gd name="connsiteX13" fmla="*/ 336978 w 577665"/>
                    <a:gd name="connsiteY13" fmla="*/ 3 h 303044"/>
                    <a:gd name="connsiteX14" fmla="*/ 336982 w 577665"/>
                    <a:gd name="connsiteY14" fmla="*/ 0 h 303044"/>
                    <a:gd name="connsiteX15" fmla="*/ 336985 w 577665"/>
                    <a:gd name="connsiteY15" fmla="*/ 3 h 303044"/>
                    <a:gd name="connsiteX16" fmla="*/ 336989 w 577665"/>
                    <a:gd name="connsiteY16" fmla="*/ 0 h 303044"/>
                    <a:gd name="connsiteX17" fmla="*/ 337011 w 577665"/>
                    <a:gd name="connsiteY17" fmla="*/ 29 h 303044"/>
                    <a:gd name="connsiteX18" fmla="*/ 337044 w 577665"/>
                    <a:gd name="connsiteY18" fmla="*/ 0 h 303044"/>
                    <a:gd name="connsiteX19" fmla="*/ 337048 w 577665"/>
                    <a:gd name="connsiteY19" fmla="*/ 5 h 303044"/>
                    <a:gd name="connsiteX20" fmla="*/ 337055 w 577665"/>
                    <a:gd name="connsiteY20" fmla="*/ 0 h 303044"/>
                    <a:gd name="connsiteX21" fmla="*/ 337059 w 577665"/>
                    <a:gd name="connsiteY21" fmla="*/ 5 h 303044"/>
                    <a:gd name="connsiteX22" fmla="*/ 337065 w 577665"/>
                    <a:gd name="connsiteY22" fmla="*/ 0 h 303044"/>
                    <a:gd name="connsiteX23" fmla="*/ 337070 w 577665"/>
                    <a:gd name="connsiteY23" fmla="*/ 7 h 303044"/>
                    <a:gd name="connsiteX24" fmla="*/ 337078 w 577665"/>
                    <a:gd name="connsiteY24" fmla="*/ 0 h 303044"/>
                    <a:gd name="connsiteX25" fmla="*/ 337084 w 577665"/>
                    <a:gd name="connsiteY25" fmla="*/ 8 h 303044"/>
                    <a:gd name="connsiteX26" fmla="*/ 337093 w 577665"/>
                    <a:gd name="connsiteY26" fmla="*/ 0 h 303044"/>
                    <a:gd name="connsiteX27" fmla="*/ 337297 w 577665"/>
                    <a:gd name="connsiteY27" fmla="*/ 273 h 303044"/>
                    <a:gd name="connsiteX28" fmla="*/ 337612 w 577665"/>
                    <a:gd name="connsiteY28" fmla="*/ 0 h 303044"/>
                    <a:gd name="connsiteX29" fmla="*/ 577665 w 577665"/>
                    <a:gd name="connsiteY29" fmla="*/ 98931 h 303044"/>
                    <a:gd name="connsiteX30" fmla="*/ 0 w 577665"/>
                    <a:gd name="connsiteY30" fmla="*/ 303044 h 303044"/>
                    <a:gd name="connsiteX0" fmla="*/ 0 w 577665"/>
                    <a:gd name="connsiteY0" fmla="*/ 303044 h 303044"/>
                    <a:gd name="connsiteX1" fmla="*/ 336391 w 577665"/>
                    <a:gd name="connsiteY1" fmla="*/ 15 h 303044"/>
                    <a:gd name="connsiteX2" fmla="*/ 336409 w 577665"/>
                    <a:gd name="connsiteY2" fmla="*/ 0 h 303044"/>
                    <a:gd name="connsiteX3" fmla="*/ 336421 w 577665"/>
                    <a:gd name="connsiteY3" fmla="*/ 16 h 303044"/>
                    <a:gd name="connsiteX4" fmla="*/ 336440 w 577665"/>
                    <a:gd name="connsiteY4" fmla="*/ 0 h 303044"/>
                    <a:gd name="connsiteX5" fmla="*/ 336448 w 577665"/>
                    <a:gd name="connsiteY5" fmla="*/ 10 h 303044"/>
                    <a:gd name="connsiteX6" fmla="*/ 336459 w 577665"/>
                    <a:gd name="connsiteY6" fmla="*/ 0 h 303044"/>
                    <a:gd name="connsiteX7" fmla="*/ 336524 w 577665"/>
                    <a:gd name="connsiteY7" fmla="*/ 88 h 303044"/>
                    <a:gd name="connsiteX8" fmla="*/ 336626 w 577665"/>
                    <a:gd name="connsiteY8" fmla="*/ 0 h 303044"/>
                    <a:gd name="connsiteX9" fmla="*/ 336760 w 577665"/>
                    <a:gd name="connsiteY9" fmla="*/ 180 h 303044"/>
                    <a:gd name="connsiteX10" fmla="*/ 336969 w 577665"/>
                    <a:gd name="connsiteY10" fmla="*/ 0 h 303044"/>
                    <a:gd name="connsiteX11" fmla="*/ 336971 w 577665"/>
                    <a:gd name="connsiteY11" fmla="*/ 3 h 303044"/>
                    <a:gd name="connsiteX12" fmla="*/ 336976 w 577665"/>
                    <a:gd name="connsiteY12" fmla="*/ 0 h 303044"/>
                    <a:gd name="connsiteX13" fmla="*/ 336978 w 577665"/>
                    <a:gd name="connsiteY13" fmla="*/ 3 h 303044"/>
                    <a:gd name="connsiteX14" fmla="*/ 336982 w 577665"/>
                    <a:gd name="connsiteY14" fmla="*/ 0 h 303044"/>
                    <a:gd name="connsiteX15" fmla="*/ 336985 w 577665"/>
                    <a:gd name="connsiteY15" fmla="*/ 3 h 303044"/>
                    <a:gd name="connsiteX16" fmla="*/ 336989 w 577665"/>
                    <a:gd name="connsiteY16" fmla="*/ 0 h 303044"/>
                    <a:gd name="connsiteX17" fmla="*/ 337011 w 577665"/>
                    <a:gd name="connsiteY17" fmla="*/ 29 h 303044"/>
                    <a:gd name="connsiteX18" fmla="*/ 337044 w 577665"/>
                    <a:gd name="connsiteY18" fmla="*/ 0 h 303044"/>
                    <a:gd name="connsiteX19" fmla="*/ 337048 w 577665"/>
                    <a:gd name="connsiteY19" fmla="*/ 5 h 303044"/>
                    <a:gd name="connsiteX20" fmla="*/ 337055 w 577665"/>
                    <a:gd name="connsiteY20" fmla="*/ 0 h 303044"/>
                    <a:gd name="connsiteX21" fmla="*/ 337059 w 577665"/>
                    <a:gd name="connsiteY21" fmla="*/ 5 h 303044"/>
                    <a:gd name="connsiteX22" fmla="*/ 337065 w 577665"/>
                    <a:gd name="connsiteY22" fmla="*/ 0 h 303044"/>
                    <a:gd name="connsiteX23" fmla="*/ 337070 w 577665"/>
                    <a:gd name="connsiteY23" fmla="*/ 7 h 303044"/>
                    <a:gd name="connsiteX24" fmla="*/ 337078 w 577665"/>
                    <a:gd name="connsiteY24" fmla="*/ 0 h 303044"/>
                    <a:gd name="connsiteX25" fmla="*/ 337084 w 577665"/>
                    <a:gd name="connsiteY25" fmla="*/ 8 h 303044"/>
                    <a:gd name="connsiteX26" fmla="*/ 337093 w 577665"/>
                    <a:gd name="connsiteY26" fmla="*/ 0 h 303044"/>
                    <a:gd name="connsiteX27" fmla="*/ 337297 w 577665"/>
                    <a:gd name="connsiteY27" fmla="*/ 273 h 303044"/>
                    <a:gd name="connsiteX28" fmla="*/ 337612 w 577665"/>
                    <a:gd name="connsiteY28" fmla="*/ 0 h 303044"/>
                    <a:gd name="connsiteX29" fmla="*/ 577665 w 577665"/>
                    <a:gd name="connsiteY29" fmla="*/ 98931 h 303044"/>
                    <a:gd name="connsiteX30" fmla="*/ 0 w 577665"/>
                    <a:gd name="connsiteY30" fmla="*/ 303044 h 303044"/>
                    <a:gd name="connsiteX0" fmla="*/ 0 w 583205"/>
                    <a:gd name="connsiteY0" fmla="*/ 301659 h 301659"/>
                    <a:gd name="connsiteX1" fmla="*/ 341931 w 583205"/>
                    <a:gd name="connsiteY1" fmla="*/ 15 h 301659"/>
                    <a:gd name="connsiteX2" fmla="*/ 341949 w 583205"/>
                    <a:gd name="connsiteY2" fmla="*/ 0 h 301659"/>
                    <a:gd name="connsiteX3" fmla="*/ 341961 w 583205"/>
                    <a:gd name="connsiteY3" fmla="*/ 16 h 301659"/>
                    <a:gd name="connsiteX4" fmla="*/ 341980 w 583205"/>
                    <a:gd name="connsiteY4" fmla="*/ 0 h 301659"/>
                    <a:gd name="connsiteX5" fmla="*/ 341988 w 583205"/>
                    <a:gd name="connsiteY5" fmla="*/ 10 h 301659"/>
                    <a:gd name="connsiteX6" fmla="*/ 341999 w 583205"/>
                    <a:gd name="connsiteY6" fmla="*/ 0 h 301659"/>
                    <a:gd name="connsiteX7" fmla="*/ 342064 w 583205"/>
                    <a:gd name="connsiteY7" fmla="*/ 88 h 301659"/>
                    <a:gd name="connsiteX8" fmla="*/ 342166 w 583205"/>
                    <a:gd name="connsiteY8" fmla="*/ 0 h 301659"/>
                    <a:gd name="connsiteX9" fmla="*/ 342300 w 583205"/>
                    <a:gd name="connsiteY9" fmla="*/ 180 h 301659"/>
                    <a:gd name="connsiteX10" fmla="*/ 342509 w 583205"/>
                    <a:gd name="connsiteY10" fmla="*/ 0 h 301659"/>
                    <a:gd name="connsiteX11" fmla="*/ 342511 w 583205"/>
                    <a:gd name="connsiteY11" fmla="*/ 3 h 301659"/>
                    <a:gd name="connsiteX12" fmla="*/ 342516 w 583205"/>
                    <a:gd name="connsiteY12" fmla="*/ 0 h 301659"/>
                    <a:gd name="connsiteX13" fmla="*/ 342518 w 583205"/>
                    <a:gd name="connsiteY13" fmla="*/ 3 h 301659"/>
                    <a:gd name="connsiteX14" fmla="*/ 342522 w 583205"/>
                    <a:gd name="connsiteY14" fmla="*/ 0 h 301659"/>
                    <a:gd name="connsiteX15" fmla="*/ 342525 w 583205"/>
                    <a:gd name="connsiteY15" fmla="*/ 3 h 301659"/>
                    <a:gd name="connsiteX16" fmla="*/ 342529 w 583205"/>
                    <a:gd name="connsiteY16" fmla="*/ 0 h 301659"/>
                    <a:gd name="connsiteX17" fmla="*/ 342551 w 583205"/>
                    <a:gd name="connsiteY17" fmla="*/ 29 h 301659"/>
                    <a:gd name="connsiteX18" fmla="*/ 342584 w 583205"/>
                    <a:gd name="connsiteY18" fmla="*/ 0 h 301659"/>
                    <a:gd name="connsiteX19" fmla="*/ 342588 w 583205"/>
                    <a:gd name="connsiteY19" fmla="*/ 5 h 301659"/>
                    <a:gd name="connsiteX20" fmla="*/ 342595 w 583205"/>
                    <a:gd name="connsiteY20" fmla="*/ 0 h 301659"/>
                    <a:gd name="connsiteX21" fmla="*/ 342599 w 583205"/>
                    <a:gd name="connsiteY21" fmla="*/ 5 h 301659"/>
                    <a:gd name="connsiteX22" fmla="*/ 342605 w 583205"/>
                    <a:gd name="connsiteY22" fmla="*/ 0 h 301659"/>
                    <a:gd name="connsiteX23" fmla="*/ 342610 w 583205"/>
                    <a:gd name="connsiteY23" fmla="*/ 7 h 301659"/>
                    <a:gd name="connsiteX24" fmla="*/ 342618 w 583205"/>
                    <a:gd name="connsiteY24" fmla="*/ 0 h 301659"/>
                    <a:gd name="connsiteX25" fmla="*/ 342624 w 583205"/>
                    <a:gd name="connsiteY25" fmla="*/ 8 h 301659"/>
                    <a:gd name="connsiteX26" fmla="*/ 342633 w 583205"/>
                    <a:gd name="connsiteY26" fmla="*/ 0 h 301659"/>
                    <a:gd name="connsiteX27" fmla="*/ 342837 w 583205"/>
                    <a:gd name="connsiteY27" fmla="*/ 273 h 301659"/>
                    <a:gd name="connsiteX28" fmla="*/ 343152 w 583205"/>
                    <a:gd name="connsiteY28" fmla="*/ 0 h 301659"/>
                    <a:gd name="connsiteX29" fmla="*/ 583205 w 583205"/>
                    <a:gd name="connsiteY29" fmla="*/ 98931 h 301659"/>
                    <a:gd name="connsiteX30" fmla="*/ 0 w 583205"/>
                    <a:gd name="connsiteY30" fmla="*/ 301659 h 301659"/>
                    <a:gd name="connsiteX0" fmla="*/ 0 w 583205"/>
                    <a:gd name="connsiteY0" fmla="*/ 304429 h 304429"/>
                    <a:gd name="connsiteX1" fmla="*/ 341931 w 583205"/>
                    <a:gd name="connsiteY1" fmla="*/ 15 h 304429"/>
                    <a:gd name="connsiteX2" fmla="*/ 341949 w 583205"/>
                    <a:gd name="connsiteY2" fmla="*/ 0 h 304429"/>
                    <a:gd name="connsiteX3" fmla="*/ 341961 w 583205"/>
                    <a:gd name="connsiteY3" fmla="*/ 16 h 304429"/>
                    <a:gd name="connsiteX4" fmla="*/ 341980 w 583205"/>
                    <a:gd name="connsiteY4" fmla="*/ 0 h 304429"/>
                    <a:gd name="connsiteX5" fmla="*/ 341988 w 583205"/>
                    <a:gd name="connsiteY5" fmla="*/ 10 h 304429"/>
                    <a:gd name="connsiteX6" fmla="*/ 341999 w 583205"/>
                    <a:gd name="connsiteY6" fmla="*/ 0 h 304429"/>
                    <a:gd name="connsiteX7" fmla="*/ 342064 w 583205"/>
                    <a:gd name="connsiteY7" fmla="*/ 88 h 304429"/>
                    <a:gd name="connsiteX8" fmla="*/ 342166 w 583205"/>
                    <a:gd name="connsiteY8" fmla="*/ 0 h 304429"/>
                    <a:gd name="connsiteX9" fmla="*/ 342300 w 583205"/>
                    <a:gd name="connsiteY9" fmla="*/ 180 h 304429"/>
                    <a:gd name="connsiteX10" fmla="*/ 342509 w 583205"/>
                    <a:gd name="connsiteY10" fmla="*/ 0 h 304429"/>
                    <a:gd name="connsiteX11" fmla="*/ 342511 w 583205"/>
                    <a:gd name="connsiteY11" fmla="*/ 3 h 304429"/>
                    <a:gd name="connsiteX12" fmla="*/ 342516 w 583205"/>
                    <a:gd name="connsiteY12" fmla="*/ 0 h 304429"/>
                    <a:gd name="connsiteX13" fmla="*/ 342518 w 583205"/>
                    <a:gd name="connsiteY13" fmla="*/ 3 h 304429"/>
                    <a:gd name="connsiteX14" fmla="*/ 342522 w 583205"/>
                    <a:gd name="connsiteY14" fmla="*/ 0 h 304429"/>
                    <a:gd name="connsiteX15" fmla="*/ 342525 w 583205"/>
                    <a:gd name="connsiteY15" fmla="*/ 3 h 304429"/>
                    <a:gd name="connsiteX16" fmla="*/ 342529 w 583205"/>
                    <a:gd name="connsiteY16" fmla="*/ 0 h 304429"/>
                    <a:gd name="connsiteX17" fmla="*/ 342551 w 583205"/>
                    <a:gd name="connsiteY17" fmla="*/ 29 h 304429"/>
                    <a:gd name="connsiteX18" fmla="*/ 342584 w 583205"/>
                    <a:gd name="connsiteY18" fmla="*/ 0 h 304429"/>
                    <a:gd name="connsiteX19" fmla="*/ 342588 w 583205"/>
                    <a:gd name="connsiteY19" fmla="*/ 5 h 304429"/>
                    <a:gd name="connsiteX20" fmla="*/ 342595 w 583205"/>
                    <a:gd name="connsiteY20" fmla="*/ 0 h 304429"/>
                    <a:gd name="connsiteX21" fmla="*/ 342599 w 583205"/>
                    <a:gd name="connsiteY21" fmla="*/ 5 h 304429"/>
                    <a:gd name="connsiteX22" fmla="*/ 342605 w 583205"/>
                    <a:gd name="connsiteY22" fmla="*/ 0 h 304429"/>
                    <a:gd name="connsiteX23" fmla="*/ 342610 w 583205"/>
                    <a:gd name="connsiteY23" fmla="*/ 7 h 304429"/>
                    <a:gd name="connsiteX24" fmla="*/ 342618 w 583205"/>
                    <a:gd name="connsiteY24" fmla="*/ 0 h 304429"/>
                    <a:gd name="connsiteX25" fmla="*/ 342624 w 583205"/>
                    <a:gd name="connsiteY25" fmla="*/ 8 h 304429"/>
                    <a:gd name="connsiteX26" fmla="*/ 342633 w 583205"/>
                    <a:gd name="connsiteY26" fmla="*/ 0 h 304429"/>
                    <a:gd name="connsiteX27" fmla="*/ 342837 w 583205"/>
                    <a:gd name="connsiteY27" fmla="*/ 273 h 304429"/>
                    <a:gd name="connsiteX28" fmla="*/ 343152 w 583205"/>
                    <a:gd name="connsiteY28" fmla="*/ 0 h 304429"/>
                    <a:gd name="connsiteX29" fmla="*/ 583205 w 583205"/>
                    <a:gd name="connsiteY29" fmla="*/ 98931 h 304429"/>
                    <a:gd name="connsiteX30" fmla="*/ 0 w 583205"/>
                    <a:gd name="connsiteY30" fmla="*/ 304429 h 304429"/>
                    <a:gd name="connsiteX0" fmla="*/ 0 w 580435"/>
                    <a:gd name="connsiteY0" fmla="*/ 303044 h 303044"/>
                    <a:gd name="connsiteX1" fmla="*/ 339161 w 580435"/>
                    <a:gd name="connsiteY1" fmla="*/ 15 h 303044"/>
                    <a:gd name="connsiteX2" fmla="*/ 339179 w 580435"/>
                    <a:gd name="connsiteY2" fmla="*/ 0 h 303044"/>
                    <a:gd name="connsiteX3" fmla="*/ 339191 w 580435"/>
                    <a:gd name="connsiteY3" fmla="*/ 16 h 303044"/>
                    <a:gd name="connsiteX4" fmla="*/ 339210 w 580435"/>
                    <a:gd name="connsiteY4" fmla="*/ 0 h 303044"/>
                    <a:gd name="connsiteX5" fmla="*/ 339218 w 580435"/>
                    <a:gd name="connsiteY5" fmla="*/ 10 h 303044"/>
                    <a:gd name="connsiteX6" fmla="*/ 339229 w 580435"/>
                    <a:gd name="connsiteY6" fmla="*/ 0 h 303044"/>
                    <a:gd name="connsiteX7" fmla="*/ 339294 w 580435"/>
                    <a:gd name="connsiteY7" fmla="*/ 88 h 303044"/>
                    <a:gd name="connsiteX8" fmla="*/ 339396 w 580435"/>
                    <a:gd name="connsiteY8" fmla="*/ 0 h 303044"/>
                    <a:gd name="connsiteX9" fmla="*/ 339530 w 580435"/>
                    <a:gd name="connsiteY9" fmla="*/ 180 h 303044"/>
                    <a:gd name="connsiteX10" fmla="*/ 339739 w 580435"/>
                    <a:gd name="connsiteY10" fmla="*/ 0 h 303044"/>
                    <a:gd name="connsiteX11" fmla="*/ 339741 w 580435"/>
                    <a:gd name="connsiteY11" fmla="*/ 3 h 303044"/>
                    <a:gd name="connsiteX12" fmla="*/ 339746 w 580435"/>
                    <a:gd name="connsiteY12" fmla="*/ 0 h 303044"/>
                    <a:gd name="connsiteX13" fmla="*/ 339748 w 580435"/>
                    <a:gd name="connsiteY13" fmla="*/ 3 h 303044"/>
                    <a:gd name="connsiteX14" fmla="*/ 339752 w 580435"/>
                    <a:gd name="connsiteY14" fmla="*/ 0 h 303044"/>
                    <a:gd name="connsiteX15" fmla="*/ 339755 w 580435"/>
                    <a:gd name="connsiteY15" fmla="*/ 3 h 303044"/>
                    <a:gd name="connsiteX16" fmla="*/ 339759 w 580435"/>
                    <a:gd name="connsiteY16" fmla="*/ 0 h 303044"/>
                    <a:gd name="connsiteX17" fmla="*/ 339781 w 580435"/>
                    <a:gd name="connsiteY17" fmla="*/ 29 h 303044"/>
                    <a:gd name="connsiteX18" fmla="*/ 339814 w 580435"/>
                    <a:gd name="connsiteY18" fmla="*/ 0 h 303044"/>
                    <a:gd name="connsiteX19" fmla="*/ 339818 w 580435"/>
                    <a:gd name="connsiteY19" fmla="*/ 5 h 303044"/>
                    <a:gd name="connsiteX20" fmla="*/ 339825 w 580435"/>
                    <a:gd name="connsiteY20" fmla="*/ 0 h 303044"/>
                    <a:gd name="connsiteX21" fmla="*/ 339829 w 580435"/>
                    <a:gd name="connsiteY21" fmla="*/ 5 h 303044"/>
                    <a:gd name="connsiteX22" fmla="*/ 339835 w 580435"/>
                    <a:gd name="connsiteY22" fmla="*/ 0 h 303044"/>
                    <a:gd name="connsiteX23" fmla="*/ 339840 w 580435"/>
                    <a:gd name="connsiteY23" fmla="*/ 7 h 303044"/>
                    <a:gd name="connsiteX24" fmla="*/ 339848 w 580435"/>
                    <a:gd name="connsiteY24" fmla="*/ 0 h 303044"/>
                    <a:gd name="connsiteX25" fmla="*/ 339854 w 580435"/>
                    <a:gd name="connsiteY25" fmla="*/ 8 h 303044"/>
                    <a:gd name="connsiteX26" fmla="*/ 339863 w 580435"/>
                    <a:gd name="connsiteY26" fmla="*/ 0 h 303044"/>
                    <a:gd name="connsiteX27" fmla="*/ 340067 w 580435"/>
                    <a:gd name="connsiteY27" fmla="*/ 273 h 303044"/>
                    <a:gd name="connsiteX28" fmla="*/ 340382 w 580435"/>
                    <a:gd name="connsiteY28" fmla="*/ 0 h 303044"/>
                    <a:gd name="connsiteX29" fmla="*/ 580435 w 580435"/>
                    <a:gd name="connsiteY29" fmla="*/ 98931 h 303044"/>
                    <a:gd name="connsiteX30" fmla="*/ 0 w 580435"/>
                    <a:gd name="connsiteY30" fmla="*/ 303044 h 303044"/>
                    <a:gd name="connsiteX0" fmla="*/ 0 w 580435"/>
                    <a:gd name="connsiteY0" fmla="*/ 303044 h 303044"/>
                    <a:gd name="connsiteX1" fmla="*/ 339161 w 580435"/>
                    <a:gd name="connsiteY1" fmla="*/ 15 h 303044"/>
                    <a:gd name="connsiteX2" fmla="*/ 339179 w 580435"/>
                    <a:gd name="connsiteY2" fmla="*/ 0 h 303044"/>
                    <a:gd name="connsiteX3" fmla="*/ 339191 w 580435"/>
                    <a:gd name="connsiteY3" fmla="*/ 16 h 303044"/>
                    <a:gd name="connsiteX4" fmla="*/ 339210 w 580435"/>
                    <a:gd name="connsiteY4" fmla="*/ 0 h 303044"/>
                    <a:gd name="connsiteX5" fmla="*/ 339218 w 580435"/>
                    <a:gd name="connsiteY5" fmla="*/ 10 h 303044"/>
                    <a:gd name="connsiteX6" fmla="*/ 339229 w 580435"/>
                    <a:gd name="connsiteY6" fmla="*/ 0 h 303044"/>
                    <a:gd name="connsiteX7" fmla="*/ 339294 w 580435"/>
                    <a:gd name="connsiteY7" fmla="*/ 88 h 303044"/>
                    <a:gd name="connsiteX8" fmla="*/ 339396 w 580435"/>
                    <a:gd name="connsiteY8" fmla="*/ 0 h 303044"/>
                    <a:gd name="connsiteX9" fmla="*/ 339530 w 580435"/>
                    <a:gd name="connsiteY9" fmla="*/ 180 h 303044"/>
                    <a:gd name="connsiteX10" fmla="*/ 339739 w 580435"/>
                    <a:gd name="connsiteY10" fmla="*/ 0 h 303044"/>
                    <a:gd name="connsiteX11" fmla="*/ 339741 w 580435"/>
                    <a:gd name="connsiteY11" fmla="*/ 3 h 303044"/>
                    <a:gd name="connsiteX12" fmla="*/ 339746 w 580435"/>
                    <a:gd name="connsiteY12" fmla="*/ 0 h 303044"/>
                    <a:gd name="connsiteX13" fmla="*/ 339748 w 580435"/>
                    <a:gd name="connsiteY13" fmla="*/ 3 h 303044"/>
                    <a:gd name="connsiteX14" fmla="*/ 339752 w 580435"/>
                    <a:gd name="connsiteY14" fmla="*/ 0 h 303044"/>
                    <a:gd name="connsiteX15" fmla="*/ 339755 w 580435"/>
                    <a:gd name="connsiteY15" fmla="*/ 3 h 303044"/>
                    <a:gd name="connsiteX16" fmla="*/ 339759 w 580435"/>
                    <a:gd name="connsiteY16" fmla="*/ 0 h 303044"/>
                    <a:gd name="connsiteX17" fmla="*/ 339781 w 580435"/>
                    <a:gd name="connsiteY17" fmla="*/ 29 h 303044"/>
                    <a:gd name="connsiteX18" fmla="*/ 339814 w 580435"/>
                    <a:gd name="connsiteY18" fmla="*/ 0 h 303044"/>
                    <a:gd name="connsiteX19" fmla="*/ 339818 w 580435"/>
                    <a:gd name="connsiteY19" fmla="*/ 5 h 303044"/>
                    <a:gd name="connsiteX20" fmla="*/ 339825 w 580435"/>
                    <a:gd name="connsiteY20" fmla="*/ 0 h 303044"/>
                    <a:gd name="connsiteX21" fmla="*/ 339829 w 580435"/>
                    <a:gd name="connsiteY21" fmla="*/ 5 h 303044"/>
                    <a:gd name="connsiteX22" fmla="*/ 339835 w 580435"/>
                    <a:gd name="connsiteY22" fmla="*/ 0 h 303044"/>
                    <a:gd name="connsiteX23" fmla="*/ 339840 w 580435"/>
                    <a:gd name="connsiteY23" fmla="*/ 7 h 303044"/>
                    <a:gd name="connsiteX24" fmla="*/ 339848 w 580435"/>
                    <a:gd name="connsiteY24" fmla="*/ 0 h 303044"/>
                    <a:gd name="connsiteX25" fmla="*/ 339854 w 580435"/>
                    <a:gd name="connsiteY25" fmla="*/ 8 h 303044"/>
                    <a:gd name="connsiteX26" fmla="*/ 339863 w 580435"/>
                    <a:gd name="connsiteY26" fmla="*/ 0 h 303044"/>
                    <a:gd name="connsiteX27" fmla="*/ 340067 w 580435"/>
                    <a:gd name="connsiteY27" fmla="*/ 273 h 303044"/>
                    <a:gd name="connsiteX28" fmla="*/ 340382 w 580435"/>
                    <a:gd name="connsiteY28" fmla="*/ 0 h 303044"/>
                    <a:gd name="connsiteX29" fmla="*/ 580435 w 580435"/>
                    <a:gd name="connsiteY29" fmla="*/ 98931 h 303044"/>
                    <a:gd name="connsiteX30" fmla="*/ 0 w 580435"/>
                    <a:gd name="connsiteY30" fmla="*/ 303044 h 303044"/>
                    <a:gd name="connsiteX0" fmla="*/ 0 w 582348"/>
                    <a:gd name="connsiteY0" fmla="*/ 303044 h 303044"/>
                    <a:gd name="connsiteX1" fmla="*/ 341074 w 582348"/>
                    <a:gd name="connsiteY1" fmla="*/ 15 h 303044"/>
                    <a:gd name="connsiteX2" fmla="*/ 341092 w 582348"/>
                    <a:gd name="connsiteY2" fmla="*/ 0 h 303044"/>
                    <a:gd name="connsiteX3" fmla="*/ 341104 w 582348"/>
                    <a:gd name="connsiteY3" fmla="*/ 16 h 303044"/>
                    <a:gd name="connsiteX4" fmla="*/ 341123 w 582348"/>
                    <a:gd name="connsiteY4" fmla="*/ 0 h 303044"/>
                    <a:gd name="connsiteX5" fmla="*/ 341131 w 582348"/>
                    <a:gd name="connsiteY5" fmla="*/ 10 h 303044"/>
                    <a:gd name="connsiteX6" fmla="*/ 341142 w 582348"/>
                    <a:gd name="connsiteY6" fmla="*/ 0 h 303044"/>
                    <a:gd name="connsiteX7" fmla="*/ 341207 w 582348"/>
                    <a:gd name="connsiteY7" fmla="*/ 88 h 303044"/>
                    <a:gd name="connsiteX8" fmla="*/ 341309 w 582348"/>
                    <a:gd name="connsiteY8" fmla="*/ 0 h 303044"/>
                    <a:gd name="connsiteX9" fmla="*/ 341443 w 582348"/>
                    <a:gd name="connsiteY9" fmla="*/ 180 h 303044"/>
                    <a:gd name="connsiteX10" fmla="*/ 341652 w 582348"/>
                    <a:gd name="connsiteY10" fmla="*/ 0 h 303044"/>
                    <a:gd name="connsiteX11" fmla="*/ 341654 w 582348"/>
                    <a:gd name="connsiteY11" fmla="*/ 3 h 303044"/>
                    <a:gd name="connsiteX12" fmla="*/ 341659 w 582348"/>
                    <a:gd name="connsiteY12" fmla="*/ 0 h 303044"/>
                    <a:gd name="connsiteX13" fmla="*/ 341661 w 582348"/>
                    <a:gd name="connsiteY13" fmla="*/ 3 h 303044"/>
                    <a:gd name="connsiteX14" fmla="*/ 341665 w 582348"/>
                    <a:gd name="connsiteY14" fmla="*/ 0 h 303044"/>
                    <a:gd name="connsiteX15" fmla="*/ 341668 w 582348"/>
                    <a:gd name="connsiteY15" fmla="*/ 3 h 303044"/>
                    <a:gd name="connsiteX16" fmla="*/ 341672 w 582348"/>
                    <a:gd name="connsiteY16" fmla="*/ 0 h 303044"/>
                    <a:gd name="connsiteX17" fmla="*/ 341694 w 582348"/>
                    <a:gd name="connsiteY17" fmla="*/ 29 h 303044"/>
                    <a:gd name="connsiteX18" fmla="*/ 341727 w 582348"/>
                    <a:gd name="connsiteY18" fmla="*/ 0 h 303044"/>
                    <a:gd name="connsiteX19" fmla="*/ 341731 w 582348"/>
                    <a:gd name="connsiteY19" fmla="*/ 5 h 303044"/>
                    <a:gd name="connsiteX20" fmla="*/ 341738 w 582348"/>
                    <a:gd name="connsiteY20" fmla="*/ 0 h 303044"/>
                    <a:gd name="connsiteX21" fmla="*/ 341742 w 582348"/>
                    <a:gd name="connsiteY21" fmla="*/ 5 h 303044"/>
                    <a:gd name="connsiteX22" fmla="*/ 341748 w 582348"/>
                    <a:gd name="connsiteY22" fmla="*/ 0 h 303044"/>
                    <a:gd name="connsiteX23" fmla="*/ 341753 w 582348"/>
                    <a:gd name="connsiteY23" fmla="*/ 7 h 303044"/>
                    <a:gd name="connsiteX24" fmla="*/ 341761 w 582348"/>
                    <a:gd name="connsiteY24" fmla="*/ 0 h 303044"/>
                    <a:gd name="connsiteX25" fmla="*/ 341767 w 582348"/>
                    <a:gd name="connsiteY25" fmla="*/ 8 h 303044"/>
                    <a:gd name="connsiteX26" fmla="*/ 341776 w 582348"/>
                    <a:gd name="connsiteY26" fmla="*/ 0 h 303044"/>
                    <a:gd name="connsiteX27" fmla="*/ 341980 w 582348"/>
                    <a:gd name="connsiteY27" fmla="*/ 273 h 303044"/>
                    <a:gd name="connsiteX28" fmla="*/ 342295 w 582348"/>
                    <a:gd name="connsiteY28" fmla="*/ 0 h 303044"/>
                    <a:gd name="connsiteX29" fmla="*/ 582348 w 582348"/>
                    <a:gd name="connsiteY29" fmla="*/ 98931 h 303044"/>
                    <a:gd name="connsiteX30" fmla="*/ 0 w 582348"/>
                    <a:gd name="connsiteY30" fmla="*/ 303044 h 303044"/>
                    <a:gd name="connsiteX0" fmla="*/ 0 w 612545"/>
                    <a:gd name="connsiteY0" fmla="*/ 303044 h 303044"/>
                    <a:gd name="connsiteX1" fmla="*/ 341074 w 612545"/>
                    <a:gd name="connsiteY1" fmla="*/ 15 h 303044"/>
                    <a:gd name="connsiteX2" fmla="*/ 341092 w 612545"/>
                    <a:gd name="connsiteY2" fmla="*/ 0 h 303044"/>
                    <a:gd name="connsiteX3" fmla="*/ 341104 w 612545"/>
                    <a:gd name="connsiteY3" fmla="*/ 16 h 303044"/>
                    <a:gd name="connsiteX4" fmla="*/ 341123 w 612545"/>
                    <a:gd name="connsiteY4" fmla="*/ 0 h 303044"/>
                    <a:gd name="connsiteX5" fmla="*/ 341131 w 612545"/>
                    <a:gd name="connsiteY5" fmla="*/ 10 h 303044"/>
                    <a:gd name="connsiteX6" fmla="*/ 341142 w 612545"/>
                    <a:gd name="connsiteY6" fmla="*/ 0 h 303044"/>
                    <a:gd name="connsiteX7" fmla="*/ 341207 w 612545"/>
                    <a:gd name="connsiteY7" fmla="*/ 88 h 303044"/>
                    <a:gd name="connsiteX8" fmla="*/ 341309 w 612545"/>
                    <a:gd name="connsiteY8" fmla="*/ 0 h 303044"/>
                    <a:gd name="connsiteX9" fmla="*/ 341443 w 612545"/>
                    <a:gd name="connsiteY9" fmla="*/ 180 h 303044"/>
                    <a:gd name="connsiteX10" fmla="*/ 341652 w 612545"/>
                    <a:gd name="connsiteY10" fmla="*/ 0 h 303044"/>
                    <a:gd name="connsiteX11" fmla="*/ 341654 w 612545"/>
                    <a:gd name="connsiteY11" fmla="*/ 3 h 303044"/>
                    <a:gd name="connsiteX12" fmla="*/ 341659 w 612545"/>
                    <a:gd name="connsiteY12" fmla="*/ 0 h 303044"/>
                    <a:gd name="connsiteX13" fmla="*/ 341661 w 612545"/>
                    <a:gd name="connsiteY13" fmla="*/ 3 h 303044"/>
                    <a:gd name="connsiteX14" fmla="*/ 341665 w 612545"/>
                    <a:gd name="connsiteY14" fmla="*/ 0 h 303044"/>
                    <a:gd name="connsiteX15" fmla="*/ 341668 w 612545"/>
                    <a:gd name="connsiteY15" fmla="*/ 3 h 303044"/>
                    <a:gd name="connsiteX16" fmla="*/ 341672 w 612545"/>
                    <a:gd name="connsiteY16" fmla="*/ 0 h 303044"/>
                    <a:gd name="connsiteX17" fmla="*/ 341694 w 612545"/>
                    <a:gd name="connsiteY17" fmla="*/ 29 h 303044"/>
                    <a:gd name="connsiteX18" fmla="*/ 341727 w 612545"/>
                    <a:gd name="connsiteY18" fmla="*/ 0 h 303044"/>
                    <a:gd name="connsiteX19" fmla="*/ 341731 w 612545"/>
                    <a:gd name="connsiteY19" fmla="*/ 5 h 303044"/>
                    <a:gd name="connsiteX20" fmla="*/ 341738 w 612545"/>
                    <a:gd name="connsiteY20" fmla="*/ 0 h 303044"/>
                    <a:gd name="connsiteX21" fmla="*/ 341742 w 612545"/>
                    <a:gd name="connsiteY21" fmla="*/ 5 h 303044"/>
                    <a:gd name="connsiteX22" fmla="*/ 341748 w 612545"/>
                    <a:gd name="connsiteY22" fmla="*/ 0 h 303044"/>
                    <a:gd name="connsiteX23" fmla="*/ 341753 w 612545"/>
                    <a:gd name="connsiteY23" fmla="*/ 7 h 303044"/>
                    <a:gd name="connsiteX24" fmla="*/ 341761 w 612545"/>
                    <a:gd name="connsiteY24" fmla="*/ 0 h 303044"/>
                    <a:gd name="connsiteX25" fmla="*/ 341767 w 612545"/>
                    <a:gd name="connsiteY25" fmla="*/ 8 h 303044"/>
                    <a:gd name="connsiteX26" fmla="*/ 341776 w 612545"/>
                    <a:gd name="connsiteY26" fmla="*/ 0 h 303044"/>
                    <a:gd name="connsiteX27" fmla="*/ 341980 w 612545"/>
                    <a:gd name="connsiteY27" fmla="*/ 273 h 303044"/>
                    <a:gd name="connsiteX28" fmla="*/ 342295 w 612545"/>
                    <a:gd name="connsiteY28" fmla="*/ 0 h 303044"/>
                    <a:gd name="connsiteX29" fmla="*/ 612545 w 612545"/>
                    <a:gd name="connsiteY29" fmla="*/ 88866 h 303044"/>
                    <a:gd name="connsiteX30" fmla="*/ 0 w 612545"/>
                    <a:gd name="connsiteY30" fmla="*/ 303044 h 303044"/>
                    <a:gd name="connsiteX0" fmla="*/ 0 w 612545"/>
                    <a:gd name="connsiteY0" fmla="*/ 306399 h 306399"/>
                    <a:gd name="connsiteX1" fmla="*/ 341074 w 612545"/>
                    <a:gd name="connsiteY1" fmla="*/ 15 h 306399"/>
                    <a:gd name="connsiteX2" fmla="*/ 341092 w 612545"/>
                    <a:gd name="connsiteY2" fmla="*/ 0 h 306399"/>
                    <a:gd name="connsiteX3" fmla="*/ 341104 w 612545"/>
                    <a:gd name="connsiteY3" fmla="*/ 16 h 306399"/>
                    <a:gd name="connsiteX4" fmla="*/ 341123 w 612545"/>
                    <a:gd name="connsiteY4" fmla="*/ 0 h 306399"/>
                    <a:gd name="connsiteX5" fmla="*/ 341131 w 612545"/>
                    <a:gd name="connsiteY5" fmla="*/ 10 h 306399"/>
                    <a:gd name="connsiteX6" fmla="*/ 341142 w 612545"/>
                    <a:gd name="connsiteY6" fmla="*/ 0 h 306399"/>
                    <a:gd name="connsiteX7" fmla="*/ 341207 w 612545"/>
                    <a:gd name="connsiteY7" fmla="*/ 88 h 306399"/>
                    <a:gd name="connsiteX8" fmla="*/ 341309 w 612545"/>
                    <a:gd name="connsiteY8" fmla="*/ 0 h 306399"/>
                    <a:gd name="connsiteX9" fmla="*/ 341443 w 612545"/>
                    <a:gd name="connsiteY9" fmla="*/ 180 h 306399"/>
                    <a:gd name="connsiteX10" fmla="*/ 341652 w 612545"/>
                    <a:gd name="connsiteY10" fmla="*/ 0 h 306399"/>
                    <a:gd name="connsiteX11" fmla="*/ 341654 w 612545"/>
                    <a:gd name="connsiteY11" fmla="*/ 3 h 306399"/>
                    <a:gd name="connsiteX12" fmla="*/ 341659 w 612545"/>
                    <a:gd name="connsiteY12" fmla="*/ 0 h 306399"/>
                    <a:gd name="connsiteX13" fmla="*/ 341661 w 612545"/>
                    <a:gd name="connsiteY13" fmla="*/ 3 h 306399"/>
                    <a:gd name="connsiteX14" fmla="*/ 341665 w 612545"/>
                    <a:gd name="connsiteY14" fmla="*/ 0 h 306399"/>
                    <a:gd name="connsiteX15" fmla="*/ 341668 w 612545"/>
                    <a:gd name="connsiteY15" fmla="*/ 3 h 306399"/>
                    <a:gd name="connsiteX16" fmla="*/ 341672 w 612545"/>
                    <a:gd name="connsiteY16" fmla="*/ 0 h 306399"/>
                    <a:gd name="connsiteX17" fmla="*/ 341694 w 612545"/>
                    <a:gd name="connsiteY17" fmla="*/ 29 h 306399"/>
                    <a:gd name="connsiteX18" fmla="*/ 341727 w 612545"/>
                    <a:gd name="connsiteY18" fmla="*/ 0 h 306399"/>
                    <a:gd name="connsiteX19" fmla="*/ 341731 w 612545"/>
                    <a:gd name="connsiteY19" fmla="*/ 5 h 306399"/>
                    <a:gd name="connsiteX20" fmla="*/ 341738 w 612545"/>
                    <a:gd name="connsiteY20" fmla="*/ 0 h 306399"/>
                    <a:gd name="connsiteX21" fmla="*/ 341742 w 612545"/>
                    <a:gd name="connsiteY21" fmla="*/ 5 h 306399"/>
                    <a:gd name="connsiteX22" fmla="*/ 341748 w 612545"/>
                    <a:gd name="connsiteY22" fmla="*/ 0 h 306399"/>
                    <a:gd name="connsiteX23" fmla="*/ 341753 w 612545"/>
                    <a:gd name="connsiteY23" fmla="*/ 7 h 306399"/>
                    <a:gd name="connsiteX24" fmla="*/ 341761 w 612545"/>
                    <a:gd name="connsiteY24" fmla="*/ 0 h 306399"/>
                    <a:gd name="connsiteX25" fmla="*/ 341767 w 612545"/>
                    <a:gd name="connsiteY25" fmla="*/ 8 h 306399"/>
                    <a:gd name="connsiteX26" fmla="*/ 341776 w 612545"/>
                    <a:gd name="connsiteY26" fmla="*/ 0 h 306399"/>
                    <a:gd name="connsiteX27" fmla="*/ 341980 w 612545"/>
                    <a:gd name="connsiteY27" fmla="*/ 273 h 306399"/>
                    <a:gd name="connsiteX28" fmla="*/ 342295 w 612545"/>
                    <a:gd name="connsiteY28" fmla="*/ 0 h 306399"/>
                    <a:gd name="connsiteX29" fmla="*/ 612545 w 612545"/>
                    <a:gd name="connsiteY29" fmla="*/ 88866 h 306399"/>
                    <a:gd name="connsiteX30" fmla="*/ 0 w 612545"/>
                    <a:gd name="connsiteY30" fmla="*/ 306399 h 306399"/>
                    <a:gd name="connsiteX0" fmla="*/ 0 w 612545"/>
                    <a:gd name="connsiteY0" fmla="*/ 301366 h 301366"/>
                    <a:gd name="connsiteX1" fmla="*/ 341074 w 612545"/>
                    <a:gd name="connsiteY1" fmla="*/ 15 h 301366"/>
                    <a:gd name="connsiteX2" fmla="*/ 341092 w 612545"/>
                    <a:gd name="connsiteY2" fmla="*/ 0 h 301366"/>
                    <a:gd name="connsiteX3" fmla="*/ 341104 w 612545"/>
                    <a:gd name="connsiteY3" fmla="*/ 16 h 301366"/>
                    <a:gd name="connsiteX4" fmla="*/ 341123 w 612545"/>
                    <a:gd name="connsiteY4" fmla="*/ 0 h 301366"/>
                    <a:gd name="connsiteX5" fmla="*/ 341131 w 612545"/>
                    <a:gd name="connsiteY5" fmla="*/ 10 h 301366"/>
                    <a:gd name="connsiteX6" fmla="*/ 341142 w 612545"/>
                    <a:gd name="connsiteY6" fmla="*/ 0 h 301366"/>
                    <a:gd name="connsiteX7" fmla="*/ 341207 w 612545"/>
                    <a:gd name="connsiteY7" fmla="*/ 88 h 301366"/>
                    <a:gd name="connsiteX8" fmla="*/ 341309 w 612545"/>
                    <a:gd name="connsiteY8" fmla="*/ 0 h 301366"/>
                    <a:gd name="connsiteX9" fmla="*/ 341443 w 612545"/>
                    <a:gd name="connsiteY9" fmla="*/ 180 h 301366"/>
                    <a:gd name="connsiteX10" fmla="*/ 341652 w 612545"/>
                    <a:gd name="connsiteY10" fmla="*/ 0 h 301366"/>
                    <a:gd name="connsiteX11" fmla="*/ 341654 w 612545"/>
                    <a:gd name="connsiteY11" fmla="*/ 3 h 301366"/>
                    <a:gd name="connsiteX12" fmla="*/ 341659 w 612545"/>
                    <a:gd name="connsiteY12" fmla="*/ 0 h 301366"/>
                    <a:gd name="connsiteX13" fmla="*/ 341661 w 612545"/>
                    <a:gd name="connsiteY13" fmla="*/ 3 h 301366"/>
                    <a:gd name="connsiteX14" fmla="*/ 341665 w 612545"/>
                    <a:gd name="connsiteY14" fmla="*/ 0 h 301366"/>
                    <a:gd name="connsiteX15" fmla="*/ 341668 w 612545"/>
                    <a:gd name="connsiteY15" fmla="*/ 3 h 301366"/>
                    <a:gd name="connsiteX16" fmla="*/ 341672 w 612545"/>
                    <a:gd name="connsiteY16" fmla="*/ 0 h 301366"/>
                    <a:gd name="connsiteX17" fmla="*/ 341694 w 612545"/>
                    <a:gd name="connsiteY17" fmla="*/ 29 h 301366"/>
                    <a:gd name="connsiteX18" fmla="*/ 341727 w 612545"/>
                    <a:gd name="connsiteY18" fmla="*/ 0 h 301366"/>
                    <a:gd name="connsiteX19" fmla="*/ 341731 w 612545"/>
                    <a:gd name="connsiteY19" fmla="*/ 5 h 301366"/>
                    <a:gd name="connsiteX20" fmla="*/ 341738 w 612545"/>
                    <a:gd name="connsiteY20" fmla="*/ 0 h 301366"/>
                    <a:gd name="connsiteX21" fmla="*/ 341742 w 612545"/>
                    <a:gd name="connsiteY21" fmla="*/ 5 h 301366"/>
                    <a:gd name="connsiteX22" fmla="*/ 341748 w 612545"/>
                    <a:gd name="connsiteY22" fmla="*/ 0 h 301366"/>
                    <a:gd name="connsiteX23" fmla="*/ 341753 w 612545"/>
                    <a:gd name="connsiteY23" fmla="*/ 7 h 301366"/>
                    <a:gd name="connsiteX24" fmla="*/ 341761 w 612545"/>
                    <a:gd name="connsiteY24" fmla="*/ 0 h 301366"/>
                    <a:gd name="connsiteX25" fmla="*/ 341767 w 612545"/>
                    <a:gd name="connsiteY25" fmla="*/ 8 h 301366"/>
                    <a:gd name="connsiteX26" fmla="*/ 341776 w 612545"/>
                    <a:gd name="connsiteY26" fmla="*/ 0 h 301366"/>
                    <a:gd name="connsiteX27" fmla="*/ 341980 w 612545"/>
                    <a:gd name="connsiteY27" fmla="*/ 273 h 301366"/>
                    <a:gd name="connsiteX28" fmla="*/ 342295 w 612545"/>
                    <a:gd name="connsiteY28" fmla="*/ 0 h 301366"/>
                    <a:gd name="connsiteX29" fmla="*/ 612545 w 612545"/>
                    <a:gd name="connsiteY29" fmla="*/ 88866 h 301366"/>
                    <a:gd name="connsiteX30" fmla="*/ 0 w 612545"/>
                    <a:gd name="connsiteY30" fmla="*/ 301366 h 301366"/>
                    <a:gd name="connsiteX0" fmla="*/ 0 w 612545"/>
                    <a:gd name="connsiteY0" fmla="*/ 306399 h 306399"/>
                    <a:gd name="connsiteX1" fmla="*/ 341074 w 612545"/>
                    <a:gd name="connsiteY1" fmla="*/ 15 h 306399"/>
                    <a:gd name="connsiteX2" fmla="*/ 341092 w 612545"/>
                    <a:gd name="connsiteY2" fmla="*/ 0 h 306399"/>
                    <a:gd name="connsiteX3" fmla="*/ 341104 w 612545"/>
                    <a:gd name="connsiteY3" fmla="*/ 16 h 306399"/>
                    <a:gd name="connsiteX4" fmla="*/ 341123 w 612545"/>
                    <a:gd name="connsiteY4" fmla="*/ 0 h 306399"/>
                    <a:gd name="connsiteX5" fmla="*/ 341131 w 612545"/>
                    <a:gd name="connsiteY5" fmla="*/ 10 h 306399"/>
                    <a:gd name="connsiteX6" fmla="*/ 341142 w 612545"/>
                    <a:gd name="connsiteY6" fmla="*/ 0 h 306399"/>
                    <a:gd name="connsiteX7" fmla="*/ 341207 w 612545"/>
                    <a:gd name="connsiteY7" fmla="*/ 88 h 306399"/>
                    <a:gd name="connsiteX8" fmla="*/ 341309 w 612545"/>
                    <a:gd name="connsiteY8" fmla="*/ 0 h 306399"/>
                    <a:gd name="connsiteX9" fmla="*/ 341443 w 612545"/>
                    <a:gd name="connsiteY9" fmla="*/ 180 h 306399"/>
                    <a:gd name="connsiteX10" fmla="*/ 341652 w 612545"/>
                    <a:gd name="connsiteY10" fmla="*/ 0 h 306399"/>
                    <a:gd name="connsiteX11" fmla="*/ 341654 w 612545"/>
                    <a:gd name="connsiteY11" fmla="*/ 3 h 306399"/>
                    <a:gd name="connsiteX12" fmla="*/ 341659 w 612545"/>
                    <a:gd name="connsiteY12" fmla="*/ 0 h 306399"/>
                    <a:gd name="connsiteX13" fmla="*/ 341661 w 612545"/>
                    <a:gd name="connsiteY13" fmla="*/ 3 h 306399"/>
                    <a:gd name="connsiteX14" fmla="*/ 341665 w 612545"/>
                    <a:gd name="connsiteY14" fmla="*/ 0 h 306399"/>
                    <a:gd name="connsiteX15" fmla="*/ 341668 w 612545"/>
                    <a:gd name="connsiteY15" fmla="*/ 3 h 306399"/>
                    <a:gd name="connsiteX16" fmla="*/ 341672 w 612545"/>
                    <a:gd name="connsiteY16" fmla="*/ 0 h 306399"/>
                    <a:gd name="connsiteX17" fmla="*/ 341694 w 612545"/>
                    <a:gd name="connsiteY17" fmla="*/ 29 h 306399"/>
                    <a:gd name="connsiteX18" fmla="*/ 341727 w 612545"/>
                    <a:gd name="connsiteY18" fmla="*/ 0 h 306399"/>
                    <a:gd name="connsiteX19" fmla="*/ 341731 w 612545"/>
                    <a:gd name="connsiteY19" fmla="*/ 5 h 306399"/>
                    <a:gd name="connsiteX20" fmla="*/ 341738 w 612545"/>
                    <a:gd name="connsiteY20" fmla="*/ 0 h 306399"/>
                    <a:gd name="connsiteX21" fmla="*/ 341742 w 612545"/>
                    <a:gd name="connsiteY21" fmla="*/ 5 h 306399"/>
                    <a:gd name="connsiteX22" fmla="*/ 341748 w 612545"/>
                    <a:gd name="connsiteY22" fmla="*/ 0 h 306399"/>
                    <a:gd name="connsiteX23" fmla="*/ 341753 w 612545"/>
                    <a:gd name="connsiteY23" fmla="*/ 7 h 306399"/>
                    <a:gd name="connsiteX24" fmla="*/ 341761 w 612545"/>
                    <a:gd name="connsiteY24" fmla="*/ 0 h 306399"/>
                    <a:gd name="connsiteX25" fmla="*/ 341767 w 612545"/>
                    <a:gd name="connsiteY25" fmla="*/ 8 h 306399"/>
                    <a:gd name="connsiteX26" fmla="*/ 341776 w 612545"/>
                    <a:gd name="connsiteY26" fmla="*/ 0 h 306399"/>
                    <a:gd name="connsiteX27" fmla="*/ 341980 w 612545"/>
                    <a:gd name="connsiteY27" fmla="*/ 273 h 306399"/>
                    <a:gd name="connsiteX28" fmla="*/ 342295 w 612545"/>
                    <a:gd name="connsiteY28" fmla="*/ 0 h 306399"/>
                    <a:gd name="connsiteX29" fmla="*/ 612545 w 612545"/>
                    <a:gd name="connsiteY29" fmla="*/ 88866 h 306399"/>
                    <a:gd name="connsiteX30" fmla="*/ 0 w 612545"/>
                    <a:gd name="connsiteY30" fmla="*/ 306399 h 306399"/>
                    <a:gd name="connsiteX0" fmla="*/ 0 w 574450"/>
                    <a:gd name="connsiteY0" fmla="*/ 306399 h 306399"/>
                    <a:gd name="connsiteX1" fmla="*/ 341074 w 574450"/>
                    <a:gd name="connsiteY1" fmla="*/ 15 h 306399"/>
                    <a:gd name="connsiteX2" fmla="*/ 341092 w 574450"/>
                    <a:gd name="connsiteY2" fmla="*/ 0 h 306399"/>
                    <a:gd name="connsiteX3" fmla="*/ 341104 w 574450"/>
                    <a:gd name="connsiteY3" fmla="*/ 16 h 306399"/>
                    <a:gd name="connsiteX4" fmla="*/ 341123 w 574450"/>
                    <a:gd name="connsiteY4" fmla="*/ 0 h 306399"/>
                    <a:gd name="connsiteX5" fmla="*/ 341131 w 574450"/>
                    <a:gd name="connsiteY5" fmla="*/ 10 h 306399"/>
                    <a:gd name="connsiteX6" fmla="*/ 341142 w 574450"/>
                    <a:gd name="connsiteY6" fmla="*/ 0 h 306399"/>
                    <a:gd name="connsiteX7" fmla="*/ 341207 w 574450"/>
                    <a:gd name="connsiteY7" fmla="*/ 88 h 306399"/>
                    <a:gd name="connsiteX8" fmla="*/ 341309 w 574450"/>
                    <a:gd name="connsiteY8" fmla="*/ 0 h 306399"/>
                    <a:gd name="connsiteX9" fmla="*/ 341443 w 574450"/>
                    <a:gd name="connsiteY9" fmla="*/ 180 h 306399"/>
                    <a:gd name="connsiteX10" fmla="*/ 341652 w 574450"/>
                    <a:gd name="connsiteY10" fmla="*/ 0 h 306399"/>
                    <a:gd name="connsiteX11" fmla="*/ 341654 w 574450"/>
                    <a:gd name="connsiteY11" fmla="*/ 3 h 306399"/>
                    <a:gd name="connsiteX12" fmla="*/ 341659 w 574450"/>
                    <a:gd name="connsiteY12" fmla="*/ 0 h 306399"/>
                    <a:gd name="connsiteX13" fmla="*/ 341661 w 574450"/>
                    <a:gd name="connsiteY13" fmla="*/ 3 h 306399"/>
                    <a:gd name="connsiteX14" fmla="*/ 341665 w 574450"/>
                    <a:gd name="connsiteY14" fmla="*/ 0 h 306399"/>
                    <a:gd name="connsiteX15" fmla="*/ 341668 w 574450"/>
                    <a:gd name="connsiteY15" fmla="*/ 3 h 306399"/>
                    <a:gd name="connsiteX16" fmla="*/ 341672 w 574450"/>
                    <a:gd name="connsiteY16" fmla="*/ 0 h 306399"/>
                    <a:gd name="connsiteX17" fmla="*/ 341694 w 574450"/>
                    <a:gd name="connsiteY17" fmla="*/ 29 h 306399"/>
                    <a:gd name="connsiteX18" fmla="*/ 341727 w 574450"/>
                    <a:gd name="connsiteY18" fmla="*/ 0 h 306399"/>
                    <a:gd name="connsiteX19" fmla="*/ 341731 w 574450"/>
                    <a:gd name="connsiteY19" fmla="*/ 5 h 306399"/>
                    <a:gd name="connsiteX20" fmla="*/ 341738 w 574450"/>
                    <a:gd name="connsiteY20" fmla="*/ 0 h 306399"/>
                    <a:gd name="connsiteX21" fmla="*/ 341742 w 574450"/>
                    <a:gd name="connsiteY21" fmla="*/ 5 h 306399"/>
                    <a:gd name="connsiteX22" fmla="*/ 341748 w 574450"/>
                    <a:gd name="connsiteY22" fmla="*/ 0 h 306399"/>
                    <a:gd name="connsiteX23" fmla="*/ 341753 w 574450"/>
                    <a:gd name="connsiteY23" fmla="*/ 7 h 306399"/>
                    <a:gd name="connsiteX24" fmla="*/ 341761 w 574450"/>
                    <a:gd name="connsiteY24" fmla="*/ 0 h 306399"/>
                    <a:gd name="connsiteX25" fmla="*/ 341767 w 574450"/>
                    <a:gd name="connsiteY25" fmla="*/ 8 h 306399"/>
                    <a:gd name="connsiteX26" fmla="*/ 341776 w 574450"/>
                    <a:gd name="connsiteY26" fmla="*/ 0 h 306399"/>
                    <a:gd name="connsiteX27" fmla="*/ 341980 w 574450"/>
                    <a:gd name="connsiteY27" fmla="*/ 273 h 306399"/>
                    <a:gd name="connsiteX28" fmla="*/ 342295 w 574450"/>
                    <a:gd name="connsiteY28" fmla="*/ 0 h 306399"/>
                    <a:gd name="connsiteX29" fmla="*/ 574450 w 574450"/>
                    <a:gd name="connsiteY29" fmla="*/ 99533 h 306399"/>
                    <a:gd name="connsiteX30" fmla="*/ 0 w 574450"/>
                    <a:gd name="connsiteY30" fmla="*/ 306399 h 306399"/>
                    <a:gd name="connsiteX0" fmla="*/ 0 w 607974"/>
                    <a:gd name="connsiteY0" fmla="*/ 306399 h 306399"/>
                    <a:gd name="connsiteX1" fmla="*/ 341074 w 607974"/>
                    <a:gd name="connsiteY1" fmla="*/ 15 h 306399"/>
                    <a:gd name="connsiteX2" fmla="*/ 341092 w 607974"/>
                    <a:gd name="connsiteY2" fmla="*/ 0 h 306399"/>
                    <a:gd name="connsiteX3" fmla="*/ 341104 w 607974"/>
                    <a:gd name="connsiteY3" fmla="*/ 16 h 306399"/>
                    <a:gd name="connsiteX4" fmla="*/ 341123 w 607974"/>
                    <a:gd name="connsiteY4" fmla="*/ 0 h 306399"/>
                    <a:gd name="connsiteX5" fmla="*/ 341131 w 607974"/>
                    <a:gd name="connsiteY5" fmla="*/ 10 h 306399"/>
                    <a:gd name="connsiteX6" fmla="*/ 341142 w 607974"/>
                    <a:gd name="connsiteY6" fmla="*/ 0 h 306399"/>
                    <a:gd name="connsiteX7" fmla="*/ 341207 w 607974"/>
                    <a:gd name="connsiteY7" fmla="*/ 88 h 306399"/>
                    <a:gd name="connsiteX8" fmla="*/ 341309 w 607974"/>
                    <a:gd name="connsiteY8" fmla="*/ 0 h 306399"/>
                    <a:gd name="connsiteX9" fmla="*/ 341443 w 607974"/>
                    <a:gd name="connsiteY9" fmla="*/ 180 h 306399"/>
                    <a:gd name="connsiteX10" fmla="*/ 341652 w 607974"/>
                    <a:gd name="connsiteY10" fmla="*/ 0 h 306399"/>
                    <a:gd name="connsiteX11" fmla="*/ 341654 w 607974"/>
                    <a:gd name="connsiteY11" fmla="*/ 3 h 306399"/>
                    <a:gd name="connsiteX12" fmla="*/ 341659 w 607974"/>
                    <a:gd name="connsiteY12" fmla="*/ 0 h 306399"/>
                    <a:gd name="connsiteX13" fmla="*/ 341661 w 607974"/>
                    <a:gd name="connsiteY13" fmla="*/ 3 h 306399"/>
                    <a:gd name="connsiteX14" fmla="*/ 341665 w 607974"/>
                    <a:gd name="connsiteY14" fmla="*/ 0 h 306399"/>
                    <a:gd name="connsiteX15" fmla="*/ 341668 w 607974"/>
                    <a:gd name="connsiteY15" fmla="*/ 3 h 306399"/>
                    <a:gd name="connsiteX16" fmla="*/ 341672 w 607974"/>
                    <a:gd name="connsiteY16" fmla="*/ 0 h 306399"/>
                    <a:gd name="connsiteX17" fmla="*/ 341694 w 607974"/>
                    <a:gd name="connsiteY17" fmla="*/ 29 h 306399"/>
                    <a:gd name="connsiteX18" fmla="*/ 341727 w 607974"/>
                    <a:gd name="connsiteY18" fmla="*/ 0 h 306399"/>
                    <a:gd name="connsiteX19" fmla="*/ 341731 w 607974"/>
                    <a:gd name="connsiteY19" fmla="*/ 5 h 306399"/>
                    <a:gd name="connsiteX20" fmla="*/ 341738 w 607974"/>
                    <a:gd name="connsiteY20" fmla="*/ 0 h 306399"/>
                    <a:gd name="connsiteX21" fmla="*/ 341742 w 607974"/>
                    <a:gd name="connsiteY21" fmla="*/ 5 h 306399"/>
                    <a:gd name="connsiteX22" fmla="*/ 341748 w 607974"/>
                    <a:gd name="connsiteY22" fmla="*/ 0 h 306399"/>
                    <a:gd name="connsiteX23" fmla="*/ 341753 w 607974"/>
                    <a:gd name="connsiteY23" fmla="*/ 7 h 306399"/>
                    <a:gd name="connsiteX24" fmla="*/ 341761 w 607974"/>
                    <a:gd name="connsiteY24" fmla="*/ 0 h 306399"/>
                    <a:gd name="connsiteX25" fmla="*/ 341767 w 607974"/>
                    <a:gd name="connsiteY25" fmla="*/ 8 h 306399"/>
                    <a:gd name="connsiteX26" fmla="*/ 341776 w 607974"/>
                    <a:gd name="connsiteY26" fmla="*/ 0 h 306399"/>
                    <a:gd name="connsiteX27" fmla="*/ 341980 w 607974"/>
                    <a:gd name="connsiteY27" fmla="*/ 273 h 306399"/>
                    <a:gd name="connsiteX28" fmla="*/ 342295 w 607974"/>
                    <a:gd name="connsiteY28" fmla="*/ 0 h 306399"/>
                    <a:gd name="connsiteX29" fmla="*/ 607974 w 607974"/>
                    <a:gd name="connsiteY29" fmla="*/ 87343 h 306399"/>
                    <a:gd name="connsiteX30" fmla="*/ 0 w 607974"/>
                    <a:gd name="connsiteY30" fmla="*/ 306399 h 306399"/>
                    <a:gd name="connsiteX0" fmla="*/ 0 w 603403"/>
                    <a:gd name="connsiteY0" fmla="*/ 306399 h 306399"/>
                    <a:gd name="connsiteX1" fmla="*/ 341074 w 603403"/>
                    <a:gd name="connsiteY1" fmla="*/ 15 h 306399"/>
                    <a:gd name="connsiteX2" fmla="*/ 341092 w 603403"/>
                    <a:gd name="connsiteY2" fmla="*/ 0 h 306399"/>
                    <a:gd name="connsiteX3" fmla="*/ 341104 w 603403"/>
                    <a:gd name="connsiteY3" fmla="*/ 16 h 306399"/>
                    <a:gd name="connsiteX4" fmla="*/ 341123 w 603403"/>
                    <a:gd name="connsiteY4" fmla="*/ 0 h 306399"/>
                    <a:gd name="connsiteX5" fmla="*/ 341131 w 603403"/>
                    <a:gd name="connsiteY5" fmla="*/ 10 h 306399"/>
                    <a:gd name="connsiteX6" fmla="*/ 341142 w 603403"/>
                    <a:gd name="connsiteY6" fmla="*/ 0 h 306399"/>
                    <a:gd name="connsiteX7" fmla="*/ 341207 w 603403"/>
                    <a:gd name="connsiteY7" fmla="*/ 88 h 306399"/>
                    <a:gd name="connsiteX8" fmla="*/ 341309 w 603403"/>
                    <a:gd name="connsiteY8" fmla="*/ 0 h 306399"/>
                    <a:gd name="connsiteX9" fmla="*/ 341443 w 603403"/>
                    <a:gd name="connsiteY9" fmla="*/ 180 h 306399"/>
                    <a:gd name="connsiteX10" fmla="*/ 341652 w 603403"/>
                    <a:gd name="connsiteY10" fmla="*/ 0 h 306399"/>
                    <a:gd name="connsiteX11" fmla="*/ 341654 w 603403"/>
                    <a:gd name="connsiteY11" fmla="*/ 3 h 306399"/>
                    <a:gd name="connsiteX12" fmla="*/ 341659 w 603403"/>
                    <a:gd name="connsiteY12" fmla="*/ 0 h 306399"/>
                    <a:gd name="connsiteX13" fmla="*/ 341661 w 603403"/>
                    <a:gd name="connsiteY13" fmla="*/ 3 h 306399"/>
                    <a:gd name="connsiteX14" fmla="*/ 341665 w 603403"/>
                    <a:gd name="connsiteY14" fmla="*/ 0 h 306399"/>
                    <a:gd name="connsiteX15" fmla="*/ 341668 w 603403"/>
                    <a:gd name="connsiteY15" fmla="*/ 3 h 306399"/>
                    <a:gd name="connsiteX16" fmla="*/ 341672 w 603403"/>
                    <a:gd name="connsiteY16" fmla="*/ 0 h 306399"/>
                    <a:gd name="connsiteX17" fmla="*/ 341694 w 603403"/>
                    <a:gd name="connsiteY17" fmla="*/ 29 h 306399"/>
                    <a:gd name="connsiteX18" fmla="*/ 341727 w 603403"/>
                    <a:gd name="connsiteY18" fmla="*/ 0 h 306399"/>
                    <a:gd name="connsiteX19" fmla="*/ 341731 w 603403"/>
                    <a:gd name="connsiteY19" fmla="*/ 5 h 306399"/>
                    <a:gd name="connsiteX20" fmla="*/ 341738 w 603403"/>
                    <a:gd name="connsiteY20" fmla="*/ 0 h 306399"/>
                    <a:gd name="connsiteX21" fmla="*/ 341742 w 603403"/>
                    <a:gd name="connsiteY21" fmla="*/ 5 h 306399"/>
                    <a:gd name="connsiteX22" fmla="*/ 341748 w 603403"/>
                    <a:gd name="connsiteY22" fmla="*/ 0 h 306399"/>
                    <a:gd name="connsiteX23" fmla="*/ 341753 w 603403"/>
                    <a:gd name="connsiteY23" fmla="*/ 7 h 306399"/>
                    <a:gd name="connsiteX24" fmla="*/ 341761 w 603403"/>
                    <a:gd name="connsiteY24" fmla="*/ 0 h 306399"/>
                    <a:gd name="connsiteX25" fmla="*/ 341767 w 603403"/>
                    <a:gd name="connsiteY25" fmla="*/ 8 h 306399"/>
                    <a:gd name="connsiteX26" fmla="*/ 341776 w 603403"/>
                    <a:gd name="connsiteY26" fmla="*/ 0 h 306399"/>
                    <a:gd name="connsiteX27" fmla="*/ 341980 w 603403"/>
                    <a:gd name="connsiteY27" fmla="*/ 273 h 306399"/>
                    <a:gd name="connsiteX28" fmla="*/ 342295 w 603403"/>
                    <a:gd name="connsiteY28" fmla="*/ 0 h 306399"/>
                    <a:gd name="connsiteX29" fmla="*/ 603403 w 603403"/>
                    <a:gd name="connsiteY29" fmla="*/ 88867 h 306399"/>
                    <a:gd name="connsiteX30" fmla="*/ 0 w 603403"/>
                    <a:gd name="connsiteY30" fmla="*/ 306399 h 306399"/>
                    <a:gd name="connsiteX0" fmla="*/ 0 w 609498"/>
                    <a:gd name="connsiteY0" fmla="*/ 306399 h 306399"/>
                    <a:gd name="connsiteX1" fmla="*/ 341074 w 609498"/>
                    <a:gd name="connsiteY1" fmla="*/ 15 h 306399"/>
                    <a:gd name="connsiteX2" fmla="*/ 341092 w 609498"/>
                    <a:gd name="connsiteY2" fmla="*/ 0 h 306399"/>
                    <a:gd name="connsiteX3" fmla="*/ 341104 w 609498"/>
                    <a:gd name="connsiteY3" fmla="*/ 16 h 306399"/>
                    <a:gd name="connsiteX4" fmla="*/ 341123 w 609498"/>
                    <a:gd name="connsiteY4" fmla="*/ 0 h 306399"/>
                    <a:gd name="connsiteX5" fmla="*/ 341131 w 609498"/>
                    <a:gd name="connsiteY5" fmla="*/ 10 h 306399"/>
                    <a:gd name="connsiteX6" fmla="*/ 341142 w 609498"/>
                    <a:gd name="connsiteY6" fmla="*/ 0 h 306399"/>
                    <a:gd name="connsiteX7" fmla="*/ 341207 w 609498"/>
                    <a:gd name="connsiteY7" fmla="*/ 88 h 306399"/>
                    <a:gd name="connsiteX8" fmla="*/ 341309 w 609498"/>
                    <a:gd name="connsiteY8" fmla="*/ 0 h 306399"/>
                    <a:gd name="connsiteX9" fmla="*/ 341443 w 609498"/>
                    <a:gd name="connsiteY9" fmla="*/ 180 h 306399"/>
                    <a:gd name="connsiteX10" fmla="*/ 341652 w 609498"/>
                    <a:gd name="connsiteY10" fmla="*/ 0 h 306399"/>
                    <a:gd name="connsiteX11" fmla="*/ 341654 w 609498"/>
                    <a:gd name="connsiteY11" fmla="*/ 3 h 306399"/>
                    <a:gd name="connsiteX12" fmla="*/ 341659 w 609498"/>
                    <a:gd name="connsiteY12" fmla="*/ 0 h 306399"/>
                    <a:gd name="connsiteX13" fmla="*/ 341661 w 609498"/>
                    <a:gd name="connsiteY13" fmla="*/ 3 h 306399"/>
                    <a:gd name="connsiteX14" fmla="*/ 341665 w 609498"/>
                    <a:gd name="connsiteY14" fmla="*/ 0 h 306399"/>
                    <a:gd name="connsiteX15" fmla="*/ 341668 w 609498"/>
                    <a:gd name="connsiteY15" fmla="*/ 3 h 306399"/>
                    <a:gd name="connsiteX16" fmla="*/ 341672 w 609498"/>
                    <a:gd name="connsiteY16" fmla="*/ 0 h 306399"/>
                    <a:gd name="connsiteX17" fmla="*/ 341694 w 609498"/>
                    <a:gd name="connsiteY17" fmla="*/ 29 h 306399"/>
                    <a:gd name="connsiteX18" fmla="*/ 341727 w 609498"/>
                    <a:gd name="connsiteY18" fmla="*/ 0 h 306399"/>
                    <a:gd name="connsiteX19" fmla="*/ 341731 w 609498"/>
                    <a:gd name="connsiteY19" fmla="*/ 5 h 306399"/>
                    <a:gd name="connsiteX20" fmla="*/ 341738 w 609498"/>
                    <a:gd name="connsiteY20" fmla="*/ 0 h 306399"/>
                    <a:gd name="connsiteX21" fmla="*/ 341742 w 609498"/>
                    <a:gd name="connsiteY21" fmla="*/ 5 h 306399"/>
                    <a:gd name="connsiteX22" fmla="*/ 341748 w 609498"/>
                    <a:gd name="connsiteY22" fmla="*/ 0 h 306399"/>
                    <a:gd name="connsiteX23" fmla="*/ 341753 w 609498"/>
                    <a:gd name="connsiteY23" fmla="*/ 7 h 306399"/>
                    <a:gd name="connsiteX24" fmla="*/ 341761 w 609498"/>
                    <a:gd name="connsiteY24" fmla="*/ 0 h 306399"/>
                    <a:gd name="connsiteX25" fmla="*/ 341767 w 609498"/>
                    <a:gd name="connsiteY25" fmla="*/ 8 h 306399"/>
                    <a:gd name="connsiteX26" fmla="*/ 341776 w 609498"/>
                    <a:gd name="connsiteY26" fmla="*/ 0 h 306399"/>
                    <a:gd name="connsiteX27" fmla="*/ 341980 w 609498"/>
                    <a:gd name="connsiteY27" fmla="*/ 273 h 306399"/>
                    <a:gd name="connsiteX28" fmla="*/ 342295 w 609498"/>
                    <a:gd name="connsiteY28" fmla="*/ 0 h 306399"/>
                    <a:gd name="connsiteX29" fmla="*/ 609498 w 609498"/>
                    <a:gd name="connsiteY29" fmla="*/ 88867 h 306399"/>
                    <a:gd name="connsiteX30" fmla="*/ 0 w 609498"/>
                    <a:gd name="connsiteY30" fmla="*/ 306399 h 306399"/>
                    <a:gd name="connsiteX0" fmla="*/ 0 w 604927"/>
                    <a:gd name="connsiteY0" fmla="*/ 304875 h 304875"/>
                    <a:gd name="connsiteX1" fmla="*/ 336503 w 604927"/>
                    <a:gd name="connsiteY1" fmla="*/ 15 h 304875"/>
                    <a:gd name="connsiteX2" fmla="*/ 336521 w 604927"/>
                    <a:gd name="connsiteY2" fmla="*/ 0 h 304875"/>
                    <a:gd name="connsiteX3" fmla="*/ 336533 w 604927"/>
                    <a:gd name="connsiteY3" fmla="*/ 16 h 304875"/>
                    <a:gd name="connsiteX4" fmla="*/ 336552 w 604927"/>
                    <a:gd name="connsiteY4" fmla="*/ 0 h 304875"/>
                    <a:gd name="connsiteX5" fmla="*/ 336560 w 604927"/>
                    <a:gd name="connsiteY5" fmla="*/ 10 h 304875"/>
                    <a:gd name="connsiteX6" fmla="*/ 336571 w 604927"/>
                    <a:gd name="connsiteY6" fmla="*/ 0 h 304875"/>
                    <a:gd name="connsiteX7" fmla="*/ 336636 w 604927"/>
                    <a:gd name="connsiteY7" fmla="*/ 88 h 304875"/>
                    <a:gd name="connsiteX8" fmla="*/ 336738 w 604927"/>
                    <a:gd name="connsiteY8" fmla="*/ 0 h 304875"/>
                    <a:gd name="connsiteX9" fmla="*/ 336872 w 604927"/>
                    <a:gd name="connsiteY9" fmla="*/ 180 h 304875"/>
                    <a:gd name="connsiteX10" fmla="*/ 337081 w 604927"/>
                    <a:gd name="connsiteY10" fmla="*/ 0 h 304875"/>
                    <a:gd name="connsiteX11" fmla="*/ 337083 w 604927"/>
                    <a:gd name="connsiteY11" fmla="*/ 3 h 304875"/>
                    <a:gd name="connsiteX12" fmla="*/ 337088 w 604927"/>
                    <a:gd name="connsiteY12" fmla="*/ 0 h 304875"/>
                    <a:gd name="connsiteX13" fmla="*/ 337090 w 604927"/>
                    <a:gd name="connsiteY13" fmla="*/ 3 h 304875"/>
                    <a:gd name="connsiteX14" fmla="*/ 337094 w 604927"/>
                    <a:gd name="connsiteY14" fmla="*/ 0 h 304875"/>
                    <a:gd name="connsiteX15" fmla="*/ 337097 w 604927"/>
                    <a:gd name="connsiteY15" fmla="*/ 3 h 304875"/>
                    <a:gd name="connsiteX16" fmla="*/ 337101 w 604927"/>
                    <a:gd name="connsiteY16" fmla="*/ 0 h 304875"/>
                    <a:gd name="connsiteX17" fmla="*/ 337123 w 604927"/>
                    <a:gd name="connsiteY17" fmla="*/ 29 h 304875"/>
                    <a:gd name="connsiteX18" fmla="*/ 337156 w 604927"/>
                    <a:gd name="connsiteY18" fmla="*/ 0 h 304875"/>
                    <a:gd name="connsiteX19" fmla="*/ 337160 w 604927"/>
                    <a:gd name="connsiteY19" fmla="*/ 5 h 304875"/>
                    <a:gd name="connsiteX20" fmla="*/ 337167 w 604927"/>
                    <a:gd name="connsiteY20" fmla="*/ 0 h 304875"/>
                    <a:gd name="connsiteX21" fmla="*/ 337171 w 604927"/>
                    <a:gd name="connsiteY21" fmla="*/ 5 h 304875"/>
                    <a:gd name="connsiteX22" fmla="*/ 337177 w 604927"/>
                    <a:gd name="connsiteY22" fmla="*/ 0 h 304875"/>
                    <a:gd name="connsiteX23" fmla="*/ 337182 w 604927"/>
                    <a:gd name="connsiteY23" fmla="*/ 7 h 304875"/>
                    <a:gd name="connsiteX24" fmla="*/ 337190 w 604927"/>
                    <a:gd name="connsiteY24" fmla="*/ 0 h 304875"/>
                    <a:gd name="connsiteX25" fmla="*/ 337196 w 604927"/>
                    <a:gd name="connsiteY25" fmla="*/ 8 h 304875"/>
                    <a:gd name="connsiteX26" fmla="*/ 337205 w 604927"/>
                    <a:gd name="connsiteY26" fmla="*/ 0 h 304875"/>
                    <a:gd name="connsiteX27" fmla="*/ 337409 w 604927"/>
                    <a:gd name="connsiteY27" fmla="*/ 273 h 304875"/>
                    <a:gd name="connsiteX28" fmla="*/ 337724 w 604927"/>
                    <a:gd name="connsiteY28" fmla="*/ 0 h 304875"/>
                    <a:gd name="connsiteX29" fmla="*/ 604927 w 604927"/>
                    <a:gd name="connsiteY29" fmla="*/ 88867 h 304875"/>
                    <a:gd name="connsiteX30" fmla="*/ 0 w 604927"/>
                    <a:gd name="connsiteY30" fmla="*/ 304875 h 304875"/>
                    <a:gd name="connsiteX0" fmla="*/ 0 w 547022"/>
                    <a:gd name="connsiteY0" fmla="*/ 304875 h 304875"/>
                    <a:gd name="connsiteX1" fmla="*/ 336503 w 547022"/>
                    <a:gd name="connsiteY1" fmla="*/ 15 h 304875"/>
                    <a:gd name="connsiteX2" fmla="*/ 336521 w 547022"/>
                    <a:gd name="connsiteY2" fmla="*/ 0 h 304875"/>
                    <a:gd name="connsiteX3" fmla="*/ 336533 w 547022"/>
                    <a:gd name="connsiteY3" fmla="*/ 16 h 304875"/>
                    <a:gd name="connsiteX4" fmla="*/ 336552 w 547022"/>
                    <a:gd name="connsiteY4" fmla="*/ 0 h 304875"/>
                    <a:gd name="connsiteX5" fmla="*/ 336560 w 547022"/>
                    <a:gd name="connsiteY5" fmla="*/ 10 h 304875"/>
                    <a:gd name="connsiteX6" fmla="*/ 336571 w 547022"/>
                    <a:gd name="connsiteY6" fmla="*/ 0 h 304875"/>
                    <a:gd name="connsiteX7" fmla="*/ 336636 w 547022"/>
                    <a:gd name="connsiteY7" fmla="*/ 88 h 304875"/>
                    <a:gd name="connsiteX8" fmla="*/ 336738 w 547022"/>
                    <a:gd name="connsiteY8" fmla="*/ 0 h 304875"/>
                    <a:gd name="connsiteX9" fmla="*/ 336872 w 547022"/>
                    <a:gd name="connsiteY9" fmla="*/ 180 h 304875"/>
                    <a:gd name="connsiteX10" fmla="*/ 337081 w 547022"/>
                    <a:gd name="connsiteY10" fmla="*/ 0 h 304875"/>
                    <a:gd name="connsiteX11" fmla="*/ 337083 w 547022"/>
                    <a:gd name="connsiteY11" fmla="*/ 3 h 304875"/>
                    <a:gd name="connsiteX12" fmla="*/ 337088 w 547022"/>
                    <a:gd name="connsiteY12" fmla="*/ 0 h 304875"/>
                    <a:gd name="connsiteX13" fmla="*/ 337090 w 547022"/>
                    <a:gd name="connsiteY13" fmla="*/ 3 h 304875"/>
                    <a:gd name="connsiteX14" fmla="*/ 337094 w 547022"/>
                    <a:gd name="connsiteY14" fmla="*/ 0 h 304875"/>
                    <a:gd name="connsiteX15" fmla="*/ 337097 w 547022"/>
                    <a:gd name="connsiteY15" fmla="*/ 3 h 304875"/>
                    <a:gd name="connsiteX16" fmla="*/ 337101 w 547022"/>
                    <a:gd name="connsiteY16" fmla="*/ 0 h 304875"/>
                    <a:gd name="connsiteX17" fmla="*/ 337123 w 547022"/>
                    <a:gd name="connsiteY17" fmla="*/ 29 h 304875"/>
                    <a:gd name="connsiteX18" fmla="*/ 337156 w 547022"/>
                    <a:gd name="connsiteY18" fmla="*/ 0 h 304875"/>
                    <a:gd name="connsiteX19" fmla="*/ 337160 w 547022"/>
                    <a:gd name="connsiteY19" fmla="*/ 5 h 304875"/>
                    <a:gd name="connsiteX20" fmla="*/ 337167 w 547022"/>
                    <a:gd name="connsiteY20" fmla="*/ 0 h 304875"/>
                    <a:gd name="connsiteX21" fmla="*/ 337171 w 547022"/>
                    <a:gd name="connsiteY21" fmla="*/ 5 h 304875"/>
                    <a:gd name="connsiteX22" fmla="*/ 337177 w 547022"/>
                    <a:gd name="connsiteY22" fmla="*/ 0 h 304875"/>
                    <a:gd name="connsiteX23" fmla="*/ 337182 w 547022"/>
                    <a:gd name="connsiteY23" fmla="*/ 7 h 304875"/>
                    <a:gd name="connsiteX24" fmla="*/ 337190 w 547022"/>
                    <a:gd name="connsiteY24" fmla="*/ 0 h 304875"/>
                    <a:gd name="connsiteX25" fmla="*/ 337196 w 547022"/>
                    <a:gd name="connsiteY25" fmla="*/ 8 h 304875"/>
                    <a:gd name="connsiteX26" fmla="*/ 337205 w 547022"/>
                    <a:gd name="connsiteY26" fmla="*/ 0 h 304875"/>
                    <a:gd name="connsiteX27" fmla="*/ 337409 w 547022"/>
                    <a:gd name="connsiteY27" fmla="*/ 273 h 304875"/>
                    <a:gd name="connsiteX28" fmla="*/ 337724 w 547022"/>
                    <a:gd name="connsiteY28" fmla="*/ 0 h 304875"/>
                    <a:gd name="connsiteX29" fmla="*/ 547022 w 547022"/>
                    <a:gd name="connsiteY29" fmla="*/ 111724 h 304875"/>
                    <a:gd name="connsiteX30" fmla="*/ 0 w 547022"/>
                    <a:gd name="connsiteY30" fmla="*/ 304875 h 304875"/>
                    <a:gd name="connsiteX0" fmla="*/ 0 w 606450"/>
                    <a:gd name="connsiteY0" fmla="*/ 304875 h 304875"/>
                    <a:gd name="connsiteX1" fmla="*/ 336503 w 606450"/>
                    <a:gd name="connsiteY1" fmla="*/ 15 h 304875"/>
                    <a:gd name="connsiteX2" fmla="*/ 336521 w 606450"/>
                    <a:gd name="connsiteY2" fmla="*/ 0 h 304875"/>
                    <a:gd name="connsiteX3" fmla="*/ 336533 w 606450"/>
                    <a:gd name="connsiteY3" fmla="*/ 16 h 304875"/>
                    <a:gd name="connsiteX4" fmla="*/ 336552 w 606450"/>
                    <a:gd name="connsiteY4" fmla="*/ 0 h 304875"/>
                    <a:gd name="connsiteX5" fmla="*/ 336560 w 606450"/>
                    <a:gd name="connsiteY5" fmla="*/ 10 h 304875"/>
                    <a:gd name="connsiteX6" fmla="*/ 336571 w 606450"/>
                    <a:gd name="connsiteY6" fmla="*/ 0 h 304875"/>
                    <a:gd name="connsiteX7" fmla="*/ 336636 w 606450"/>
                    <a:gd name="connsiteY7" fmla="*/ 88 h 304875"/>
                    <a:gd name="connsiteX8" fmla="*/ 336738 w 606450"/>
                    <a:gd name="connsiteY8" fmla="*/ 0 h 304875"/>
                    <a:gd name="connsiteX9" fmla="*/ 336872 w 606450"/>
                    <a:gd name="connsiteY9" fmla="*/ 180 h 304875"/>
                    <a:gd name="connsiteX10" fmla="*/ 337081 w 606450"/>
                    <a:gd name="connsiteY10" fmla="*/ 0 h 304875"/>
                    <a:gd name="connsiteX11" fmla="*/ 337083 w 606450"/>
                    <a:gd name="connsiteY11" fmla="*/ 3 h 304875"/>
                    <a:gd name="connsiteX12" fmla="*/ 337088 w 606450"/>
                    <a:gd name="connsiteY12" fmla="*/ 0 h 304875"/>
                    <a:gd name="connsiteX13" fmla="*/ 337090 w 606450"/>
                    <a:gd name="connsiteY13" fmla="*/ 3 h 304875"/>
                    <a:gd name="connsiteX14" fmla="*/ 337094 w 606450"/>
                    <a:gd name="connsiteY14" fmla="*/ 0 h 304875"/>
                    <a:gd name="connsiteX15" fmla="*/ 337097 w 606450"/>
                    <a:gd name="connsiteY15" fmla="*/ 3 h 304875"/>
                    <a:gd name="connsiteX16" fmla="*/ 337101 w 606450"/>
                    <a:gd name="connsiteY16" fmla="*/ 0 h 304875"/>
                    <a:gd name="connsiteX17" fmla="*/ 337123 w 606450"/>
                    <a:gd name="connsiteY17" fmla="*/ 29 h 304875"/>
                    <a:gd name="connsiteX18" fmla="*/ 337156 w 606450"/>
                    <a:gd name="connsiteY18" fmla="*/ 0 h 304875"/>
                    <a:gd name="connsiteX19" fmla="*/ 337160 w 606450"/>
                    <a:gd name="connsiteY19" fmla="*/ 5 h 304875"/>
                    <a:gd name="connsiteX20" fmla="*/ 337167 w 606450"/>
                    <a:gd name="connsiteY20" fmla="*/ 0 h 304875"/>
                    <a:gd name="connsiteX21" fmla="*/ 337171 w 606450"/>
                    <a:gd name="connsiteY21" fmla="*/ 5 h 304875"/>
                    <a:gd name="connsiteX22" fmla="*/ 337177 w 606450"/>
                    <a:gd name="connsiteY22" fmla="*/ 0 h 304875"/>
                    <a:gd name="connsiteX23" fmla="*/ 337182 w 606450"/>
                    <a:gd name="connsiteY23" fmla="*/ 7 h 304875"/>
                    <a:gd name="connsiteX24" fmla="*/ 337190 w 606450"/>
                    <a:gd name="connsiteY24" fmla="*/ 0 h 304875"/>
                    <a:gd name="connsiteX25" fmla="*/ 337196 w 606450"/>
                    <a:gd name="connsiteY25" fmla="*/ 8 h 304875"/>
                    <a:gd name="connsiteX26" fmla="*/ 337205 w 606450"/>
                    <a:gd name="connsiteY26" fmla="*/ 0 h 304875"/>
                    <a:gd name="connsiteX27" fmla="*/ 337409 w 606450"/>
                    <a:gd name="connsiteY27" fmla="*/ 273 h 304875"/>
                    <a:gd name="connsiteX28" fmla="*/ 337724 w 606450"/>
                    <a:gd name="connsiteY28" fmla="*/ 0 h 304875"/>
                    <a:gd name="connsiteX29" fmla="*/ 606450 w 606450"/>
                    <a:gd name="connsiteY29" fmla="*/ 88867 h 304875"/>
                    <a:gd name="connsiteX30" fmla="*/ 0 w 606450"/>
                    <a:gd name="connsiteY30" fmla="*/ 304875 h 304875"/>
                    <a:gd name="connsiteX0" fmla="*/ 0 w 607974"/>
                    <a:gd name="connsiteY0" fmla="*/ 304875 h 304875"/>
                    <a:gd name="connsiteX1" fmla="*/ 336503 w 607974"/>
                    <a:gd name="connsiteY1" fmla="*/ 15 h 304875"/>
                    <a:gd name="connsiteX2" fmla="*/ 336521 w 607974"/>
                    <a:gd name="connsiteY2" fmla="*/ 0 h 304875"/>
                    <a:gd name="connsiteX3" fmla="*/ 336533 w 607974"/>
                    <a:gd name="connsiteY3" fmla="*/ 16 h 304875"/>
                    <a:gd name="connsiteX4" fmla="*/ 336552 w 607974"/>
                    <a:gd name="connsiteY4" fmla="*/ 0 h 304875"/>
                    <a:gd name="connsiteX5" fmla="*/ 336560 w 607974"/>
                    <a:gd name="connsiteY5" fmla="*/ 10 h 304875"/>
                    <a:gd name="connsiteX6" fmla="*/ 336571 w 607974"/>
                    <a:gd name="connsiteY6" fmla="*/ 0 h 304875"/>
                    <a:gd name="connsiteX7" fmla="*/ 336636 w 607974"/>
                    <a:gd name="connsiteY7" fmla="*/ 88 h 304875"/>
                    <a:gd name="connsiteX8" fmla="*/ 336738 w 607974"/>
                    <a:gd name="connsiteY8" fmla="*/ 0 h 304875"/>
                    <a:gd name="connsiteX9" fmla="*/ 336872 w 607974"/>
                    <a:gd name="connsiteY9" fmla="*/ 180 h 304875"/>
                    <a:gd name="connsiteX10" fmla="*/ 337081 w 607974"/>
                    <a:gd name="connsiteY10" fmla="*/ 0 h 304875"/>
                    <a:gd name="connsiteX11" fmla="*/ 337083 w 607974"/>
                    <a:gd name="connsiteY11" fmla="*/ 3 h 304875"/>
                    <a:gd name="connsiteX12" fmla="*/ 337088 w 607974"/>
                    <a:gd name="connsiteY12" fmla="*/ 0 h 304875"/>
                    <a:gd name="connsiteX13" fmla="*/ 337090 w 607974"/>
                    <a:gd name="connsiteY13" fmla="*/ 3 h 304875"/>
                    <a:gd name="connsiteX14" fmla="*/ 337094 w 607974"/>
                    <a:gd name="connsiteY14" fmla="*/ 0 h 304875"/>
                    <a:gd name="connsiteX15" fmla="*/ 337097 w 607974"/>
                    <a:gd name="connsiteY15" fmla="*/ 3 h 304875"/>
                    <a:gd name="connsiteX16" fmla="*/ 337101 w 607974"/>
                    <a:gd name="connsiteY16" fmla="*/ 0 h 304875"/>
                    <a:gd name="connsiteX17" fmla="*/ 337123 w 607974"/>
                    <a:gd name="connsiteY17" fmla="*/ 29 h 304875"/>
                    <a:gd name="connsiteX18" fmla="*/ 337156 w 607974"/>
                    <a:gd name="connsiteY18" fmla="*/ 0 h 304875"/>
                    <a:gd name="connsiteX19" fmla="*/ 337160 w 607974"/>
                    <a:gd name="connsiteY19" fmla="*/ 5 h 304875"/>
                    <a:gd name="connsiteX20" fmla="*/ 337167 w 607974"/>
                    <a:gd name="connsiteY20" fmla="*/ 0 h 304875"/>
                    <a:gd name="connsiteX21" fmla="*/ 337171 w 607974"/>
                    <a:gd name="connsiteY21" fmla="*/ 5 h 304875"/>
                    <a:gd name="connsiteX22" fmla="*/ 337177 w 607974"/>
                    <a:gd name="connsiteY22" fmla="*/ 0 h 304875"/>
                    <a:gd name="connsiteX23" fmla="*/ 337182 w 607974"/>
                    <a:gd name="connsiteY23" fmla="*/ 7 h 304875"/>
                    <a:gd name="connsiteX24" fmla="*/ 337190 w 607974"/>
                    <a:gd name="connsiteY24" fmla="*/ 0 h 304875"/>
                    <a:gd name="connsiteX25" fmla="*/ 337196 w 607974"/>
                    <a:gd name="connsiteY25" fmla="*/ 8 h 304875"/>
                    <a:gd name="connsiteX26" fmla="*/ 337205 w 607974"/>
                    <a:gd name="connsiteY26" fmla="*/ 0 h 304875"/>
                    <a:gd name="connsiteX27" fmla="*/ 337409 w 607974"/>
                    <a:gd name="connsiteY27" fmla="*/ 273 h 304875"/>
                    <a:gd name="connsiteX28" fmla="*/ 337724 w 607974"/>
                    <a:gd name="connsiteY28" fmla="*/ 0 h 304875"/>
                    <a:gd name="connsiteX29" fmla="*/ 607974 w 607974"/>
                    <a:gd name="connsiteY29" fmla="*/ 84296 h 304875"/>
                    <a:gd name="connsiteX30" fmla="*/ 0 w 607974"/>
                    <a:gd name="connsiteY30" fmla="*/ 304875 h 304875"/>
                    <a:gd name="connsiteX0" fmla="*/ 0 w 609498"/>
                    <a:gd name="connsiteY0" fmla="*/ 304875 h 304875"/>
                    <a:gd name="connsiteX1" fmla="*/ 336503 w 609498"/>
                    <a:gd name="connsiteY1" fmla="*/ 15 h 304875"/>
                    <a:gd name="connsiteX2" fmla="*/ 336521 w 609498"/>
                    <a:gd name="connsiteY2" fmla="*/ 0 h 304875"/>
                    <a:gd name="connsiteX3" fmla="*/ 336533 w 609498"/>
                    <a:gd name="connsiteY3" fmla="*/ 16 h 304875"/>
                    <a:gd name="connsiteX4" fmla="*/ 336552 w 609498"/>
                    <a:gd name="connsiteY4" fmla="*/ 0 h 304875"/>
                    <a:gd name="connsiteX5" fmla="*/ 336560 w 609498"/>
                    <a:gd name="connsiteY5" fmla="*/ 10 h 304875"/>
                    <a:gd name="connsiteX6" fmla="*/ 336571 w 609498"/>
                    <a:gd name="connsiteY6" fmla="*/ 0 h 304875"/>
                    <a:gd name="connsiteX7" fmla="*/ 336636 w 609498"/>
                    <a:gd name="connsiteY7" fmla="*/ 88 h 304875"/>
                    <a:gd name="connsiteX8" fmla="*/ 336738 w 609498"/>
                    <a:gd name="connsiteY8" fmla="*/ 0 h 304875"/>
                    <a:gd name="connsiteX9" fmla="*/ 336872 w 609498"/>
                    <a:gd name="connsiteY9" fmla="*/ 180 h 304875"/>
                    <a:gd name="connsiteX10" fmla="*/ 337081 w 609498"/>
                    <a:gd name="connsiteY10" fmla="*/ 0 h 304875"/>
                    <a:gd name="connsiteX11" fmla="*/ 337083 w 609498"/>
                    <a:gd name="connsiteY11" fmla="*/ 3 h 304875"/>
                    <a:gd name="connsiteX12" fmla="*/ 337088 w 609498"/>
                    <a:gd name="connsiteY12" fmla="*/ 0 h 304875"/>
                    <a:gd name="connsiteX13" fmla="*/ 337090 w 609498"/>
                    <a:gd name="connsiteY13" fmla="*/ 3 h 304875"/>
                    <a:gd name="connsiteX14" fmla="*/ 337094 w 609498"/>
                    <a:gd name="connsiteY14" fmla="*/ 0 h 304875"/>
                    <a:gd name="connsiteX15" fmla="*/ 337097 w 609498"/>
                    <a:gd name="connsiteY15" fmla="*/ 3 h 304875"/>
                    <a:gd name="connsiteX16" fmla="*/ 337101 w 609498"/>
                    <a:gd name="connsiteY16" fmla="*/ 0 h 304875"/>
                    <a:gd name="connsiteX17" fmla="*/ 337123 w 609498"/>
                    <a:gd name="connsiteY17" fmla="*/ 29 h 304875"/>
                    <a:gd name="connsiteX18" fmla="*/ 337156 w 609498"/>
                    <a:gd name="connsiteY18" fmla="*/ 0 h 304875"/>
                    <a:gd name="connsiteX19" fmla="*/ 337160 w 609498"/>
                    <a:gd name="connsiteY19" fmla="*/ 5 h 304875"/>
                    <a:gd name="connsiteX20" fmla="*/ 337167 w 609498"/>
                    <a:gd name="connsiteY20" fmla="*/ 0 h 304875"/>
                    <a:gd name="connsiteX21" fmla="*/ 337171 w 609498"/>
                    <a:gd name="connsiteY21" fmla="*/ 5 h 304875"/>
                    <a:gd name="connsiteX22" fmla="*/ 337177 w 609498"/>
                    <a:gd name="connsiteY22" fmla="*/ 0 h 304875"/>
                    <a:gd name="connsiteX23" fmla="*/ 337182 w 609498"/>
                    <a:gd name="connsiteY23" fmla="*/ 7 h 304875"/>
                    <a:gd name="connsiteX24" fmla="*/ 337190 w 609498"/>
                    <a:gd name="connsiteY24" fmla="*/ 0 h 304875"/>
                    <a:gd name="connsiteX25" fmla="*/ 337196 w 609498"/>
                    <a:gd name="connsiteY25" fmla="*/ 8 h 304875"/>
                    <a:gd name="connsiteX26" fmla="*/ 337205 w 609498"/>
                    <a:gd name="connsiteY26" fmla="*/ 0 h 304875"/>
                    <a:gd name="connsiteX27" fmla="*/ 337409 w 609498"/>
                    <a:gd name="connsiteY27" fmla="*/ 273 h 304875"/>
                    <a:gd name="connsiteX28" fmla="*/ 337724 w 609498"/>
                    <a:gd name="connsiteY28" fmla="*/ 0 h 304875"/>
                    <a:gd name="connsiteX29" fmla="*/ 609498 w 609498"/>
                    <a:gd name="connsiteY29" fmla="*/ 91915 h 304875"/>
                    <a:gd name="connsiteX30" fmla="*/ 0 w 609498"/>
                    <a:gd name="connsiteY30" fmla="*/ 304875 h 304875"/>
                    <a:gd name="connsiteX0" fmla="*/ 0 w 607974"/>
                    <a:gd name="connsiteY0" fmla="*/ 304875 h 304875"/>
                    <a:gd name="connsiteX1" fmla="*/ 336503 w 607974"/>
                    <a:gd name="connsiteY1" fmla="*/ 15 h 304875"/>
                    <a:gd name="connsiteX2" fmla="*/ 336521 w 607974"/>
                    <a:gd name="connsiteY2" fmla="*/ 0 h 304875"/>
                    <a:gd name="connsiteX3" fmla="*/ 336533 w 607974"/>
                    <a:gd name="connsiteY3" fmla="*/ 16 h 304875"/>
                    <a:gd name="connsiteX4" fmla="*/ 336552 w 607974"/>
                    <a:gd name="connsiteY4" fmla="*/ 0 h 304875"/>
                    <a:gd name="connsiteX5" fmla="*/ 336560 w 607974"/>
                    <a:gd name="connsiteY5" fmla="*/ 10 h 304875"/>
                    <a:gd name="connsiteX6" fmla="*/ 336571 w 607974"/>
                    <a:gd name="connsiteY6" fmla="*/ 0 h 304875"/>
                    <a:gd name="connsiteX7" fmla="*/ 336636 w 607974"/>
                    <a:gd name="connsiteY7" fmla="*/ 88 h 304875"/>
                    <a:gd name="connsiteX8" fmla="*/ 336738 w 607974"/>
                    <a:gd name="connsiteY8" fmla="*/ 0 h 304875"/>
                    <a:gd name="connsiteX9" fmla="*/ 336872 w 607974"/>
                    <a:gd name="connsiteY9" fmla="*/ 180 h 304875"/>
                    <a:gd name="connsiteX10" fmla="*/ 337081 w 607974"/>
                    <a:gd name="connsiteY10" fmla="*/ 0 h 304875"/>
                    <a:gd name="connsiteX11" fmla="*/ 337083 w 607974"/>
                    <a:gd name="connsiteY11" fmla="*/ 3 h 304875"/>
                    <a:gd name="connsiteX12" fmla="*/ 337088 w 607974"/>
                    <a:gd name="connsiteY12" fmla="*/ 0 h 304875"/>
                    <a:gd name="connsiteX13" fmla="*/ 337090 w 607974"/>
                    <a:gd name="connsiteY13" fmla="*/ 3 h 304875"/>
                    <a:gd name="connsiteX14" fmla="*/ 337094 w 607974"/>
                    <a:gd name="connsiteY14" fmla="*/ 0 h 304875"/>
                    <a:gd name="connsiteX15" fmla="*/ 337097 w 607974"/>
                    <a:gd name="connsiteY15" fmla="*/ 3 h 304875"/>
                    <a:gd name="connsiteX16" fmla="*/ 337101 w 607974"/>
                    <a:gd name="connsiteY16" fmla="*/ 0 h 304875"/>
                    <a:gd name="connsiteX17" fmla="*/ 337123 w 607974"/>
                    <a:gd name="connsiteY17" fmla="*/ 29 h 304875"/>
                    <a:gd name="connsiteX18" fmla="*/ 337156 w 607974"/>
                    <a:gd name="connsiteY18" fmla="*/ 0 h 304875"/>
                    <a:gd name="connsiteX19" fmla="*/ 337160 w 607974"/>
                    <a:gd name="connsiteY19" fmla="*/ 5 h 304875"/>
                    <a:gd name="connsiteX20" fmla="*/ 337167 w 607974"/>
                    <a:gd name="connsiteY20" fmla="*/ 0 h 304875"/>
                    <a:gd name="connsiteX21" fmla="*/ 337171 w 607974"/>
                    <a:gd name="connsiteY21" fmla="*/ 5 h 304875"/>
                    <a:gd name="connsiteX22" fmla="*/ 337177 w 607974"/>
                    <a:gd name="connsiteY22" fmla="*/ 0 h 304875"/>
                    <a:gd name="connsiteX23" fmla="*/ 337182 w 607974"/>
                    <a:gd name="connsiteY23" fmla="*/ 7 h 304875"/>
                    <a:gd name="connsiteX24" fmla="*/ 337190 w 607974"/>
                    <a:gd name="connsiteY24" fmla="*/ 0 h 304875"/>
                    <a:gd name="connsiteX25" fmla="*/ 337196 w 607974"/>
                    <a:gd name="connsiteY25" fmla="*/ 8 h 304875"/>
                    <a:gd name="connsiteX26" fmla="*/ 337205 w 607974"/>
                    <a:gd name="connsiteY26" fmla="*/ 0 h 304875"/>
                    <a:gd name="connsiteX27" fmla="*/ 337409 w 607974"/>
                    <a:gd name="connsiteY27" fmla="*/ 273 h 304875"/>
                    <a:gd name="connsiteX28" fmla="*/ 337724 w 607974"/>
                    <a:gd name="connsiteY28" fmla="*/ 0 h 304875"/>
                    <a:gd name="connsiteX29" fmla="*/ 607974 w 607974"/>
                    <a:gd name="connsiteY29" fmla="*/ 85820 h 304875"/>
                    <a:gd name="connsiteX30" fmla="*/ 0 w 607974"/>
                    <a:gd name="connsiteY30" fmla="*/ 304875 h 304875"/>
                    <a:gd name="connsiteX0" fmla="*/ 0 w 611022"/>
                    <a:gd name="connsiteY0" fmla="*/ 304875 h 304875"/>
                    <a:gd name="connsiteX1" fmla="*/ 336503 w 611022"/>
                    <a:gd name="connsiteY1" fmla="*/ 15 h 304875"/>
                    <a:gd name="connsiteX2" fmla="*/ 336521 w 611022"/>
                    <a:gd name="connsiteY2" fmla="*/ 0 h 304875"/>
                    <a:gd name="connsiteX3" fmla="*/ 336533 w 611022"/>
                    <a:gd name="connsiteY3" fmla="*/ 16 h 304875"/>
                    <a:gd name="connsiteX4" fmla="*/ 336552 w 611022"/>
                    <a:gd name="connsiteY4" fmla="*/ 0 h 304875"/>
                    <a:gd name="connsiteX5" fmla="*/ 336560 w 611022"/>
                    <a:gd name="connsiteY5" fmla="*/ 10 h 304875"/>
                    <a:gd name="connsiteX6" fmla="*/ 336571 w 611022"/>
                    <a:gd name="connsiteY6" fmla="*/ 0 h 304875"/>
                    <a:gd name="connsiteX7" fmla="*/ 336636 w 611022"/>
                    <a:gd name="connsiteY7" fmla="*/ 88 h 304875"/>
                    <a:gd name="connsiteX8" fmla="*/ 336738 w 611022"/>
                    <a:gd name="connsiteY8" fmla="*/ 0 h 304875"/>
                    <a:gd name="connsiteX9" fmla="*/ 336872 w 611022"/>
                    <a:gd name="connsiteY9" fmla="*/ 180 h 304875"/>
                    <a:gd name="connsiteX10" fmla="*/ 337081 w 611022"/>
                    <a:gd name="connsiteY10" fmla="*/ 0 h 304875"/>
                    <a:gd name="connsiteX11" fmla="*/ 337083 w 611022"/>
                    <a:gd name="connsiteY11" fmla="*/ 3 h 304875"/>
                    <a:gd name="connsiteX12" fmla="*/ 337088 w 611022"/>
                    <a:gd name="connsiteY12" fmla="*/ 0 h 304875"/>
                    <a:gd name="connsiteX13" fmla="*/ 337090 w 611022"/>
                    <a:gd name="connsiteY13" fmla="*/ 3 h 304875"/>
                    <a:gd name="connsiteX14" fmla="*/ 337094 w 611022"/>
                    <a:gd name="connsiteY14" fmla="*/ 0 h 304875"/>
                    <a:gd name="connsiteX15" fmla="*/ 337097 w 611022"/>
                    <a:gd name="connsiteY15" fmla="*/ 3 h 304875"/>
                    <a:gd name="connsiteX16" fmla="*/ 337101 w 611022"/>
                    <a:gd name="connsiteY16" fmla="*/ 0 h 304875"/>
                    <a:gd name="connsiteX17" fmla="*/ 337123 w 611022"/>
                    <a:gd name="connsiteY17" fmla="*/ 29 h 304875"/>
                    <a:gd name="connsiteX18" fmla="*/ 337156 w 611022"/>
                    <a:gd name="connsiteY18" fmla="*/ 0 h 304875"/>
                    <a:gd name="connsiteX19" fmla="*/ 337160 w 611022"/>
                    <a:gd name="connsiteY19" fmla="*/ 5 h 304875"/>
                    <a:gd name="connsiteX20" fmla="*/ 337167 w 611022"/>
                    <a:gd name="connsiteY20" fmla="*/ 0 h 304875"/>
                    <a:gd name="connsiteX21" fmla="*/ 337171 w 611022"/>
                    <a:gd name="connsiteY21" fmla="*/ 5 h 304875"/>
                    <a:gd name="connsiteX22" fmla="*/ 337177 w 611022"/>
                    <a:gd name="connsiteY22" fmla="*/ 0 h 304875"/>
                    <a:gd name="connsiteX23" fmla="*/ 337182 w 611022"/>
                    <a:gd name="connsiteY23" fmla="*/ 7 h 304875"/>
                    <a:gd name="connsiteX24" fmla="*/ 337190 w 611022"/>
                    <a:gd name="connsiteY24" fmla="*/ 0 h 304875"/>
                    <a:gd name="connsiteX25" fmla="*/ 337196 w 611022"/>
                    <a:gd name="connsiteY25" fmla="*/ 8 h 304875"/>
                    <a:gd name="connsiteX26" fmla="*/ 337205 w 611022"/>
                    <a:gd name="connsiteY26" fmla="*/ 0 h 304875"/>
                    <a:gd name="connsiteX27" fmla="*/ 337409 w 611022"/>
                    <a:gd name="connsiteY27" fmla="*/ 273 h 304875"/>
                    <a:gd name="connsiteX28" fmla="*/ 337724 w 611022"/>
                    <a:gd name="connsiteY28" fmla="*/ 0 h 304875"/>
                    <a:gd name="connsiteX29" fmla="*/ 611022 w 611022"/>
                    <a:gd name="connsiteY29" fmla="*/ 84296 h 304875"/>
                    <a:gd name="connsiteX30" fmla="*/ 0 w 611022"/>
                    <a:gd name="connsiteY30" fmla="*/ 304875 h 304875"/>
                    <a:gd name="connsiteX0" fmla="*/ 0 w 611022"/>
                    <a:gd name="connsiteY0" fmla="*/ 304875 h 304875"/>
                    <a:gd name="connsiteX1" fmla="*/ 336503 w 611022"/>
                    <a:gd name="connsiteY1" fmla="*/ 15 h 304875"/>
                    <a:gd name="connsiteX2" fmla="*/ 336521 w 611022"/>
                    <a:gd name="connsiteY2" fmla="*/ 0 h 304875"/>
                    <a:gd name="connsiteX3" fmla="*/ 336533 w 611022"/>
                    <a:gd name="connsiteY3" fmla="*/ 16 h 304875"/>
                    <a:gd name="connsiteX4" fmla="*/ 336552 w 611022"/>
                    <a:gd name="connsiteY4" fmla="*/ 0 h 304875"/>
                    <a:gd name="connsiteX5" fmla="*/ 336560 w 611022"/>
                    <a:gd name="connsiteY5" fmla="*/ 10 h 304875"/>
                    <a:gd name="connsiteX6" fmla="*/ 336571 w 611022"/>
                    <a:gd name="connsiteY6" fmla="*/ 0 h 304875"/>
                    <a:gd name="connsiteX7" fmla="*/ 336636 w 611022"/>
                    <a:gd name="connsiteY7" fmla="*/ 88 h 304875"/>
                    <a:gd name="connsiteX8" fmla="*/ 336738 w 611022"/>
                    <a:gd name="connsiteY8" fmla="*/ 0 h 304875"/>
                    <a:gd name="connsiteX9" fmla="*/ 336872 w 611022"/>
                    <a:gd name="connsiteY9" fmla="*/ 180 h 304875"/>
                    <a:gd name="connsiteX10" fmla="*/ 337081 w 611022"/>
                    <a:gd name="connsiteY10" fmla="*/ 0 h 304875"/>
                    <a:gd name="connsiteX11" fmla="*/ 337083 w 611022"/>
                    <a:gd name="connsiteY11" fmla="*/ 3 h 304875"/>
                    <a:gd name="connsiteX12" fmla="*/ 337088 w 611022"/>
                    <a:gd name="connsiteY12" fmla="*/ 0 h 304875"/>
                    <a:gd name="connsiteX13" fmla="*/ 337090 w 611022"/>
                    <a:gd name="connsiteY13" fmla="*/ 3 h 304875"/>
                    <a:gd name="connsiteX14" fmla="*/ 337094 w 611022"/>
                    <a:gd name="connsiteY14" fmla="*/ 0 h 304875"/>
                    <a:gd name="connsiteX15" fmla="*/ 337097 w 611022"/>
                    <a:gd name="connsiteY15" fmla="*/ 3 h 304875"/>
                    <a:gd name="connsiteX16" fmla="*/ 337101 w 611022"/>
                    <a:gd name="connsiteY16" fmla="*/ 0 h 304875"/>
                    <a:gd name="connsiteX17" fmla="*/ 337123 w 611022"/>
                    <a:gd name="connsiteY17" fmla="*/ 29 h 304875"/>
                    <a:gd name="connsiteX18" fmla="*/ 337156 w 611022"/>
                    <a:gd name="connsiteY18" fmla="*/ 0 h 304875"/>
                    <a:gd name="connsiteX19" fmla="*/ 337160 w 611022"/>
                    <a:gd name="connsiteY19" fmla="*/ 5 h 304875"/>
                    <a:gd name="connsiteX20" fmla="*/ 337167 w 611022"/>
                    <a:gd name="connsiteY20" fmla="*/ 0 h 304875"/>
                    <a:gd name="connsiteX21" fmla="*/ 337171 w 611022"/>
                    <a:gd name="connsiteY21" fmla="*/ 5 h 304875"/>
                    <a:gd name="connsiteX22" fmla="*/ 337177 w 611022"/>
                    <a:gd name="connsiteY22" fmla="*/ 0 h 304875"/>
                    <a:gd name="connsiteX23" fmla="*/ 337182 w 611022"/>
                    <a:gd name="connsiteY23" fmla="*/ 7 h 304875"/>
                    <a:gd name="connsiteX24" fmla="*/ 337190 w 611022"/>
                    <a:gd name="connsiteY24" fmla="*/ 0 h 304875"/>
                    <a:gd name="connsiteX25" fmla="*/ 337196 w 611022"/>
                    <a:gd name="connsiteY25" fmla="*/ 8 h 304875"/>
                    <a:gd name="connsiteX26" fmla="*/ 337205 w 611022"/>
                    <a:gd name="connsiteY26" fmla="*/ 0 h 304875"/>
                    <a:gd name="connsiteX27" fmla="*/ 337409 w 611022"/>
                    <a:gd name="connsiteY27" fmla="*/ 273 h 304875"/>
                    <a:gd name="connsiteX28" fmla="*/ 337724 w 611022"/>
                    <a:gd name="connsiteY28" fmla="*/ 0 h 304875"/>
                    <a:gd name="connsiteX29" fmla="*/ 611022 w 611022"/>
                    <a:gd name="connsiteY29" fmla="*/ 84296 h 304875"/>
                    <a:gd name="connsiteX30" fmla="*/ 0 w 611022"/>
                    <a:gd name="connsiteY30" fmla="*/ 304875 h 304875"/>
                    <a:gd name="connsiteX0" fmla="*/ 0 w 611022"/>
                    <a:gd name="connsiteY0" fmla="*/ 304875 h 304875"/>
                    <a:gd name="connsiteX1" fmla="*/ 336503 w 611022"/>
                    <a:gd name="connsiteY1" fmla="*/ 15 h 304875"/>
                    <a:gd name="connsiteX2" fmla="*/ 336521 w 611022"/>
                    <a:gd name="connsiteY2" fmla="*/ 0 h 304875"/>
                    <a:gd name="connsiteX3" fmla="*/ 336533 w 611022"/>
                    <a:gd name="connsiteY3" fmla="*/ 16 h 304875"/>
                    <a:gd name="connsiteX4" fmla="*/ 336552 w 611022"/>
                    <a:gd name="connsiteY4" fmla="*/ 0 h 304875"/>
                    <a:gd name="connsiteX5" fmla="*/ 336560 w 611022"/>
                    <a:gd name="connsiteY5" fmla="*/ 10 h 304875"/>
                    <a:gd name="connsiteX6" fmla="*/ 336571 w 611022"/>
                    <a:gd name="connsiteY6" fmla="*/ 0 h 304875"/>
                    <a:gd name="connsiteX7" fmla="*/ 336636 w 611022"/>
                    <a:gd name="connsiteY7" fmla="*/ 88 h 304875"/>
                    <a:gd name="connsiteX8" fmla="*/ 336738 w 611022"/>
                    <a:gd name="connsiteY8" fmla="*/ 0 h 304875"/>
                    <a:gd name="connsiteX9" fmla="*/ 336872 w 611022"/>
                    <a:gd name="connsiteY9" fmla="*/ 180 h 304875"/>
                    <a:gd name="connsiteX10" fmla="*/ 337081 w 611022"/>
                    <a:gd name="connsiteY10" fmla="*/ 0 h 304875"/>
                    <a:gd name="connsiteX11" fmla="*/ 337083 w 611022"/>
                    <a:gd name="connsiteY11" fmla="*/ 3 h 304875"/>
                    <a:gd name="connsiteX12" fmla="*/ 337088 w 611022"/>
                    <a:gd name="connsiteY12" fmla="*/ 0 h 304875"/>
                    <a:gd name="connsiteX13" fmla="*/ 337090 w 611022"/>
                    <a:gd name="connsiteY13" fmla="*/ 3 h 304875"/>
                    <a:gd name="connsiteX14" fmla="*/ 337094 w 611022"/>
                    <a:gd name="connsiteY14" fmla="*/ 0 h 304875"/>
                    <a:gd name="connsiteX15" fmla="*/ 337097 w 611022"/>
                    <a:gd name="connsiteY15" fmla="*/ 3 h 304875"/>
                    <a:gd name="connsiteX16" fmla="*/ 337101 w 611022"/>
                    <a:gd name="connsiteY16" fmla="*/ 0 h 304875"/>
                    <a:gd name="connsiteX17" fmla="*/ 337123 w 611022"/>
                    <a:gd name="connsiteY17" fmla="*/ 29 h 304875"/>
                    <a:gd name="connsiteX18" fmla="*/ 337156 w 611022"/>
                    <a:gd name="connsiteY18" fmla="*/ 0 h 304875"/>
                    <a:gd name="connsiteX19" fmla="*/ 337160 w 611022"/>
                    <a:gd name="connsiteY19" fmla="*/ 5 h 304875"/>
                    <a:gd name="connsiteX20" fmla="*/ 337167 w 611022"/>
                    <a:gd name="connsiteY20" fmla="*/ 0 h 304875"/>
                    <a:gd name="connsiteX21" fmla="*/ 337171 w 611022"/>
                    <a:gd name="connsiteY21" fmla="*/ 5 h 304875"/>
                    <a:gd name="connsiteX22" fmla="*/ 337177 w 611022"/>
                    <a:gd name="connsiteY22" fmla="*/ 0 h 304875"/>
                    <a:gd name="connsiteX23" fmla="*/ 337182 w 611022"/>
                    <a:gd name="connsiteY23" fmla="*/ 7 h 304875"/>
                    <a:gd name="connsiteX24" fmla="*/ 337190 w 611022"/>
                    <a:gd name="connsiteY24" fmla="*/ 0 h 304875"/>
                    <a:gd name="connsiteX25" fmla="*/ 337196 w 611022"/>
                    <a:gd name="connsiteY25" fmla="*/ 8 h 304875"/>
                    <a:gd name="connsiteX26" fmla="*/ 337205 w 611022"/>
                    <a:gd name="connsiteY26" fmla="*/ 0 h 304875"/>
                    <a:gd name="connsiteX27" fmla="*/ 337409 w 611022"/>
                    <a:gd name="connsiteY27" fmla="*/ 273 h 304875"/>
                    <a:gd name="connsiteX28" fmla="*/ 337724 w 611022"/>
                    <a:gd name="connsiteY28" fmla="*/ 0 h 304875"/>
                    <a:gd name="connsiteX29" fmla="*/ 611022 w 611022"/>
                    <a:gd name="connsiteY29" fmla="*/ 84296 h 304875"/>
                    <a:gd name="connsiteX30" fmla="*/ 0 w 611022"/>
                    <a:gd name="connsiteY30" fmla="*/ 304875 h 304875"/>
                    <a:gd name="connsiteX0" fmla="*/ 0 w 609498"/>
                    <a:gd name="connsiteY0" fmla="*/ 304875 h 304875"/>
                    <a:gd name="connsiteX1" fmla="*/ 336503 w 609498"/>
                    <a:gd name="connsiteY1" fmla="*/ 15 h 304875"/>
                    <a:gd name="connsiteX2" fmla="*/ 336521 w 609498"/>
                    <a:gd name="connsiteY2" fmla="*/ 0 h 304875"/>
                    <a:gd name="connsiteX3" fmla="*/ 336533 w 609498"/>
                    <a:gd name="connsiteY3" fmla="*/ 16 h 304875"/>
                    <a:gd name="connsiteX4" fmla="*/ 336552 w 609498"/>
                    <a:gd name="connsiteY4" fmla="*/ 0 h 304875"/>
                    <a:gd name="connsiteX5" fmla="*/ 336560 w 609498"/>
                    <a:gd name="connsiteY5" fmla="*/ 10 h 304875"/>
                    <a:gd name="connsiteX6" fmla="*/ 336571 w 609498"/>
                    <a:gd name="connsiteY6" fmla="*/ 0 h 304875"/>
                    <a:gd name="connsiteX7" fmla="*/ 336636 w 609498"/>
                    <a:gd name="connsiteY7" fmla="*/ 88 h 304875"/>
                    <a:gd name="connsiteX8" fmla="*/ 336738 w 609498"/>
                    <a:gd name="connsiteY8" fmla="*/ 0 h 304875"/>
                    <a:gd name="connsiteX9" fmla="*/ 336872 w 609498"/>
                    <a:gd name="connsiteY9" fmla="*/ 180 h 304875"/>
                    <a:gd name="connsiteX10" fmla="*/ 337081 w 609498"/>
                    <a:gd name="connsiteY10" fmla="*/ 0 h 304875"/>
                    <a:gd name="connsiteX11" fmla="*/ 337083 w 609498"/>
                    <a:gd name="connsiteY11" fmla="*/ 3 h 304875"/>
                    <a:gd name="connsiteX12" fmla="*/ 337088 w 609498"/>
                    <a:gd name="connsiteY12" fmla="*/ 0 h 304875"/>
                    <a:gd name="connsiteX13" fmla="*/ 337090 w 609498"/>
                    <a:gd name="connsiteY13" fmla="*/ 3 h 304875"/>
                    <a:gd name="connsiteX14" fmla="*/ 337094 w 609498"/>
                    <a:gd name="connsiteY14" fmla="*/ 0 h 304875"/>
                    <a:gd name="connsiteX15" fmla="*/ 337097 w 609498"/>
                    <a:gd name="connsiteY15" fmla="*/ 3 h 304875"/>
                    <a:gd name="connsiteX16" fmla="*/ 337101 w 609498"/>
                    <a:gd name="connsiteY16" fmla="*/ 0 h 304875"/>
                    <a:gd name="connsiteX17" fmla="*/ 337123 w 609498"/>
                    <a:gd name="connsiteY17" fmla="*/ 29 h 304875"/>
                    <a:gd name="connsiteX18" fmla="*/ 337156 w 609498"/>
                    <a:gd name="connsiteY18" fmla="*/ 0 h 304875"/>
                    <a:gd name="connsiteX19" fmla="*/ 337160 w 609498"/>
                    <a:gd name="connsiteY19" fmla="*/ 5 h 304875"/>
                    <a:gd name="connsiteX20" fmla="*/ 337167 w 609498"/>
                    <a:gd name="connsiteY20" fmla="*/ 0 h 304875"/>
                    <a:gd name="connsiteX21" fmla="*/ 337171 w 609498"/>
                    <a:gd name="connsiteY21" fmla="*/ 5 h 304875"/>
                    <a:gd name="connsiteX22" fmla="*/ 337177 w 609498"/>
                    <a:gd name="connsiteY22" fmla="*/ 0 h 304875"/>
                    <a:gd name="connsiteX23" fmla="*/ 337182 w 609498"/>
                    <a:gd name="connsiteY23" fmla="*/ 7 h 304875"/>
                    <a:gd name="connsiteX24" fmla="*/ 337190 w 609498"/>
                    <a:gd name="connsiteY24" fmla="*/ 0 h 304875"/>
                    <a:gd name="connsiteX25" fmla="*/ 337196 w 609498"/>
                    <a:gd name="connsiteY25" fmla="*/ 8 h 304875"/>
                    <a:gd name="connsiteX26" fmla="*/ 337205 w 609498"/>
                    <a:gd name="connsiteY26" fmla="*/ 0 h 304875"/>
                    <a:gd name="connsiteX27" fmla="*/ 337409 w 609498"/>
                    <a:gd name="connsiteY27" fmla="*/ 273 h 304875"/>
                    <a:gd name="connsiteX28" fmla="*/ 337724 w 609498"/>
                    <a:gd name="connsiteY28" fmla="*/ 0 h 304875"/>
                    <a:gd name="connsiteX29" fmla="*/ 609498 w 609498"/>
                    <a:gd name="connsiteY29" fmla="*/ 84296 h 304875"/>
                    <a:gd name="connsiteX30" fmla="*/ 0 w 609498"/>
                    <a:gd name="connsiteY30" fmla="*/ 304875 h 304875"/>
                    <a:gd name="connsiteX0" fmla="*/ 0 w 607974"/>
                    <a:gd name="connsiteY0" fmla="*/ 304875 h 304875"/>
                    <a:gd name="connsiteX1" fmla="*/ 336503 w 607974"/>
                    <a:gd name="connsiteY1" fmla="*/ 15 h 304875"/>
                    <a:gd name="connsiteX2" fmla="*/ 336521 w 607974"/>
                    <a:gd name="connsiteY2" fmla="*/ 0 h 304875"/>
                    <a:gd name="connsiteX3" fmla="*/ 336533 w 607974"/>
                    <a:gd name="connsiteY3" fmla="*/ 16 h 304875"/>
                    <a:gd name="connsiteX4" fmla="*/ 336552 w 607974"/>
                    <a:gd name="connsiteY4" fmla="*/ 0 h 304875"/>
                    <a:gd name="connsiteX5" fmla="*/ 336560 w 607974"/>
                    <a:gd name="connsiteY5" fmla="*/ 10 h 304875"/>
                    <a:gd name="connsiteX6" fmla="*/ 336571 w 607974"/>
                    <a:gd name="connsiteY6" fmla="*/ 0 h 304875"/>
                    <a:gd name="connsiteX7" fmla="*/ 336636 w 607974"/>
                    <a:gd name="connsiteY7" fmla="*/ 88 h 304875"/>
                    <a:gd name="connsiteX8" fmla="*/ 336738 w 607974"/>
                    <a:gd name="connsiteY8" fmla="*/ 0 h 304875"/>
                    <a:gd name="connsiteX9" fmla="*/ 336872 w 607974"/>
                    <a:gd name="connsiteY9" fmla="*/ 180 h 304875"/>
                    <a:gd name="connsiteX10" fmla="*/ 337081 w 607974"/>
                    <a:gd name="connsiteY10" fmla="*/ 0 h 304875"/>
                    <a:gd name="connsiteX11" fmla="*/ 337083 w 607974"/>
                    <a:gd name="connsiteY11" fmla="*/ 3 h 304875"/>
                    <a:gd name="connsiteX12" fmla="*/ 337088 w 607974"/>
                    <a:gd name="connsiteY12" fmla="*/ 0 h 304875"/>
                    <a:gd name="connsiteX13" fmla="*/ 337090 w 607974"/>
                    <a:gd name="connsiteY13" fmla="*/ 3 h 304875"/>
                    <a:gd name="connsiteX14" fmla="*/ 337094 w 607974"/>
                    <a:gd name="connsiteY14" fmla="*/ 0 h 304875"/>
                    <a:gd name="connsiteX15" fmla="*/ 337097 w 607974"/>
                    <a:gd name="connsiteY15" fmla="*/ 3 h 304875"/>
                    <a:gd name="connsiteX16" fmla="*/ 337101 w 607974"/>
                    <a:gd name="connsiteY16" fmla="*/ 0 h 304875"/>
                    <a:gd name="connsiteX17" fmla="*/ 337123 w 607974"/>
                    <a:gd name="connsiteY17" fmla="*/ 29 h 304875"/>
                    <a:gd name="connsiteX18" fmla="*/ 337156 w 607974"/>
                    <a:gd name="connsiteY18" fmla="*/ 0 h 304875"/>
                    <a:gd name="connsiteX19" fmla="*/ 337160 w 607974"/>
                    <a:gd name="connsiteY19" fmla="*/ 5 h 304875"/>
                    <a:gd name="connsiteX20" fmla="*/ 337167 w 607974"/>
                    <a:gd name="connsiteY20" fmla="*/ 0 h 304875"/>
                    <a:gd name="connsiteX21" fmla="*/ 337171 w 607974"/>
                    <a:gd name="connsiteY21" fmla="*/ 5 h 304875"/>
                    <a:gd name="connsiteX22" fmla="*/ 337177 w 607974"/>
                    <a:gd name="connsiteY22" fmla="*/ 0 h 304875"/>
                    <a:gd name="connsiteX23" fmla="*/ 337182 w 607974"/>
                    <a:gd name="connsiteY23" fmla="*/ 7 h 304875"/>
                    <a:gd name="connsiteX24" fmla="*/ 337190 w 607974"/>
                    <a:gd name="connsiteY24" fmla="*/ 0 h 304875"/>
                    <a:gd name="connsiteX25" fmla="*/ 337196 w 607974"/>
                    <a:gd name="connsiteY25" fmla="*/ 8 h 304875"/>
                    <a:gd name="connsiteX26" fmla="*/ 337205 w 607974"/>
                    <a:gd name="connsiteY26" fmla="*/ 0 h 304875"/>
                    <a:gd name="connsiteX27" fmla="*/ 337409 w 607974"/>
                    <a:gd name="connsiteY27" fmla="*/ 273 h 304875"/>
                    <a:gd name="connsiteX28" fmla="*/ 337724 w 607974"/>
                    <a:gd name="connsiteY28" fmla="*/ 0 h 304875"/>
                    <a:gd name="connsiteX29" fmla="*/ 607974 w 607974"/>
                    <a:gd name="connsiteY29" fmla="*/ 88867 h 304875"/>
                    <a:gd name="connsiteX30" fmla="*/ 0 w 607974"/>
                    <a:gd name="connsiteY30" fmla="*/ 304875 h 304875"/>
                    <a:gd name="connsiteX0" fmla="*/ 0 w 612545"/>
                    <a:gd name="connsiteY0" fmla="*/ 304875 h 304875"/>
                    <a:gd name="connsiteX1" fmla="*/ 336503 w 612545"/>
                    <a:gd name="connsiteY1" fmla="*/ 15 h 304875"/>
                    <a:gd name="connsiteX2" fmla="*/ 336521 w 612545"/>
                    <a:gd name="connsiteY2" fmla="*/ 0 h 304875"/>
                    <a:gd name="connsiteX3" fmla="*/ 336533 w 612545"/>
                    <a:gd name="connsiteY3" fmla="*/ 16 h 304875"/>
                    <a:gd name="connsiteX4" fmla="*/ 336552 w 612545"/>
                    <a:gd name="connsiteY4" fmla="*/ 0 h 304875"/>
                    <a:gd name="connsiteX5" fmla="*/ 336560 w 612545"/>
                    <a:gd name="connsiteY5" fmla="*/ 10 h 304875"/>
                    <a:gd name="connsiteX6" fmla="*/ 336571 w 612545"/>
                    <a:gd name="connsiteY6" fmla="*/ 0 h 304875"/>
                    <a:gd name="connsiteX7" fmla="*/ 336636 w 612545"/>
                    <a:gd name="connsiteY7" fmla="*/ 88 h 304875"/>
                    <a:gd name="connsiteX8" fmla="*/ 336738 w 612545"/>
                    <a:gd name="connsiteY8" fmla="*/ 0 h 304875"/>
                    <a:gd name="connsiteX9" fmla="*/ 336872 w 612545"/>
                    <a:gd name="connsiteY9" fmla="*/ 180 h 304875"/>
                    <a:gd name="connsiteX10" fmla="*/ 337081 w 612545"/>
                    <a:gd name="connsiteY10" fmla="*/ 0 h 304875"/>
                    <a:gd name="connsiteX11" fmla="*/ 337083 w 612545"/>
                    <a:gd name="connsiteY11" fmla="*/ 3 h 304875"/>
                    <a:gd name="connsiteX12" fmla="*/ 337088 w 612545"/>
                    <a:gd name="connsiteY12" fmla="*/ 0 h 304875"/>
                    <a:gd name="connsiteX13" fmla="*/ 337090 w 612545"/>
                    <a:gd name="connsiteY13" fmla="*/ 3 h 304875"/>
                    <a:gd name="connsiteX14" fmla="*/ 337094 w 612545"/>
                    <a:gd name="connsiteY14" fmla="*/ 0 h 304875"/>
                    <a:gd name="connsiteX15" fmla="*/ 337097 w 612545"/>
                    <a:gd name="connsiteY15" fmla="*/ 3 h 304875"/>
                    <a:gd name="connsiteX16" fmla="*/ 337101 w 612545"/>
                    <a:gd name="connsiteY16" fmla="*/ 0 h 304875"/>
                    <a:gd name="connsiteX17" fmla="*/ 337123 w 612545"/>
                    <a:gd name="connsiteY17" fmla="*/ 29 h 304875"/>
                    <a:gd name="connsiteX18" fmla="*/ 337156 w 612545"/>
                    <a:gd name="connsiteY18" fmla="*/ 0 h 304875"/>
                    <a:gd name="connsiteX19" fmla="*/ 337160 w 612545"/>
                    <a:gd name="connsiteY19" fmla="*/ 5 h 304875"/>
                    <a:gd name="connsiteX20" fmla="*/ 337167 w 612545"/>
                    <a:gd name="connsiteY20" fmla="*/ 0 h 304875"/>
                    <a:gd name="connsiteX21" fmla="*/ 337171 w 612545"/>
                    <a:gd name="connsiteY21" fmla="*/ 5 h 304875"/>
                    <a:gd name="connsiteX22" fmla="*/ 337177 w 612545"/>
                    <a:gd name="connsiteY22" fmla="*/ 0 h 304875"/>
                    <a:gd name="connsiteX23" fmla="*/ 337182 w 612545"/>
                    <a:gd name="connsiteY23" fmla="*/ 7 h 304875"/>
                    <a:gd name="connsiteX24" fmla="*/ 337190 w 612545"/>
                    <a:gd name="connsiteY24" fmla="*/ 0 h 304875"/>
                    <a:gd name="connsiteX25" fmla="*/ 337196 w 612545"/>
                    <a:gd name="connsiteY25" fmla="*/ 8 h 304875"/>
                    <a:gd name="connsiteX26" fmla="*/ 337205 w 612545"/>
                    <a:gd name="connsiteY26" fmla="*/ 0 h 304875"/>
                    <a:gd name="connsiteX27" fmla="*/ 337409 w 612545"/>
                    <a:gd name="connsiteY27" fmla="*/ 273 h 304875"/>
                    <a:gd name="connsiteX28" fmla="*/ 337724 w 612545"/>
                    <a:gd name="connsiteY28" fmla="*/ 0 h 304875"/>
                    <a:gd name="connsiteX29" fmla="*/ 612545 w 612545"/>
                    <a:gd name="connsiteY29" fmla="*/ 81248 h 304875"/>
                    <a:gd name="connsiteX30" fmla="*/ 0 w 612545"/>
                    <a:gd name="connsiteY30" fmla="*/ 304875 h 304875"/>
                    <a:gd name="connsiteX0" fmla="*/ 0 w 609497"/>
                    <a:gd name="connsiteY0" fmla="*/ 304875 h 304875"/>
                    <a:gd name="connsiteX1" fmla="*/ 336503 w 609497"/>
                    <a:gd name="connsiteY1" fmla="*/ 15 h 304875"/>
                    <a:gd name="connsiteX2" fmla="*/ 336521 w 609497"/>
                    <a:gd name="connsiteY2" fmla="*/ 0 h 304875"/>
                    <a:gd name="connsiteX3" fmla="*/ 336533 w 609497"/>
                    <a:gd name="connsiteY3" fmla="*/ 16 h 304875"/>
                    <a:gd name="connsiteX4" fmla="*/ 336552 w 609497"/>
                    <a:gd name="connsiteY4" fmla="*/ 0 h 304875"/>
                    <a:gd name="connsiteX5" fmla="*/ 336560 w 609497"/>
                    <a:gd name="connsiteY5" fmla="*/ 10 h 304875"/>
                    <a:gd name="connsiteX6" fmla="*/ 336571 w 609497"/>
                    <a:gd name="connsiteY6" fmla="*/ 0 h 304875"/>
                    <a:gd name="connsiteX7" fmla="*/ 336636 w 609497"/>
                    <a:gd name="connsiteY7" fmla="*/ 88 h 304875"/>
                    <a:gd name="connsiteX8" fmla="*/ 336738 w 609497"/>
                    <a:gd name="connsiteY8" fmla="*/ 0 h 304875"/>
                    <a:gd name="connsiteX9" fmla="*/ 336872 w 609497"/>
                    <a:gd name="connsiteY9" fmla="*/ 180 h 304875"/>
                    <a:gd name="connsiteX10" fmla="*/ 337081 w 609497"/>
                    <a:gd name="connsiteY10" fmla="*/ 0 h 304875"/>
                    <a:gd name="connsiteX11" fmla="*/ 337083 w 609497"/>
                    <a:gd name="connsiteY11" fmla="*/ 3 h 304875"/>
                    <a:gd name="connsiteX12" fmla="*/ 337088 w 609497"/>
                    <a:gd name="connsiteY12" fmla="*/ 0 h 304875"/>
                    <a:gd name="connsiteX13" fmla="*/ 337090 w 609497"/>
                    <a:gd name="connsiteY13" fmla="*/ 3 h 304875"/>
                    <a:gd name="connsiteX14" fmla="*/ 337094 w 609497"/>
                    <a:gd name="connsiteY14" fmla="*/ 0 h 304875"/>
                    <a:gd name="connsiteX15" fmla="*/ 337097 w 609497"/>
                    <a:gd name="connsiteY15" fmla="*/ 3 h 304875"/>
                    <a:gd name="connsiteX16" fmla="*/ 337101 w 609497"/>
                    <a:gd name="connsiteY16" fmla="*/ 0 h 304875"/>
                    <a:gd name="connsiteX17" fmla="*/ 337123 w 609497"/>
                    <a:gd name="connsiteY17" fmla="*/ 29 h 304875"/>
                    <a:gd name="connsiteX18" fmla="*/ 337156 w 609497"/>
                    <a:gd name="connsiteY18" fmla="*/ 0 h 304875"/>
                    <a:gd name="connsiteX19" fmla="*/ 337160 w 609497"/>
                    <a:gd name="connsiteY19" fmla="*/ 5 h 304875"/>
                    <a:gd name="connsiteX20" fmla="*/ 337167 w 609497"/>
                    <a:gd name="connsiteY20" fmla="*/ 0 h 304875"/>
                    <a:gd name="connsiteX21" fmla="*/ 337171 w 609497"/>
                    <a:gd name="connsiteY21" fmla="*/ 5 h 304875"/>
                    <a:gd name="connsiteX22" fmla="*/ 337177 w 609497"/>
                    <a:gd name="connsiteY22" fmla="*/ 0 h 304875"/>
                    <a:gd name="connsiteX23" fmla="*/ 337182 w 609497"/>
                    <a:gd name="connsiteY23" fmla="*/ 7 h 304875"/>
                    <a:gd name="connsiteX24" fmla="*/ 337190 w 609497"/>
                    <a:gd name="connsiteY24" fmla="*/ 0 h 304875"/>
                    <a:gd name="connsiteX25" fmla="*/ 337196 w 609497"/>
                    <a:gd name="connsiteY25" fmla="*/ 8 h 304875"/>
                    <a:gd name="connsiteX26" fmla="*/ 337205 w 609497"/>
                    <a:gd name="connsiteY26" fmla="*/ 0 h 304875"/>
                    <a:gd name="connsiteX27" fmla="*/ 337409 w 609497"/>
                    <a:gd name="connsiteY27" fmla="*/ 273 h 304875"/>
                    <a:gd name="connsiteX28" fmla="*/ 337724 w 609497"/>
                    <a:gd name="connsiteY28" fmla="*/ 0 h 304875"/>
                    <a:gd name="connsiteX29" fmla="*/ 609497 w 609497"/>
                    <a:gd name="connsiteY29" fmla="*/ 85819 h 304875"/>
                    <a:gd name="connsiteX30" fmla="*/ 0 w 609497"/>
                    <a:gd name="connsiteY30" fmla="*/ 304875 h 304875"/>
                    <a:gd name="connsiteX0" fmla="*/ 0 w 609497"/>
                    <a:gd name="connsiteY0" fmla="*/ 304875 h 304875"/>
                    <a:gd name="connsiteX1" fmla="*/ 336503 w 609497"/>
                    <a:gd name="connsiteY1" fmla="*/ 15 h 304875"/>
                    <a:gd name="connsiteX2" fmla="*/ 336521 w 609497"/>
                    <a:gd name="connsiteY2" fmla="*/ 0 h 304875"/>
                    <a:gd name="connsiteX3" fmla="*/ 336533 w 609497"/>
                    <a:gd name="connsiteY3" fmla="*/ 16 h 304875"/>
                    <a:gd name="connsiteX4" fmla="*/ 336552 w 609497"/>
                    <a:gd name="connsiteY4" fmla="*/ 0 h 304875"/>
                    <a:gd name="connsiteX5" fmla="*/ 336560 w 609497"/>
                    <a:gd name="connsiteY5" fmla="*/ 10 h 304875"/>
                    <a:gd name="connsiteX6" fmla="*/ 336571 w 609497"/>
                    <a:gd name="connsiteY6" fmla="*/ 0 h 304875"/>
                    <a:gd name="connsiteX7" fmla="*/ 336636 w 609497"/>
                    <a:gd name="connsiteY7" fmla="*/ 88 h 304875"/>
                    <a:gd name="connsiteX8" fmla="*/ 336738 w 609497"/>
                    <a:gd name="connsiteY8" fmla="*/ 0 h 304875"/>
                    <a:gd name="connsiteX9" fmla="*/ 336872 w 609497"/>
                    <a:gd name="connsiteY9" fmla="*/ 180 h 304875"/>
                    <a:gd name="connsiteX10" fmla="*/ 337081 w 609497"/>
                    <a:gd name="connsiteY10" fmla="*/ 0 h 304875"/>
                    <a:gd name="connsiteX11" fmla="*/ 337083 w 609497"/>
                    <a:gd name="connsiteY11" fmla="*/ 3 h 304875"/>
                    <a:gd name="connsiteX12" fmla="*/ 337088 w 609497"/>
                    <a:gd name="connsiteY12" fmla="*/ 0 h 304875"/>
                    <a:gd name="connsiteX13" fmla="*/ 337090 w 609497"/>
                    <a:gd name="connsiteY13" fmla="*/ 3 h 304875"/>
                    <a:gd name="connsiteX14" fmla="*/ 337094 w 609497"/>
                    <a:gd name="connsiteY14" fmla="*/ 0 h 304875"/>
                    <a:gd name="connsiteX15" fmla="*/ 337097 w 609497"/>
                    <a:gd name="connsiteY15" fmla="*/ 3 h 304875"/>
                    <a:gd name="connsiteX16" fmla="*/ 337101 w 609497"/>
                    <a:gd name="connsiteY16" fmla="*/ 0 h 304875"/>
                    <a:gd name="connsiteX17" fmla="*/ 337123 w 609497"/>
                    <a:gd name="connsiteY17" fmla="*/ 29 h 304875"/>
                    <a:gd name="connsiteX18" fmla="*/ 337156 w 609497"/>
                    <a:gd name="connsiteY18" fmla="*/ 0 h 304875"/>
                    <a:gd name="connsiteX19" fmla="*/ 337160 w 609497"/>
                    <a:gd name="connsiteY19" fmla="*/ 5 h 304875"/>
                    <a:gd name="connsiteX20" fmla="*/ 337167 w 609497"/>
                    <a:gd name="connsiteY20" fmla="*/ 0 h 304875"/>
                    <a:gd name="connsiteX21" fmla="*/ 337171 w 609497"/>
                    <a:gd name="connsiteY21" fmla="*/ 5 h 304875"/>
                    <a:gd name="connsiteX22" fmla="*/ 337177 w 609497"/>
                    <a:gd name="connsiteY22" fmla="*/ 0 h 304875"/>
                    <a:gd name="connsiteX23" fmla="*/ 337182 w 609497"/>
                    <a:gd name="connsiteY23" fmla="*/ 7 h 304875"/>
                    <a:gd name="connsiteX24" fmla="*/ 337190 w 609497"/>
                    <a:gd name="connsiteY24" fmla="*/ 0 h 304875"/>
                    <a:gd name="connsiteX25" fmla="*/ 337196 w 609497"/>
                    <a:gd name="connsiteY25" fmla="*/ 8 h 304875"/>
                    <a:gd name="connsiteX26" fmla="*/ 337205 w 609497"/>
                    <a:gd name="connsiteY26" fmla="*/ 0 h 304875"/>
                    <a:gd name="connsiteX27" fmla="*/ 337409 w 609497"/>
                    <a:gd name="connsiteY27" fmla="*/ 273 h 304875"/>
                    <a:gd name="connsiteX28" fmla="*/ 337724 w 609497"/>
                    <a:gd name="connsiteY28" fmla="*/ 0 h 304875"/>
                    <a:gd name="connsiteX29" fmla="*/ 609497 w 609497"/>
                    <a:gd name="connsiteY29" fmla="*/ 85819 h 304875"/>
                    <a:gd name="connsiteX30" fmla="*/ 0 w 609497"/>
                    <a:gd name="connsiteY30" fmla="*/ 304875 h 3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609497" h="304875">
                      <a:moveTo>
                        <a:pt x="0" y="304875"/>
                      </a:moveTo>
                      <a:lnTo>
                        <a:pt x="336503" y="15"/>
                      </a:lnTo>
                      <a:lnTo>
                        <a:pt x="336521" y="0"/>
                      </a:lnTo>
                      <a:cubicBezTo>
                        <a:pt x="336525" y="5"/>
                        <a:pt x="336529" y="11"/>
                        <a:pt x="336533" y="16"/>
                      </a:cubicBezTo>
                      <a:lnTo>
                        <a:pt x="336552" y="0"/>
                      </a:lnTo>
                      <a:cubicBezTo>
                        <a:pt x="336555" y="3"/>
                        <a:pt x="336557" y="7"/>
                        <a:pt x="336560" y="10"/>
                      </a:cubicBezTo>
                      <a:cubicBezTo>
                        <a:pt x="336564" y="7"/>
                        <a:pt x="336567" y="3"/>
                        <a:pt x="336571" y="0"/>
                      </a:cubicBezTo>
                      <a:cubicBezTo>
                        <a:pt x="336593" y="29"/>
                        <a:pt x="336614" y="59"/>
                        <a:pt x="336636" y="88"/>
                      </a:cubicBezTo>
                      <a:lnTo>
                        <a:pt x="336738" y="0"/>
                      </a:lnTo>
                      <a:lnTo>
                        <a:pt x="336872" y="180"/>
                      </a:lnTo>
                      <a:lnTo>
                        <a:pt x="337081" y="0"/>
                      </a:lnTo>
                      <a:cubicBezTo>
                        <a:pt x="337082" y="1"/>
                        <a:pt x="337082" y="2"/>
                        <a:pt x="337083" y="3"/>
                      </a:cubicBezTo>
                      <a:cubicBezTo>
                        <a:pt x="337085" y="2"/>
                        <a:pt x="337086" y="1"/>
                        <a:pt x="337088" y="0"/>
                      </a:cubicBezTo>
                      <a:cubicBezTo>
                        <a:pt x="337089" y="1"/>
                        <a:pt x="337089" y="2"/>
                        <a:pt x="337090" y="3"/>
                      </a:cubicBezTo>
                      <a:cubicBezTo>
                        <a:pt x="337091" y="2"/>
                        <a:pt x="337093" y="1"/>
                        <a:pt x="337094" y="0"/>
                      </a:cubicBezTo>
                      <a:lnTo>
                        <a:pt x="337097" y="3"/>
                      </a:lnTo>
                      <a:cubicBezTo>
                        <a:pt x="337098" y="2"/>
                        <a:pt x="337100" y="1"/>
                        <a:pt x="337101" y="0"/>
                      </a:cubicBezTo>
                      <a:cubicBezTo>
                        <a:pt x="337108" y="10"/>
                        <a:pt x="337116" y="19"/>
                        <a:pt x="337123" y="29"/>
                      </a:cubicBezTo>
                      <a:cubicBezTo>
                        <a:pt x="337134" y="19"/>
                        <a:pt x="337145" y="10"/>
                        <a:pt x="337156" y="0"/>
                      </a:cubicBezTo>
                      <a:cubicBezTo>
                        <a:pt x="337157" y="2"/>
                        <a:pt x="337159" y="3"/>
                        <a:pt x="337160" y="5"/>
                      </a:cubicBezTo>
                      <a:cubicBezTo>
                        <a:pt x="337162" y="3"/>
                        <a:pt x="337165" y="2"/>
                        <a:pt x="337167" y="0"/>
                      </a:cubicBezTo>
                      <a:cubicBezTo>
                        <a:pt x="337168" y="2"/>
                        <a:pt x="337170" y="3"/>
                        <a:pt x="337171" y="5"/>
                      </a:cubicBezTo>
                      <a:cubicBezTo>
                        <a:pt x="337173" y="3"/>
                        <a:pt x="337175" y="2"/>
                        <a:pt x="337177" y="0"/>
                      </a:cubicBezTo>
                      <a:cubicBezTo>
                        <a:pt x="337179" y="2"/>
                        <a:pt x="337180" y="5"/>
                        <a:pt x="337182" y="7"/>
                      </a:cubicBezTo>
                      <a:cubicBezTo>
                        <a:pt x="337185" y="5"/>
                        <a:pt x="337187" y="2"/>
                        <a:pt x="337190" y="0"/>
                      </a:cubicBezTo>
                      <a:cubicBezTo>
                        <a:pt x="337192" y="3"/>
                        <a:pt x="337194" y="5"/>
                        <a:pt x="337196" y="8"/>
                      </a:cubicBezTo>
                      <a:cubicBezTo>
                        <a:pt x="337199" y="5"/>
                        <a:pt x="337202" y="3"/>
                        <a:pt x="337205" y="0"/>
                      </a:cubicBezTo>
                      <a:lnTo>
                        <a:pt x="337409" y="273"/>
                      </a:lnTo>
                      <a:lnTo>
                        <a:pt x="337724" y="0"/>
                      </a:lnTo>
                      <a:cubicBezTo>
                        <a:pt x="412202" y="55136"/>
                        <a:pt x="503165" y="69461"/>
                        <a:pt x="609497" y="85819"/>
                      </a:cubicBezTo>
                      <a:cubicBezTo>
                        <a:pt x="577076" y="115202"/>
                        <a:pt x="200864" y="257612"/>
                        <a:pt x="0" y="30487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FFFFFF">
                        <a:lumMod val="75000"/>
                      </a:srgbClr>
                    </a:gs>
                    <a:gs pos="0">
                      <a:srgbClr val="FFFFFF">
                        <a:lumMod val="95000"/>
                      </a:srgbClr>
                    </a:gs>
                  </a:gsLst>
                  <a:lin ang="0" scaled="1"/>
                  <a:tileRect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7" name="Group 9"/>
              <p:cNvGrpSpPr/>
              <p:nvPr/>
            </p:nvGrpSpPr>
            <p:grpSpPr>
              <a:xfrm>
                <a:off x="3133580" y="1952483"/>
                <a:ext cx="2258558" cy="2533907"/>
                <a:chOff x="3133580" y="1952483"/>
                <a:chExt cx="2258558" cy="2533907"/>
              </a:xfrm>
            </p:grpSpPr>
            <p:sp>
              <p:nvSpPr>
                <p:cNvPr id="128" name="Rectangle 2436"/>
                <p:cNvSpPr>
                  <a:spLocks noChangeArrowheads="1"/>
                </p:cNvSpPr>
                <p:nvPr/>
              </p:nvSpPr>
              <p:spPr bwMode="auto">
                <a:xfrm>
                  <a:off x="3134362" y="1952483"/>
                  <a:ext cx="2254650" cy="1910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Rectangle 2437"/>
                <p:cNvSpPr>
                  <a:spLocks noChangeArrowheads="1"/>
                </p:cNvSpPr>
                <p:nvPr/>
              </p:nvSpPr>
              <p:spPr bwMode="auto">
                <a:xfrm>
                  <a:off x="3135144" y="2456535"/>
                  <a:ext cx="2254650" cy="1910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Rectangle 2438"/>
                <p:cNvSpPr>
                  <a:spLocks noChangeArrowheads="1"/>
                </p:cNvSpPr>
                <p:nvPr/>
              </p:nvSpPr>
              <p:spPr bwMode="auto">
                <a:xfrm>
                  <a:off x="3135926" y="2960587"/>
                  <a:ext cx="2254650" cy="1637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Rectangle 2439"/>
                <p:cNvSpPr>
                  <a:spLocks noChangeArrowheads="1"/>
                </p:cNvSpPr>
                <p:nvPr/>
              </p:nvSpPr>
              <p:spPr bwMode="auto">
                <a:xfrm>
                  <a:off x="3133580" y="3461909"/>
                  <a:ext cx="2254650" cy="1910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Rectangle 2440"/>
                <p:cNvSpPr>
                  <a:spLocks noChangeArrowheads="1"/>
                </p:cNvSpPr>
                <p:nvPr/>
              </p:nvSpPr>
              <p:spPr bwMode="auto">
                <a:xfrm>
                  <a:off x="3136708" y="3965961"/>
                  <a:ext cx="2254650" cy="1910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Rectangle 2442"/>
                <p:cNvSpPr>
                  <a:spLocks noChangeArrowheads="1"/>
                </p:cNvSpPr>
                <p:nvPr/>
              </p:nvSpPr>
              <p:spPr bwMode="auto">
                <a:xfrm>
                  <a:off x="3137488" y="4470012"/>
                  <a:ext cx="2254650" cy="1637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4" name="Group 8"/>
                <p:cNvGrpSpPr/>
                <p:nvPr/>
              </p:nvGrpSpPr>
              <p:grpSpPr>
                <a:xfrm>
                  <a:off x="3189474" y="2009220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147" name="Frame 5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" name="Group 72"/>
                <p:cNvGrpSpPr/>
                <p:nvPr/>
              </p:nvGrpSpPr>
              <p:grpSpPr>
                <a:xfrm>
                  <a:off x="3189474" y="2508108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145" name="Frame 73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6" name="Group 75"/>
                <p:cNvGrpSpPr/>
                <p:nvPr/>
              </p:nvGrpSpPr>
              <p:grpSpPr>
                <a:xfrm>
                  <a:off x="3189474" y="3006996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143" name="Frame 76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" name="Group 78"/>
                <p:cNvGrpSpPr/>
                <p:nvPr/>
              </p:nvGrpSpPr>
              <p:grpSpPr>
                <a:xfrm>
                  <a:off x="3189474" y="3505884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141" name="Frame 79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8" name="Group 81"/>
                <p:cNvGrpSpPr/>
                <p:nvPr/>
              </p:nvGrpSpPr>
              <p:grpSpPr>
                <a:xfrm>
                  <a:off x="3189474" y="4004772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139" name="Frame 82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08" name="Group 3"/>
              <p:cNvGrpSpPr/>
              <p:nvPr/>
            </p:nvGrpSpPr>
            <p:grpSpPr>
              <a:xfrm>
                <a:off x="2335327" y="1159137"/>
                <a:ext cx="4694915" cy="4155961"/>
                <a:chOff x="2184856" y="1135988"/>
                <a:chExt cx="4694915" cy="4155961"/>
              </a:xfrm>
            </p:grpSpPr>
            <p:sp>
              <p:nvSpPr>
                <p:cNvPr id="109" name="Freeform 2474"/>
                <p:cNvSpPr>
                  <a:spLocks/>
                </p:cNvSpPr>
                <p:nvPr/>
              </p:nvSpPr>
              <p:spPr bwMode="auto">
                <a:xfrm>
                  <a:off x="5018182" y="2549920"/>
                  <a:ext cx="1861588" cy="2609496"/>
                </a:xfrm>
                <a:custGeom>
                  <a:avLst/>
                  <a:gdLst>
                    <a:gd name="T0" fmla="*/ 541 w 1365"/>
                    <a:gd name="T1" fmla="*/ 8 h 1912"/>
                    <a:gd name="T2" fmla="*/ 647 w 1365"/>
                    <a:gd name="T3" fmla="*/ 42 h 1912"/>
                    <a:gd name="T4" fmla="*/ 747 w 1365"/>
                    <a:gd name="T5" fmla="*/ 111 h 1912"/>
                    <a:gd name="T6" fmla="*/ 833 w 1365"/>
                    <a:gd name="T7" fmla="*/ 219 h 1912"/>
                    <a:gd name="T8" fmla="*/ 892 w 1365"/>
                    <a:gd name="T9" fmla="*/ 325 h 1912"/>
                    <a:gd name="T10" fmla="*/ 966 w 1365"/>
                    <a:gd name="T11" fmla="*/ 470 h 1912"/>
                    <a:gd name="T12" fmla="*/ 1049 w 1365"/>
                    <a:gd name="T13" fmla="*/ 637 h 1912"/>
                    <a:gd name="T14" fmla="*/ 1135 w 1365"/>
                    <a:gd name="T15" fmla="*/ 810 h 1912"/>
                    <a:gd name="T16" fmla="*/ 1216 w 1365"/>
                    <a:gd name="T17" fmla="*/ 976 h 1912"/>
                    <a:gd name="T18" fmla="*/ 1283 w 1365"/>
                    <a:gd name="T19" fmla="*/ 1113 h 1912"/>
                    <a:gd name="T20" fmla="*/ 1338 w 1365"/>
                    <a:gd name="T21" fmla="*/ 1233 h 1912"/>
                    <a:gd name="T22" fmla="*/ 1365 w 1365"/>
                    <a:gd name="T23" fmla="*/ 1385 h 1912"/>
                    <a:gd name="T24" fmla="*/ 1334 w 1365"/>
                    <a:gd name="T25" fmla="*/ 1530 h 1912"/>
                    <a:gd name="T26" fmla="*/ 1246 w 1365"/>
                    <a:gd name="T27" fmla="*/ 1663 h 1912"/>
                    <a:gd name="T28" fmla="*/ 1105 w 1365"/>
                    <a:gd name="T29" fmla="*/ 1674 h 1912"/>
                    <a:gd name="T30" fmla="*/ 1174 w 1365"/>
                    <a:gd name="T31" fmla="*/ 1613 h 1912"/>
                    <a:gd name="T32" fmla="*/ 1233 w 1365"/>
                    <a:gd name="T33" fmla="*/ 1538 h 1912"/>
                    <a:gd name="T34" fmla="*/ 1270 w 1365"/>
                    <a:gd name="T35" fmla="*/ 1446 h 1912"/>
                    <a:gd name="T36" fmla="*/ 1276 w 1365"/>
                    <a:gd name="T37" fmla="*/ 1340 h 1912"/>
                    <a:gd name="T38" fmla="*/ 1237 w 1365"/>
                    <a:gd name="T39" fmla="*/ 1219 h 1912"/>
                    <a:gd name="T40" fmla="*/ 1186 w 1365"/>
                    <a:gd name="T41" fmla="*/ 1113 h 1912"/>
                    <a:gd name="T42" fmla="*/ 1112 w 1365"/>
                    <a:gd name="T43" fmla="*/ 962 h 1912"/>
                    <a:gd name="T44" fmla="*/ 1029 w 1365"/>
                    <a:gd name="T45" fmla="*/ 792 h 1912"/>
                    <a:gd name="T46" fmla="*/ 944 w 1365"/>
                    <a:gd name="T47" fmla="*/ 619 h 1912"/>
                    <a:gd name="T48" fmla="*/ 864 w 1365"/>
                    <a:gd name="T49" fmla="*/ 461 h 1912"/>
                    <a:gd name="T50" fmla="*/ 794 w 1365"/>
                    <a:gd name="T51" fmla="*/ 328 h 1912"/>
                    <a:gd name="T52" fmla="*/ 733 w 1365"/>
                    <a:gd name="T53" fmla="*/ 225 h 1912"/>
                    <a:gd name="T54" fmla="*/ 646 w 1365"/>
                    <a:gd name="T55" fmla="*/ 142 h 1912"/>
                    <a:gd name="T56" fmla="*/ 548 w 1365"/>
                    <a:gd name="T57" fmla="*/ 99 h 1912"/>
                    <a:gd name="T58" fmla="*/ 452 w 1365"/>
                    <a:gd name="T59" fmla="*/ 88 h 1912"/>
                    <a:gd name="T60" fmla="*/ 368 w 1365"/>
                    <a:gd name="T61" fmla="*/ 101 h 1912"/>
                    <a:gd name="T62" fmla="*/ 290 w 1365"/>
                    <a:gd name="T63" fmla="*/ 137 h 1912"/>
                    <a:gd name="T64" fmla="*/ 217 w 1365"/>
                    <a:gd name="T65" fmla="*/ 197 h 1912"/>
                    <a:gd name="T66" fmla="*/ 161 w 1365"/>
                    <a:gd name="T67" fmla="*/ 284 h 1912"/>
                    <a:gd name="T68" fmla="*/ 131 w 1365"/>
                    <a:gd name="T69" fmla="*/ 397 h 1912"/>
                    <a:gd name="T70" fmla="*/ 120 w 1365"/>
                    <a:gd name="T71" fmla="*/ 537 h 1912"/>
                    <a:gd name="T72" fmla="*/ 112 w 1365"/>
                    <a:gd name="T73" fmla="*/ 726 h 1912"/>
                    <a:gd name="T74" fmla="*/ 103 w 1365"/>
                    <a:gd name="T75" fmla="*/ 940 h 1912"/>
                    <a:gd name="T76" fmla="*/ 97 w 1365"/>
                    <a:gd name="T77" fmla="*/ 1156 h 1912"/>
                    <a:gd name="T78" fmla="*/ 90 w 1365"/>
                    <a:gd name="T79" fmla="*/ 1349 h 1912"/>
                    <a:gd name="T80" fmla="*/ 87 w 1365"/>
                    <a:gd name="T81" fmla="*/ 1467 h 1912"/>
                    <a:gd name="T82" fmla="*/ 101 w 1365"/>
                    <a:gd name="T83" fmla="*/ 1586 h 1912"/>
                    <a:gd name="T84" fmla="*/ 144 w 1365"/>
                    <a:gd name="T85" fmla="*/ 1677 h 1912"/>
                    <a:gd name="T86" fmla="*/ 207 w 1365"/>
                    <a:gd name="T87" fmla="*/ 1744 h 1912"/>
                    <a:gd name="T88" fmla="*/ 285 w 1365"/>
                    <a:gd name="T89" fmla="*/ 1791 h 1912"/>
                    <a:gd name="T90" fmla="*/ 368 w 1365"/>
                    <a:gd name="T91" fmla="*/ 1820 h 1912"/>
                    <a:gd name="T92" fmla="*/ 322 w 1365"/>
                    <a:gd name="T93" fmla="*/ 1897 h 1912"/>
                    <a:gd name="T94" fmla="*/ 181 w 1365"/>
                    <a:gd name="T95" fmla="*/ 1832 h 1912"/>
                    <a:gd name="T96" fmla="*/ 79 w 1365"/>
                    <a:gd name="T97" fmla="*/ 1735 h 1912"/>
                    <a:gd name="T98" fmla="*/ 18 w 1365"/>
                    <a:gd name="T99" fmla="*/ 1612 h 1912"/>
                    <a:gd name="T100" fmla="*/ 0 w 1365"/>
                    <a:gd name="T101" fmla="*/ 1465 h 1912"/>
                    <a:gd name="T102" fmla="*/ 3 w 1365"/>
                    <a:gd name="T103" fmla="*/ 1346 h 1912"/>
                    <a:gd name="T104" fmla="*/ 9 w 1365"/>
                    <a:gd name="T105" fmla="*/ 1153 h 1912"/>
                    <a:gd name="T106" fmla="*/ 16 w 1365"/>
                    <a:gd name="T107" fmla="*/ 936 h 1912"/>
                    <a:gd name="T108" fmla="*/ 25 w 1365"/>
                    <a:gd name="T109" fmla="*/ 720 h 1912"/>
                    <a:gd name="T110" fmla="*/ 33 w 1365"/>
                    <a:gd name="T111" fmla="*/ 530 h 1912"/>
                    <a:gd name="T112" fmla="*/ 44 w 1365"/>
                    <a:gd name="T113" fmla="*/ 389 h 1912"/>
                    <a:gd name="T114" fmla="*/ 77 w 1365"/>
                    <a:gd name="T115" fmla="*/ 255 h 1912"/>
                    <a:gd name="T116" fmla="*/ 141 w 1365"/>
                    <a:gd name="T117" fmla="*/ 152 h 1912"/>
                    <a:gd name="T118" fmla="*/ 223 w 1365"/>
                    <a:gd name="T119" fmla="*/ 77 h 1912"/>
                    <a:gd name="T120" fmla="*/ 314 w 1365"/>
                    <a:gd name="T121" fmla="*/ 28 h 1912"/>
                    <a:gd name="T122" fmla="*/ 406 w 1365"/>
                    <a:gd name="T123" fmla="*/ 5 h 1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365" h="1912">
                      <a:moveTo>
                        <a:pt x="471" y="0"/>
                      </a:moveTo>
                      <a:lnTo>
                        <a:pt x="505" y="3"/>
                      </a:lnTo>
                      <a:lnTo>
                        <a:pt x="541" y="8"/>
                      </a:lnTo>
                      <a:lnTo>
                        <a:pt x="576" y="16"/>
                      </a:lnTo>
                      <a:lnTo>
                        <a:pt x="612" y="27"/>
                      </a:lnTo>
                      <a:lnTo>
                        <a:pt x="647" y="42"/>
                      </a:lnTo>
                      <a:lnTo>
                        <a:pt x="681" y="62"/>
                      </a:lnTo>
                      <a:lnTo>
                        <a:pt x="715" y="84"/>
                      </a:lnTo>
                      <a:lnTo>
                        <a:pt x="747" y="111"/>
                      </a:lnTo>
                      <a:lnTo>
                        <a:pt x="778" y="142"/>
                      </a:lnTo>
                      <a:lnTo>
                        <a:pt x="807" y="178"/>
                      </a:lnTo>
                      <a:lnTo>
                        <a:pt x="833" y="219"/>
                      </a:lnTo>
                      <a:lnTo>
                        <a:pt x="850" y="249"/>
                      </a:lnTo>
                      <a:lnTo>
                        <a:pt x="870" y="286"/>
                      </a:lnTo>
                      <a:lnTo>
                        <a:pt x="892" y="325"/>
                      </a:lnTo>
                      <a:lnTo>
                        <a:pt x="915" y="370"/>
                      </a:lnTo>
                      <a:lnTo>
                        <a:pt x="940" y="419"/>
                      </a:lnTo>
                      <a:lnTo>
                        <a:pt x="966" y="470"/>
                      </a:lnTo>
                      <a:lnTo>
                        <a:pt x="994" y="524"/>
                      </a:lnTo>
                      <a:lnTo>
                        <a:pt x="1021" y="580"/>
                      </a:lnTo>
                      <a:lnTo>
                        <a:pt x="1049" y="637"/>
                      </a:lnTo>
                      <a:lnTo>
                        <a:pt x="1078" y="694"/>
                      </a:lnTo>
                      <a:lnTo>
                        <a:pt x="1106" y="752"/>
                      </a:lnTo>
                      <a:lnTo>
                        <a:pt x="1135" y="810"/>
                      </a:lnTo>
                      <a:lnTo>
                        <a:pt x="1163" y="867"/>
                      </a:lnTo>
                      <a:lnTo>
                        <a:pt x="1190" y="922"/>
                      </a:lnTo>
                      <a:lnTo>
                        <a:pt x="1216" y="976"/>
                      </a:lnTo>
                      <a:lnTo>
                        <a:pt x="1240" y="1027"/>
                      </a:lnTo>
                      <a:lnTo>
                        <a:pt x="1264" y="1074"/>
                      </a:lnTo>
                      <a:lnTo>
                        <a:pt x="1283" y="1113"/>
                      </a:lnTo>
                      <a:lnTo>
                        <a:pt x="1300" y="1148"/>
                      </a:lnTo>
                      <a:lnTo>
                        <a:pt x="1315" y="1180"/>
                      </a:lnTo>
                      <a:lnTo>
                        <a:pt x="1338" y="1233"/>
                      </a:lnTo>
                      <a:lnTo>
                        <a:pt x="1353" y="1283"/>
                      </a:lnTo>
                      <a:lnTo>
                        <a:pt x="1362" y="1335"/>
                      </a:lnTo>
                      <a:lnTo>
                        <a:pt x="1365" y="1385"/>
                      </a:lnTo>
                      <a:lnTo>
                        <a:pt x="1360" y="1435"/>
                      </a:lnTo>
                      <a:lnTo>
                        <a:pt x="1350" y="1483"/>
                      </a:lnTo>
                      <a:lnTo>
                        <a:pt x="1334" y="1530"/>
                      </a:lnTo>
                      <a:lnTo>
                        <a:pt x="1310" y="1576"/>
                      </a:lnTo>
                      <a:lnTo>
                        <a:pt x="1281" y="1621"/>
                      </a:lnTo>
                      <a:lnTo>
                        <a:pt x="1246" y="1663"/>
                      </a:lnTo>
                      <a:lnTo>
                        <a:pt x="1205" y="1705"/>
                      </a:lnTo>
                      <a:lnTo>
                        <a:pt x="1158" y="1744"/>
                      </a:lnTo>
                      <a:lnTo>
                        <a:pt x="1105" y="1674"/>
                      </a:lnTo>
                      <a:lnTo>
                        <a:pt x="1129" y="1656"/>
                      </a:lnTo>
                      <a:lnTo>
                        <a:pt x="1152" y="1635"/>
                      </a:lnTo>
                      <a:lnTo>
                        <a:pt x="1174" y="1613"/>
                      </a:lnTo>
                      <a:lnTo>
                        <a:pt x="1195" y="1589"/>
                      </a:lnTo>
                      <a:lnTo>
                        <a:pt x="1216" y="1564"/>
                      </a:lnTo>
                      <a:lnTo>
                        <a:pt x="1233" y="1538"/>
                      </a:lnTo>
                      <a:lnTo>
                        <a:pt x="1248" y="1509"/>
                      </a:lnTo>
                      <a:lnTo>
                        <a:pt x="1261" y="1479"/>
                      </a:lnTo>
                      <a:lnTo>
                        <a:pt x="1270" y="1446"/>
                      </a:lnTo>
                      <a:lnTo>
                        <a:pt x="1276" y="1413"/>
                      </a:lnTo>
                      <a:lnTo>
                        <a:pt x="1278" y="1378"/>
                      </a:lnTo>
                      <a:lnTo>
                        <a:pt x="1276" y="1340"/>
                      </a:lnTo>
                      <a:lnTo>
                        <a:pt x="1268" y="1302"/>
                      </a:lnTo>
                      <a:lnTo>
                        <a:pt x="1255" y="1261"/>
                      </a:lnTo>
                      <a:lnTo>
                        <a:pt x="1237" y="1219"/>
                      </a:lnTo>
                      <a:lnTo>
                        <a:pt x="1222" y="1187"/>
                      </a:lnTo>
                      <a:lnTo>
                        <a:pt x="1205" y="1151"/>
                      </a:lnTo>
                      <a:lnTo>
                        <a:pt x="1186" y="1113"/>
                      </a:lnTo>
                      <a:lnTo>
                        <a:pt x="1163" y="1065"/>
                      </a:lnTo>
                      <a:lnTo>
                        <a:pt x="1138" y="1014"/>
                      </a:lnTo>
                      <a:lnTo>
                        <a:pt x="1112" y="962"/>
                      </a:lnTo>
                      <a:lnTo>
                        <a:pt x="1085" y="906"/>
                      </a:lnTo>
                      <a:lnTo>
                        <a:pt x="1057" y="849"/>
                      </a:lnTo>
                      <a:lnTo>
                        <a:pt x="1029" y="792"/>
                      </a:lnTo>
                      <a:lnTo>
                        <a:pt x="1001" y="734"/>
                      </a:lnTo>
                      <a:lnTo>
                        <a:pt x="972" y="676"/>
                      </a:lnTo>
                      <a:lnTo>
                        <a:pt x="944" y="619"/>
                      </a:lnTo>
                      <a:lnTo>
                        <a:pt x="916" y="565"/>
                      </a:lnTo>
                      <a:lnTo>
                        <a:pt x="889" y="511"/>
                      </a:lnTo>
                      <a:lnTo>
                        <a:pt x="864" y="461"/>
                      </a:lnTo>
                      <a:lnTo>
                        <a:pt x="839" y="412"/>
                      </a:lnTo>
                      <a:lnTo>
                        <a:pt x="815" y="368"/>
                      </a:lnTo>
                      <a:lnTo>
                        <a:pt x="794" y="328"/>
                      </a:lnTo>
                      <a:lnTo>
                        <a:pt x="775" y="292"/>
                      </a:lnTo>
                      <a:lnTo>
                        <a:pt x="758" y="262"/>
                      </a:lnTo>
                      <a:lnTo>
                        <a:pt x="733" y="225"/>
                      </a:lnTo>
                      <a:lnTo>
                        <a:pt x="706" y="192"/>
                      </a:lnTo>
                      <a:lnTo>
                        <a:pt x="676" y="165"/>
                      </a:lnTo>
                      <a:lnTo>
                        <a:pt x="646" y="142"/>
                      </a:lnTo>
                      <a:lnTo>
                        <a:pt x="614" y="124"/>
                      </a:lnTo>
                      <a:lnTo>
                        <a:pt x="582" y="110"/>
                      </a:lnTo>
                      <a:lnTo>
                        <a:pt x="548" y="99"/>
                      </a:lnTo>
                      <a:lnTo>
                        <a:pt x="516" y="92"/>
                      </a:lnTo>
                      <a:lnTo>
                        <a:pt x="483" y="88"/>
                      </a:lnTo>
                      <a:lnTo>
                        <a:pt x="452" y="88"/>
                      </a:lnTo>
                      <a:lnTo>
                        <a:pt x="422" y="91"/>
                      </a:lnTo>
                      <a:lnTo>
                        <a:pt x="394" y="95"/>
                      </a:lnTo>
                      <a:lnTo>
                        <a:pt x="368" y="101"/>
                      </a:lnTo>
                      <a:lnTo>
                        <a:pt x="342" y="111"/>
                      </a:lnTo>
                      <a:lnTo>
                        <a:pt x="315" y="123"/>
                      </a:lnTo>
                      <a:lnTo>
                        <a:pt x="290" y="137"/>
                      </a:lnTo>
                      <a:lnTo>
                        <a:pt x="264" y="154"/>
                      </a:lnTo>
                      <a:lnTo>
                        <a:pt x="240" y="174"/>
                      </a:lnTo>
                      <a:lnTo>
                        <a:pt x="217" y="197"/>
                      </a:lnTo>
                      <a:lnTo>
                        <a:pt x="196" y="222"/>
                      </a:lnTo>
                      <a:lnTo>
                        <a:pt x="177" y="251"/>
                      </a:lnTo>
                      <a:lnTo>
                        <a:pt x="161" y="284"/>
                      </a:lnTo>
                      <a:lnTo>
                        <a:pt x="147" y="318"/>
                      </a:lnTo>
                      <a:lnTo>
                        <a:pt x="137" y="357"/>
                      </a:lnTo>
                      <a:lnTo>
                        <a:pt x="131" y="397"/>
                      </a:lnTo>
                      <a:lnTo>
                        <a:pt x="128" y="437"/>
                      </a:lnTo>
                      <a:lnTo>
                        <a:pt x="123" y="484"/>
                      </a:lnTo>
                      <a:lnTo>
                        <a:pt x="120" y="537"/>
                      </a:lnTo>
                      <a:lnTo>
                        <a:pt x="117" y="596"/>
                      </a:lnTo>
                      <a:lnTo>
                        <a:pt x="114" y="659"/>
                      </a:lnTo>
                      <a:lnTo>
                        <a:pt x="112" y="726"/>
                      </a:lnTo>
                      <a:lnTo>
                        <a:pt x="108" y="795"/>
                      </a:lnTo>
                      <a:lnTo>
                        <a:pt x="105" y="867"/>
                      </a:lnTo>
                      <a:lnTo>
                        <a:pt x="103" y="940"/>
                      </a:lnTo>
                      <a:lnTo>
                        <a:pt x="101" y="1013"/>
                      </a:lnTo>
                      <a:lnTo>
                        <a:pt x="99" y="1085"/>
                      </a:lnTo>
                      <a:lnTo>
                        <a:pt x="97" y="1156"/>
                      </a:lnTo>
                      <a:lnTo>
                        <a:pt x="94" y="1223"/>
                      </a:lnTo>
                      <a:lnTo>
                        <a:pt x="92" y="1288"/>
                      </a:lnTo>
                      <a:lnTo>
                        <a:pt x="90" y="1349"/>
                      </a:lnTo>
                      <a:lnTo>
                        <a:pt x="89" y="1392"/>
                      </a:lnTo>
                      <a:lnTo>
                        <a:pt x="88" y="1431"/>
                      </a:lnTo>
                      <a:lnTo>
                        <a:pt x="87" y="1467"/>
                      </a:lnTo>
                      <a:lnTo>
                        <a:pt x="88" y="1510"/>
                      </a:lnTo>
                      <a:lnTo>
                        <a:pt x="92" y="1549"/>
                      </a:lnTo>
                      <a:lnTo>
                        <a:pt x="101" y="1586"/>
                      </a:lnTo>
                      <a:lnTo>
                        <a:pt x="112" y="1619"/>
                      </a:lnTo>
                      <a:lnTo>
                        <a:pt x="127" y="1649"/>
                      </a:lnTo>
                      <a:lnTo>
                        <a:pt x="144" y="1677"/>
                      </a:lnTo>
                      <a:lnTo>
                        <a:pt x="163" y="1702"/>
                      </a:lnTo>
                      <a:lnTo>
                        <a:pt x="185" y="1724"/>
                      </a:lnTo>
                      <a:lnTo>
                        <a:pt x="207" y="1744"/>
                      </a:lnTo>
                      <a:lnTo>
                        <a:pt x="233" y="1762"/>
                      </a:lnTo>
                      <a:lnTo>
                        <a:pt x="259" y="1777"/>
                      </a:lnTo>
                      <a:lnTo>
                        <a:pt x="285" y="1791"/>
                      </a:lnTo>
                      <a:lnTo>
                        <a:pt x="312" y="1802"/>
                      </a:lnTo>
                      <a:lnTo>
                        <a:pt x="340" y="1811"/>
                      </a:lnTo>
                      <a:lnTo>
                        <a:pt x="368" y="1820"/>
                      </a:lnTo>
                      <a:lnTo>
                        <a:pt x="395" y="1826"/>
                      </a:lnTo>
                      <a:lnTo>
                        <a:pt x="377" y="1912"/>
                      </a:lnTo>
                      <a:lnTo>
                        <a:pt x="322" y="1897"/>
                      </a:lnTo>
                      <a:lnTo>
                        <a:pt x="270" y="1879"/>
                      </a:lnTo>
                      <a:lnTo>
                        <a:pt x="224" y="1857"/>
                      </a:lnTo>
                      <a:lnTo>
                        <a:pt x="181" y="1832"/>
                      </a:lnTo>
                      <a:lnTo>
                        <a:pt x="143" y="1803"/>
                      </a:lnTo>
                      <a:lnTo>
                        <a:pt x="108" y="1770"/>
                      </a:lnTo>
                      <a:lnTo>
                        <a:pt x="79" y="1735"/>
                      </a:lnTo>
                      <a:lnTo>
                        <a:pt x="54" y="1697"/>
                      </a:lnTo>
                      <a:lnTo>
                        <a:pt x="33" y="1656"/>
                      </a:lnTo>
                      <a:lnTo>
                        <a:pt x="18" y="1612"/>
                      </a:lnTo>
                      <a:lnTo>
                        <a:pt x="8" y="1566"/>
                      </a:lnTo>
                      <a:lnTo>
                        <a:pt x="1" y="1516"/>
                      </a:lnTo>
                      <a:lnTo>
                        <a:pt x="0" y="1465"/>
                      </a:lnTo>
                      <a:lnTo>
                        <a:pt x="1" y="1428"/>
                      </a:lnTo>
                      <a:lnTo>
                        <a:pt x="2" y="1389"/>
                      </a:lnTo>
                      <a:lnTo>
                        <a:pt x="3" y="1346"/>
                      </a:lnTo>
                      <a:lnTo>
                        <a:pt x="5" y="1286"/>
                      </a:lnTo>
                      <a:lnTo>
                        <a:pt x="8" y="1221"/>
                      </a:lnTo>
                      <a:lnTo>
                        <a:pt x="9" y="1153"/>
                      </a:lnTo>
                      <a:lnTo>
                        <a:pt x="11" y="1082"/>
                      </a:lnTo>
                      <a:lnTo>
                        <a:pt x="14" y="1009"/>
                      </a:lnTo>
                      <a:lnTo>
                        <a:pt x="16" y="936"/>
                      </a:lnTo>
                      <a:lnTo>
                        <a:pt x="18" y="863"/>
                      </a:lnTo>
                      <a:lnTo>
                        <a:pt x="22" y="791"/>
                      </a:lnTo>
                      <a:lnTo>
                        <a:pt x="25" y="720"/>
                      </a:lnTo>
                      <a:lnTo>
                        <a:pt x="27" y="653"/>
                      </a:lnTo>
                      <a:lnTo>
                        <a:pt x="30" y="589"/>
                      </a:lnTo>
                      <a:lnTo>
                        <a:pt x="33" y="530"/>
                      </a:lnTo>
                      <a:lnTo>
                        <a:pt x="37" y="477"/>
                      </a:lnTo>
                      <a:lnTo>
                        <a:pt x="41" y="428"/>
                      </a:lnTo>
                      <a:lnTo>
                        <a:pt x="44" y="389"/>
                      </a:lnTo>
                      <a:lnTo>
                        <a:pt x="52" y="340"/>
                      </a:lnTo>
                      <a:lnTo>
                        <a:pt x="62" y="296"/>
                      </a:lnTo>
                      <a:lnTo>
                        <a:pt x="77" y="255"/>
                      </a:lnTo>
                      <a:lnTo>
                        <a:pt x="97" y="217"/>
                      </a:lnTo>
                      <a:lnTo>
                        <a:pt x="117" y="183"/>
                      </a:lnTo>
                      <a:lnTo>
                        <a:pt x="141" y="152"/>
                      </a:lnTo>
                      <a:lnTo>
                        <a:pt x="167" y="123"/>
                      </a:lnTo>
                      <a:lnTo>
                        <a:pt x="194" y="98"/>
                      </a:lnTo>
                      <a:lnTo>
                        <a:pt x="223" y="77"/>
                      </a:lnTo>
                      <a:lnTo>
                        <a:pt x="253" y="57"/>
                      </a:lnTo>
                      <a:lnTo>
                        <a:pt x="284" y="41"/>
                      </a:lnTo>
                      <a:lnTo>
                        <a:pt x="314" y="28"/>
                      </a:lnTo>
                      <a:lnTo>
                        <a:pt x="346" y="18"/>
                      </a:lnTo>
                      <a:lnTo>
                        <a:pt x="376" y="10"/>
                      </a:lnTo>
                      <a:lnTo>
                        <a:pt x="406" y="5"/>
                      </a:lnTo>
                      <a:lnTo>
                        <a:pt x="438" y="1"/>
                      </a:lnTo>
                      <a:lnTo>
                        <a:pt x="47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 2513"/>
                <p:cNvSpPr>
                  <a:spLocks/>
                </p:cNvSpPr>
                <p:nvPr/>
              </p:nvSpPr>
              <p:spPr bwMode="auto">
                <a:xfrm rot="20039317" flipH="1">
                  <a:off x="4861761" y="3450752"/>
                  <a:ext cx="716993" cy="1774239"/>
                </a:xfrm>
                <a:custGeom>
                  <a:avLst/>
                  <a:gdLst>
                    <a:gd name="T0" fmla="*/ 110 w 491"/>
                    <a:gd name="T1" fmla="*/ 62 h 1301"/>
                    <a:gd name="T2" fmla="*/ 174 w 491"/>
                    <a:gd name="T3" fmla="*/ 190 h 1301"/>
                    <a:gd name="T4" fmla="*/ 240 w 491"/>
                    <a:gd name="T5" fmla="*/ 323 h 1301"/>
                    <a:gd name="T6" fmla="*/ 304 w 491"/>
                    <a:gd name="T7" fmla="*/ 454 h 1301"/>
                    <a:gd name="T8" fmla="*/ 363 w 491"/>
                    <a:gd name="T9" fmla="*/ 576 h 1301"/>
                    <a:gd name="T10" fmla="*/ 409 w 491"/>
                    <a:gd name="T11" fmla="*/ 670 h 1301"/>
                    <a:gd name="T12" fmla="*/ 441 w 491"/>
                    <a:gd name="T13" fmla="*/ 737 h 1301"/>
                    <a:gd name="T14" fmla="*/ 479 w 491"/>
                    <a:gd name="T15" fmla="*/ 840 h 1301"/>
                    <a:gd name="T16" fmla="*/ 491 w 491"/>
                    <a:gd name="T17" fmla="*/ 942 h 1301"/>
                    <a:gd name="T18" fmla="*/ 476 w 491"/>
                    <a:gd name="T19" fmla="*/ 1040 h 1301"/>
                    <a:gd name="T20" fmla="*/ 436 w 491"/>
                    <a:gd name="T21" fmla="*/ 1133 h 1301"/>
                    <a:gd name="T22" fmla="*/ 372 w 491"/>
                    <a:gd name="T23" fmla="*/ 1220 h 1301"/>
                    <a:gd name="T24" fmla="*/ 284 w 491"/>
                    <a:gd name="T25" fmla="*/ 1301 h 1301"/>
                    <a:gd name="T26" fmla="*/ 255 w 491"/>
                    <a:gd name="T27" fmla="*/ 1213 h 1301"/>
                    <a:gd name="T28" fmla="*/ 300 w 491"/>
                    <a:gd name="T29" fmla="*/ 1170 h 1301"/>
                    <a:gd name="T30" fmla="*/ 342 w 491"/>
                    <a:gd name="T31" fmla="*/ 1121 h 1301"/>
                    <a:gd name="T32" fmla="*/ 374 w 491"/>
                    <a:gd name="T33" fmla="*/ 1066 h 1301"/>
                    <a:gd name="T34" fmla="*/ 396 w 491"/>
                    <a:gd name="T35" fmla="*/ 1003 h 1301"/>
                    <a:gd name="T36" fmla="*/ 404 w 491"/>
                    <a:gd name="T37" fmla="*/ 935 h 1301"/>
                    <a:gd name="T38" fmla="*/ 394 w 491"/>
                    <a:gd name="T39" fmla="*/ 859 h 1301"/>
                    <a:gd name="T40" fmla="*/ 363 w 491"/>
                    <a:gd name="T41" fmla="*/ 776 h 1301"/>
                    <a:gd name="T42" fmla="*/ 331 w 491"/>
                    <a:gd name="T43" fmla="*/ 708 h 1301"/>
                    <a:gd name="T44" fmla="*/ 299 w 491"/>
                    <a:gd name="T45" fmla="*/ 643 h 1301"/>
                    <a:gd name="T46" fmla="*/ 269 w 491"/>
                    <a:gd name="T47" fmla="*/ 582 h 1301"/>
                    <a:gd name="T48" fmla="*/ 234 w 491"/>
                    <a:gd name="T49" fmla="*/ 512 h 1301"/>
                    <a:gd name="T50" fmla="*/ 198 w 491"/>
                    <a:gd name="T51" fmla="*/ 437 h 1301"/>
                    <a:gd name="T52" fmla="*/ 160 w 491"/>
                    <a:gd name="T53" fmla="*/ 361 h 1301"/>
                    <a:gd name="T54" fmla="*/ 123 w 491"/>
                    <a:gd name="T55" fmla="*/ 286 h 1301"/>
                    <a:gd name="T56" fmla="*/ 87 w 491"/>
                    <a:gd name="T57" fmla="*/ 215 h 1301"/>
                    <a:gd name="T58" fmla="*/ 56 w 491"/>
                    <a:gd name="T59" fmla="*/ 152 h 1301"/>
                    <a:gd name="T60" fmla="*/ 31 w 491"/>
                    <a:gd name="T61" fmla="*/ 100 h 1301"/>
                    <a:gd name="T62" fmla="*/ 11 w 491"/>
                    <a:gd name="T63" fmla="*/ 62 h 1301"/>
                    <a:gd name="T64" fmla="*/ 2 w 491"/>
                    <a:gd name="T65" fmla="*/ 41 h 1301"/>
                    <a:gd name="T66" fmla="*/ 17 w 491"/>
                    <a:gd name="T67" fmla="*/ 24 h 1301"/>
                    <a:gd name="T68" fmla="*/ 51 w 491"/>
                    <a:gd name="T69" fmla="*/ 7 h 1301"/>
                    <a:gd name="T70" fmla="*/ 76 w 491"/>
                    <a:gd name="T71" fmla="*/ 2 h 13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91" h="1301">
                      <a:moveTo>
                        <a:pt x="79" y="0"/>
                      </a:moveTo>
                      <a:lnTo>
                        <a:pt x="110" y="62"/>
                      </a:lnTo>
                      <a:lnTo>
                        <a:pt x="141" y="125"/>
                      </a:lnTo>
                      <a:lnTo>
                        <a:pt x="174" y="190"/>
                      </a:lnTo>
                      <a:lnTo>
                        <a:pt x="206" y="257"/>
                      </a:lnTo>
                      <a:lnTo>
                        <a:pt x="240" y="323"/>
                      </a:lnTo>
                      <a:lnTo>
                        <a:pt x="272" y="390"/>
                      </a:lnTo>
                      <a:lnTo>
                        <a:pt x="304" y="454"/>
                      </a:lnTo>
                      <a:lnTo>
                        <a:pt x="334" y="517"/>
                      </a:lnTo>
                      <a:lnTo>
                        <a:pt x="363" y="576"/>
                      </a:lnTo>
                      <a:lnTo>
                        <a:pt x="390" y="631"/>
                      </a:lnTo>
                      <a:lnTo>
                        <a:pt x="409" y="670"/>
                      </a:lnTo>
                      <a:lnTo>
                        <a:pt x="426" y="705"/>
                      </a:lnTo>
                      <a:lnTo>
                        <a:pt x="441" y="737"/>
                      </a:lnTo>
                      <a:lnTo>
                        <a:pt x="464" y="790"/>
                      </a:lnTo>
                      <a:lnTo>
                        <a:pt x="479" y="840"/>
                      </a:lnTo>
                      <a:lnTo>
                        <a:pt x="488" y="892"/>
                      </a:lnTo>
                      <a:lnTo>
                        <a:pt x="491" y="942"/>
                      </a:lnTo>
                      <a:lnTo>
                        <a:pt x="486" y="992"/>
                      </a:lnTo>
                      <a:lnTo>
                        <a:pt x="476" y="1040"/>
                      </a:lnTo>
                      <a:lnTo>
                        <a:pt x="460" y="1087"/>
                      </a:lnTo>
                      <a:lnTo>
                        <a:pt x="436" y="1133"/>
                      </a:lnTo>
                      <a:lnTo>
                        <a:pt x="407" y="1178"/>
                      </a:lnTo>
                      <a:lnTo>
                        <a:pt x="372" y="1220"/>
                      </a:lnTo>
                      <a:lnTo>
                        <a:pt x="331" y="1262"/>
                      </a:lnTo>
                      <a:lnTo>
                        <a:pt x="284" y="1301"/>
                      </a:lnTo>
                      <a:lnTo>
                        <a:pt x="231" y="1231"/>
                      </a:lnTo>
                      <a:lnTo>
                        <a:pt x="255" y="1213"/>
                      </a:lnTo>
                      <a:lnTo>
                        <a:pt x="278" y="1192"/>
                      </a:lnTo>
                      <a:lnTo>
                        <a:pt x="300" y="1170"/>
                      </a:lnTo>
                      <a:lnTo>
                        <a:pt x="321" y="1146"/>
                      </a:lnTo>
                      <a:lnTo>
                        <a:pt x="342" y="1121"/>
                      </a:lnTo>
                      <a:lnTo>
                        <a:pt x="359" y="1095"/>
                      </a:lnTo>
                      <a:lnTo>
                        <a:pt x="374" y="1066"/>
                      </a:lnTo>
                      <a:lnTo>
                        <a:pt x="387" y="1036"/>
                      </a:lnTo>
                      <a:lnTo>
                        <a:pt x="396" y="1003"/>
                      </a:lnTo>
                      <a:lnTo>
                        <a:pt x="402" y="970"/>
                      </a:lnTo>
                      <a:lnTo>
                        <a:pt x="404" y="935"/>
                      </a:lnTo>
                      <a:lnTo>
                        <a:pt x="402" y="897"/>
                      </a:lnTo>
                      <a:lnTo>
                        <a:pt x="394" y="859"/>
                      </a:lnTo>
                      <a:lnTo>
                        <a:pt x="381" y="818"/>
                      </a:lnTo>
                      <a:lnTo>
                        <a:pt x="363" y="776"/>
                      </a:lnTo>
                      <a:lnTo>
                        <a:pt x="348" y="744"/>
                      </a:lnTo>
                      <a:lnTo>
                        <a:pt x="331" y="708"/>
                      </a:lnTo>
                      <a:lnTo>
                        <a:pt x="312" y="670"/>
                      </a:lnTo>
                      <a:lnTo>
                        <a:pt x="299" y="643"/>
                      </a:lnTo>
                      <a:lnTo>
                        <a:pt x="285" y="614"/>
                      </a:lnTo>
                      <a:lnTo>
                        <a:pt x="269" y="582"/>
                      </a:lnTo>
                      <a:lnTo>
                        <a:pt x="253" y="548"/>
                      </a:lnTo>
                      <a:lnTo>
                        <a:pt x="234" y="512"/>
                      </a:lnTo>
                      <a:lnTo>
                        <a:pt x="216" y="476"/>
                      </a:lnTo>
                      <a:lnTo>
                        <a:pt x="198" y="437"/>
                      </a:lnTo>
                      <a:lnTo>
                        <a:pt x="179" y="399"/>
                      </a:lnTo>
                      <a:lnTo>
                        <a:pt x="160" y="361"/>
                      </a:lnTo>
                      <a:lnTo>
                        <a:pt x="141" y="323"/>
                      </a:lnTo>
                      <a:lnTo>
                        <a:pt x="123" y="286"/>
                      </a:lnTo>
                      <a:lnTo>
                        <a:pt x="105" y="249"/>
                      </a:lnTo>
                      <a:lnTo>
                        <a:pt x="87" y="215"/>
                      </a:lnTo>
                      <a:lnTo>
                        <a:pt x="71" y="182"/>
                      </a:lnTo>
                      <a:lnTo>
                        <a:pt x="56" y="152"/>
                      </a:lnTo>
                      <a:lnTo>
                        <a:pt x="42" y="124"/>
                      </a:lnTo>
                      <a:lnTo>
                        <a:pt x="31" y="100"/>
                      </a:lnTo>
                      <a:lnTo>
                        <a:pt x="20" y="79"/>
                      </a:lnTo>
                      <a:lnTo>
                        <a:pt x="11" y="62"/>
                      </a:lnTo>
                      <a:lnTo>
                        <a:pt x="6" y="49"/>
                      </a:lnTo>
                      <a:lnTo>
                        <a:pt x="2" y="41"/>
                      </a:lnTo>
                      <a:lnTo>
                        <a:pt x="0" y="39"/>
                      </a:lnTo>
                      <a:lnTo>
                        <a:pt x="17" y="24"/>
                      </a:lnTo>
                      <a:lnTo>
                        <a:pt x="35" y="13"/>
                      </a:lnTo>
                      <a:lnTo>
                        <a:pt x="51" y="7"/>
                      </a:lnTo>
                      <a:lnTo>
                        <a:pt x="65" y="3"/>
                      </a:lnTo>
                      <a:lnTo>
                        <a:pt x="76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 w="0">
                  <a:solidFill>
                    <a:srgbClr val="FFFFFF">
                      <a:lumMod val="85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1" name="Group 11"/>
                <p:cNvGrpSpPr/>
                <p:nvPr/>
              </p:nvGrpSpPr>
              <p:grpSpPr>
                <a:xfrm>
                  <a:off x="2184856" y="1135988"/>
                  <a:ext cx="4694915" cy="4155961"/>
                  <a:chOff x="3205163" y="2025651"/>
                  <a:chExt cx="2730501" cy="2417055"/>
                </a:xfrm>
                <a:effectLst>
                  <a:outerShdw blurRad="38100" sx="102000" sy="102000" algn="ct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112" name="Freeform 2446"/>
                  <p:cNvSpPr>
                    <a:spLocks/>
                  </p:cNvSpPr>
                  <p:nvPr/>
                </p:nvSpPr>
                <p:spPr bwMode="auto">
                  <a:xfrm>
                    <a:off x="3205163" y="2025651"/>
                    <a:ext cx="1987550" cy="2074863"/>
                  </a:xfrm>
                  <a:custGeom>
                    <a:avLst/>
                    <a:gdLst>
                      <a:gd name="T0" fmla="*/ 1433 w 2503"/>
                      <a:gd name="T1" fmla="*/ 13 h 2614"/>
                      <a:gd name="T2" fmla="*/ 1688 w 2503"/>
                      <a:gd name="T3" fmla="*/ 76 h 2614"/>
                      <a:gd name="T4" fmla="*/ 1908 w 2503"/>
                      <a:gd name="T5" fmla="*/ 183 h 2614"/>
                      <a:gd name="T6" fmla="*/ 2100 w 2503"/>
                      <a:gd name="T7" fmla="*/ 329 h 2614"/>
                      <a:gd name="T8" fmla="*/ 2262 w 2503"/>
                      <a:gd name="T9" fmla="*/ 515 h 2614"/>
                      <a:gd name="T10" fmla="*/ 2389 w 2503"/>
                      <a:gd name="T11" fmla="*/ 735 h 2614"/>
                      <a:gd name="T12" fmla="*/ 2481 w 2503"/>
                      <a:gd name="T13" fmla="*/ 988 h 2614"/>
                      <a:gd name="T14" fmla="*/ 2396 w 2503"/>
                      <a:gd name="T15" fmla="*/ 1007 h 2614"/>
                      <a:gd name="T16" fmla="*/ 2304 w 2503"/>
                      <a:gd name="T17" fmla="*/ 757 h 2614"/>
                      <a:gd name="T18" fmla="*/ 2174 w 2503"/>
                      <a:gd name="T19" fmla="*/ 543 h 2614"/>
                      <a:gd name="T20" fmla="*/ 2008 w 2503"/>
                      <a:gd name="T21" fmla="*/ 365 h 2614"/>
                      <a:gd name="T22" fmla="*/ 1813 w 2503"/>
                      <a:gd name="T23" fmla="*/ 229 h 2614"/>
                      <a:gd name="T24" fmla="*/ 1588 w 2503"/>
                      <a:gd name="T25" fmla="*/ 135 h 2614"/>
                      <a:gd name="T26" fmla="*/ 1349 w 2503"/>
                      <a:gd name="T27" fmla="*/ 91 h 2614"/>
                      <a:gd name="T28" fmla="*/ 1110 w 2503"/>
                      <a:gd name="T29" fmla="*/ 95 h 2614"/>
                      <a:gd name="T30" fmla="*/ 882 w 2503"/>
                      <a:gd name="T31" fmla="*/ 143 h 2614"/>
                      <a:gd name="T32" fmla="*/ 668 w 2503"/>
                      <a:gd name="T33" fmla="*/ 233 h 2614"/>
                      <a:gd name="T34" fmla="*/ 480 w 2503"/>
                      <a:gd name="T35" fmla="*/ 363 h 2614"/>
                      <a:gd name="T36" fmla="*/ 322 w 2503"/>
                      <a:gd name="T37" fmla="*/ 529 h 2614"/>
                      <a:gd name="T38" fmla="*/ 187 w 2503"/>
                      <a:gd name="T39" fmla="*/ 752 h 2614"/>
                      <a:gd name="T40" fmla="*/ 108 w 2503"/>
                      <a:gd name="T41" fmla="*/ 986 h 2614"/>
                      <a:gd name="T42" fmla="*/ 88 w 2503"/>
                      <a:gd name="T43" fmla="*/ 1229 h 2614"/>
                      <a:gd name="T44" fmla="*/ 124 w 2503"/>
                      <a:gd name="T45" fmla="*/ 1486 h 2614"/>
                      <a:gd name="T46" fmla="*/ 219 w 2503"/>
                      <a:gd name="T47" fmla="*/ 1741 h 2614"/>
                      <a:gd name="T48" fmla="*/ 355 w 2503"/>
                      <a:gd name="T49" fmla="*/ 1974 h 2614"/>
                      <a:gd name="T50" fmla="*/ 520 w 2503"/>
                      <a:gd name="T51" fmla="*/ 2182 h 2614"/>
                      <a:gd name="T52" fmla="*/ 702 w 2503"/>
                      <a:gd name="T53" fmla="*/ 2359 h 2614"/>
                      <a:gd name="T54" fmla="*/ 884 w 2503"/>
                      <a:gd name="T55" fmla="*/ 2502 h 2614"/>
                      <a:gd name="T56" fmla="*/ 838 w 2503"/>
                      <a:gd name="T57" fmla="*/ 2576 h 2614"/>
                      <a:gd name="T58" fmla="*/ 658 w 2503"/>
                      <a:gd name="T59" fmla="*/ 2436 h 2614"/>
                      <a:gd name="T60" fmla="*/ 479 w 2503"/>
                      <a:gd name="T61" fmla="*/ 2264 h 2614"/>
                      <a:gd name="T62" fmla="*/ 312 w 2503"/>
                      <a:gd name="T63" fmla="*/ 2063 h 2614"/>
                      <a:gd name="T64" fmla="*/ 170 w 2503"/>
                      <a:gd name="T65" fmla="*/ 1837 h 2614"/>
                      <a:gd name="T66" fmla="*/ 64 w 2503"/>
                      <a:gd name="T67" fmla="*/ 1588 h 2614"/>
                      <a:gd name="T68" fmla="*/ 6 w 2503"/>
                      <a:gd name="T69" fmla="*/ 1322 h 2614"/>
                      <a:gd name="T70" fmla="*/ 9 w 2503"/>
                      <a:gd name="T71" fmla="*/ 1056 h 2614"/>
                      <a:gd name="T72" fmla="*/ 72 w 2503"/>
                      <a:gd name="T73" fmla="*/ 799 h 2614"/>
                      <a:gd name="T74" fmla="*/ 197 w 2503"/>
                      <a:gd name="T75" fmla="*/ 555 h 2614"/>
                      <a:gd name="T76" fmla="*/ 355 w 2503"/>
                      <a:gd name="T77" fmla="*/ 358 h 2614"/>
                      <a:gd name="T78" fmla="*/ 536 w 2503"/>
                      <a:gd name="T79" fmla="*/ 211 h 2614"/>
                      <a:gd name="T80" fmla="*/ 745 w 2503"/>
                      <a:gd name="T81" fmla="*/ 101 h 2614"/>
                      <a:gd name="T82" fmla="*/ 972 w 2503"/>
                      <a:gd name="T83" fmla="*/ 29 h 2614"/>
                      <a:gd name="T84" fmla="*/ 1247 w 2503"/>
                      <a:gd name="T85" fmla="*/ 0 h 2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503" h="2614">
                        <a:moveTo>
                          <a:pt x="1247" y="0"/>
                        </a:moveTo>
                        <a:lnTo>
                          <a:pt x="1340" y="3"/>
                        </a:lnTo>
                        <a:lnTo>
                          <a:pt x="1433" y="13"/>
                        </a:lnTo>
                        <a:lnTo>
                          <a:pt x="1526" y="30"/>
                        </a:lnTo>
                        <a:lnTo>
                          <a:pt x="1608" y="51"/>
                        </a:lnTo>
                        <a:lnTo>
                          <a:pt x="1688" y="76"/>
                        </a:lnTo>
                        <a:lnTo>
                          <a:pt x="1764" y="107"/>
                        </a:lnTo>
                        <a:lnTo>
                          <a:pt x="1838" y="143"/>
                        </a:lnTo>
                        <a:lnTo>
                          <a:pt x="1908" y="183"/>
                        </a:lnTo>
                        <a:lnTo>
                          <a:pt x="1975" y="228"/>
                        </a:lnTo>
                        <a:lnTo>
                          <a:pt x="2040" y="276"/>
                        </a:lnTo>
                        <a:lnTo>
                          <a:pt x="2100" y="329"/>
                        </a:lnTo>
                        <a:lnTo>
                          <a:pt x="2158" y="387"/>
                        </a:lnTo>
                        <a:lnTo>
                          <a:pt x="2211" y="449"/>
                        </a:lnTo>
                        <a:lnTo>
                          <a:pt x="2262" y="515"/>
                        </a:lnTo>
                        <a:lnTo>
                          <a:pt x="2308" y="585"/>
                        </a:lnTo>
                        <a:lnTo>
                          <a:pt x="2351" y="658"/>
                        </a:lnTo>
                        <a:lnTo>
                          <a:pt x="2389" y="735"/>
                        </a:lnTo>
                        <a:lnTo>
                          <a:pt x="2424" y="815"/>
                        </a:lnTo>
                        <a:lnTo>
                          <a:pt x="2455" y="900"/>
                        </a:lnTo>
                        <a:lnTo>
                          <a:pt x="2481" y="988"/>
                        </a:lnTo>
                        <a:lnTo>
                          <a:pt x="2503" y="1079"/>
                        </a:lnTo>
                        <a:lnTo>
                          <a:pt x="2417" y="1098"/>
                        </a:lnTo>
                        <a:lnTo>
                          <a:pt x="2396" y="1007"/>
                        </a:lnTo>
                        <a:lnTo>
                          <a:pt x="2369" y="921"/>
                        </a:lnTo>
                        <a:lnTo>
                          <a:pt x="2338" y="837"/>
                        </a:lnTo>
                        <a:lnTo>
                          <a:pt x="2304" y="757"/>
                        </a:lnTo>
                        <a:lnTo>
                          <a:pt x="2264" y="682"/>
                        </a:lnTo>
                        <a:lnTo>
                          <a:pt x="2221" y="611"/>
                        </a:lnTo>
                        <a:lnTo>
                          <a:pt x="2174" y="543"/>
                        </a:lnTo>
                        <a:lnTo>
                          <a:pt x="2122" y="480"/>
                        </a:lnTo>
                        <a:lnTo>
                          <a:pt x="2067" y="420"/>
                        </a:lnTo>
                        <a:lnTo>
                          <a:pt x="2008" y="365"/>
                        </a:lnTo>
                        <a:lnTo>
                          <a:pt x="1947" y="316"/>
                        </a:lnTo>
                        <a:lnTo>
                          <a:pt x="1882" y="269"/>
                        </a:lnTo>
                        <a:lnTo>
                          <a:pt x="1813" y="229"/>
                        </a:lnTo>
                        <a:lnTo>
                          <a:pt x="1741" y="193"/>
                        </a:lnTo>
                        <a:lnTo>
                          <a:pt x="1666" y="162"/>
                        </a:lnTo>
                        <a:lnTo>
                          <a:pt x="1588" y="135"/>
                        </a:lnTo>
                        <a:lnTo>
                          <a:pt x="1507" y="115"/>
                        </a:lnTo>
                        <a:lnTo>
                          <a:pt x="1428" y="100"/>
                        </a:lnTo>
                        <a:lnTo>
                          <a:pt x="1349" y="91"/>
                        </a:lnTo>
                        <a:lnTo>
                          <a:pt x="1269" y="87"/>
                        </a:lnTo>
                        <a:lnTo>
                          <a:pt x="1190" y="88"/>
                        </a:lnTo>
                        <a:lnTo>
                          <a:pt x="1110" y="95"/>
                        </a:lnTo>
                        <a:lnTo>
                          <a:pt x="1033" y="106"/>
                        </a:lnTo>
                        <a:lnTo>
                          <a:pt x="957" y="122"/>
                        </a:lnTo>
                        <a:lnTo>
                          <a:pt x="882" y="143"/>
                        </a:lnTo>
                        <a:lnTo>
                          <a:pt x="808" y="169"/>
                        </a:lnTo>
                        <a:lnTo>
                          <a:pt x="737" y="199"/>
                        </a:lnTo>
                        <a:lnTo>
                          <a:pt x="668" y="233"/>
                        </a:lnTo>
                        <a:lnTo>
                          <a:pt x="602" y="273"/>
                        </a:lnTo>
                        <a:lnTo>
                          <a:pt x="539" y="316"/>
                        </a:lnTo>
                        <a:lnTo>
                          <a:pt x="480" y="363"/>
                        </a:lnTo>
                        <a:lnTo>
                          <a:pt x="423" y="414"/>
                        </a:lnTo>
                        <a:lnTo>
                          <a:pt x="370" y="470"/>
                        </a:lnTo>
                        <a:lnTo>
                          <a:pt x="322" y="529"/>
                        </a:lnTo>
                        <a:lnTo>
                          <a:pt x="270" y="602"/>
                        </a:lnTo>
                        <a:lnTo>
                          <a:pt x="225" y="676"/>
                        </a:lnTo>
                        <a:lnTo>
                          <a:pt x="187" y="752"/>
                        </a:lnTo>
                        <a:lnTo>
                          <a:pt x="154" y="829"/>
                        </a:lnTo>
                        <a:lnTo>
                          <a:pt x="129" y="907"/>
                        </a:lnTo>
                        <a:lnTo>
                          <a:pt x="108" y="986"/>
                        </a:lnTo>
                        <a:lnTo>
                          <a:pt x="95" y="1066"/>
                        </a:lnTo>
                        <a:lnTo>
                          <a:pt x="88" y="1148"/>
                        </a:lnTo>
                        <a:lnTo>
                          <a:pt x="88" y="1229"/>
                        </a:lnTo>
                        <a:lnTo>
                          <a:pt x="93" y="1313"/>
                        </a:lnTo>
                        <a:lnTo>
                          <a:pt x="105" y="1397"/>
                        </a:lnTo>
                        <a:lnTo>
                          <a:pt x="124" y="1486"/>
                        </a:lnTo>
                        <a:lnTo>
                          <a:pt x="150" y="1573"/>
                        </a:lnTo>
                        <a:lnTo>
                          <a:pt x="182" y="1659"/>
                        </a:lnTo>
                        <a:lnTo>
                          <a:pt x="219" y="1741"/>
                        </a:lnTo>
                        <a:lnTo>
                          <a:pt x="261" y="1822"/>
                        </a:lnTo>
                        <a:lnTo>
                          <a:pt x="306" y="1899"/>
                        </a:lnTo>
                        <a:lnTo>
                          <a:pt x="355" y="1974"/>
                        </a:lnTo>
                        <a:lnTo>
                          <a:pt x="408" y="2047"/>
                        </a:lnTo>
                        <a:lnTo>
                          <a:pt x="463" y="2116"/>
                        </a:lnTo>
                        <a:lnTo>
                          <a:pt x="520" y="2182"/>
                        </a:lnTo>
                        <a:lnTo>
                          <a:pt x="579" y="2244"/>
                        </a:lnTo>
                        <a:lnTo>
                          <a:pt x="641" y="2303"/>
                        </a:lnTo>
                        <a:lnTo>
                          <a:pt x="702" y="2359"/>
                        </a:lnTo>
                        <a:lnTo>
                          <a:pt x="763" y="2411"/>
                        </a:lnTo>
                        <a:lnTo>
                          <a:pt x="824" y="2458"/>
                        </a:lnTo>
                        <a:lnTo>
                          <a:pt x="884" y="2502"/>
                        </a:lnTo>
                        <a:lnTo>
                          <a:pt x="942" y="2540"/>
                        </a:lnTo>
                        <a:lnTo>
                          <a:pt x="896" y="2614"/>
                        </a:lnTo>
                        <a:lnTo>
                          <a:pt x="838" y="2576"/>
                        </a:lnTo>
                        <a:lnTo>
                          <a:pt x="778" y="2533"/>
                        </a:lnTo>
                        <a:lnTo>
                          <a:pt x="718" y="2487"/>
                        </a:lnTo>
                        <a:lnTo>
                          <a:pt x="658" y="2436"/>
                        </a:lnTo>
                        <a:lnTo>
                          <a:pt x="598" y="2383"/>
                        </a:lnTo>
                        <a:lnTo>
                          <a:pt x="538" y="2325"/>
                        </a:lnTo>
                        <a:lnTo>
                          <a:pt x="479" y="2264"/>
                        </a:lnTo>
                        <a:lnTo>
                          <a:pt x="421" y="2200"/>
                        </a:lnTo>
                        <a:lnTo>
                          <a:pt x="366" y="2133"/>
                        </a:lnTo>
                        <a:lnTo>
                          <a:pt x="312" y="2063"/>
                        </a:lnTo>
                        <a:lnTo>
                          <a:pt x="261" y="1990"/>
                        </a:lnTo>
                        <a:lnTo>
                          <a:pt x="214" y="1914"/>
                        </a:lnTo>
                        <a:lnTo>
                          <a:pt x="170" y="1837"/>
                        </a:lnTo>
                        <a:lnTo>
                          <a:pt x="130" y="1756"/>
                        </a:lnTo>
                        <a:lnTo>
                          <a:pt x="94" y="1673"/>
                        </a:lnTo>
                        <a:lnTo>
                          <a:pt x="64" y="1588"/>
                        </a:lnTo>
                        <a:lnTo>
                          <a:pt x="39" y="1501"/>
                        </a:lnTo>
                        <a:lnTo>
                          <a:pt x="19" y="1413"/>
                        </a:lnTo>
                        <a:lnTo>
                          <a:pt x="6" y="1322"/>
                        </a:lnTo>
                        <a:lnTo>
                          <a:pt x="0" y="1232"/>
                        </a:lnTo>
                        <a:lnTo>
                          <a:pt x="1" y="1143"/>
                        </a:lnTo>
                        <a:lnTo>
                          <a:pt x="9" y="1056"/>
                        </a:lnTo>
                        <a:lnTo>
                          <a:pt x="23" y="969"/>
                        </a:lnTo>
                        <a:lnTo>
                          <a:pt x="44" y="884"/>
                        </a:lnTo>
                        <a:lnTo>
                          <a:pt x="72" y="799"/>
                        </a:lnTo>
                        <a:lnTo>
                          <a:pt x="107" y="717"/>
                        </a:lnTo>
                        <a:lnTo>
                          <a:pt x="149" y="635"/>
                        </a:lnTo>
                        <a:lnTo>
                          <a:pt x="197" y="555"/>
                        </a:lnTo>
                        <a:lnTo>
                          <a:pt x="253" y="476"/>
                        </a:lnTo>
                        <a:lnTo>
                          <a:pt x="301" y="415"/>
                        </a:lnTo>
                        <a:lnTo>
                          <a:pt x="355" y="358"/>
                        </a:lnTo>
                        <a:lnTo>
                          <a:pt x="412" y="306"/>
                        </a:lnTo>
                        <a:lnTo>
                          <a:pt x="473" y="257"/>
                        </a:lnTo>
                        <a:lnTo>
                          <a:pt x="536" y="211"/>
                        </a:lnTo>
                        <a:lnTo>
                          <a:pt x="603" y="170"/>
                        </a:lnTo>
                        <a:lnTo>
                          <a:pt x="673" y="133"/>
                        </a:lnTo>
                        <a:lnTo>
                          <a:pt x="745" y="101"/>
                        </a:lnTo>
                        <a:lnTo>
                          <a:pt x="819" y="72"/>
                        </a:lnTo>
                        <a:lnTo>
                          <a:pt x="895" y="48"/>
                        </a:lnTo>
                        <a:lnTo>
                          <a:pt x="972" y="29"/>
                        </a:lnTo>
                        <a:lnTo>
                          <a:pt x="1062" y="13"/>
                        </a:lnTo>
                        <a:lnTo>
                          <a:pt x="1154" y="3"/>
                        </a:lnTo>
                        <a:lnTo>
                          <a:pt x="124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Freeform 2473"/>
                  <p:cNvSpPr>
                    <a:spLocks/>
                  </p:cNvSpPr>
                  <p:nvPr/>
                </p:nvSpPr>
                <p:spPr bwMode="auto">
                  <a:xfrm>
                    <a:off x="3243263" y="2046289"/>
                    <a:ext cx="1939925" cy="2032000"/>
                  </a:xfrm>
                  <a:custGeom>
                    <a:avLst/>
                    <a:gdLst>
                      <a:gd name="T0" fmla="*/ 1398 w 2443"/>
                      <a:gd name="T1" fmla="*/ 13 h 2559"/>
                      <a:gd name="T2" fmla="*/ 1656 w 2443"/>
                      <a:gd name="T3" fmla="*/ 78 h 2559"/>
                      <a:gd name="T4" fmla="*/ 1882 w 2443"/>
                      <a:gd name="T5" fmla="*/ 191 h 2559"/>
                      <a:gd name="T6" fmla="*/ 2076 w 2443"/>
                      <a:gd name="T7" fmla="*/ 349 h 2559"/>
                      <a:gd name="T8" fmla="*/ 2237 w 2443"/>
                      <a:gd name="T9" fmla="*/ 547 h 2559"/>
                      <a:gd name="T10" fmla="*/ 2361 w 2443"/>
                      <a:gd name="T11" fmla="*/ 784 h 2559"/>
                      <a:gd name="T12" fmla="*/ 2443 w 2443"/>
                      <a:gd name="T13" fmla="*/ 1055 h 2559"/>
                      <a:gd name="T14" fmla="*/ 2367 w 2443"/>
                      <a:gd name="T15" fmla="*/ 880 h 2559"/>
                      <a:gd name="T16" fmla="*/ 2260 w 2443"/>
                      <a:gd name="T17" fmla="*/ 636 h 2559"/>
                      <a:gd name="T18" fmla="*/ 2114 w 2443"/>
                      <a:gd name="T19" fmla="*/ 429 h 2559"/>
                      <a:gd name="T20" fmla="*/ 1935 w 2443"/>
                      <a:gd name="T21" fmla="*/ 261 h 2559"/>
                      <a:gd name="T22" fmla="*/ 1723 w 2443"/>
                      <a:gd name="T23" fmla="*/ 135 h 2559"/>
                      <a:gd name="T24" fmla="*/ 1484 w 2443"/>
                      <a:gd name="T25" fmla="*/ 56 h 2559"/>
                      <a:gd name="T26" fmla="*/ 1216 w 2443"/>
                      <a:gd name="T27" fmla="*/ 27 h 2559"/>
                      <a:gd name="T28" fmla="*/ 953 w 2443"/>
                      <a:gd name="T29" fmla="*/ 56 h 2559"/>
                      <a:gd name="T30" fmla="*/ 736 w 2443"/>
                      <a:gd name="T31" fmla="*/ 123 h 2559"/>
                      <a:gd name="T32" fmla="*/ 539 w 2443"/>
                      <a:gd name="T33" fmla="*/ 228 h 2559"/>
                      <a:gd name="T34" fmla="*/ 366 w 2443"/>
                      <a:gd name="T35" fmla="*/ 369 h 2559"/>
                      <a:gd name="T36" fmla="*/ 215 w 2443"/>
                      <a:gd name="T37" fmla="*/ 556 h 2559"/>
                      <a:gd name="T38" fmla="*/ 96 w 2443"/>
                      <a:gd name="T39" fmla="*/ 788 h 2559"/>
                      <a:gd name="T40" fmla="*/ 35 w 2443"/>
                      <a:gd name="T41" fmla="*/ 1033 h 2559"/>
                      <a:gd name="T42" fmla="*/ 34 w 2443"/>
                      <a:gd name="T43" fmla="*/ 1286 h 2559"/>
                      <a:gd name="T44" fmla="*/ 88 w 2443"/>
                      <a:gd name="T45" fmla="*/ 1542 h 2559"/>
                      <a:gd name="T46" fmla="*/ 191 w 2443"/>
                      <a:gd name="T47" fmla="*/ 1783 h 2559"/>
                      <a:gd name="T48" fmla="*/ 329 w 2443"/>
                      <a:gd name="T49" fmla="*/ 2002 h 2559"/>
                      <a:gd name="T50" fmla="*/ 491 w 2443"/>
                      <a:gd name="T51" fmla="*/ 2197 h 2559"/>
                      <a:gd name="T52" fmla="*/ 665 w 2443"/>
                      <a:gd name="T53" fmla="*/ 2364 h 2559"/>
                      <a:gd name="T54" fmla="*/ 839 w 2443"/>
                      <a:gd name="T55" fmla="*/ 2499 h 2559"/>
                      <a:gd name="T56" fmla="*/ 824 w 2443"/>
                      <a:gd name="T57" fmla="*/ 2521 h 2559"/>
                      <a:gd name="T58" fmla="*/ 647 w 2443"/>
                      <a:gd name="T59" fmla="*/ 2383 h 2559"/>
                      <a:gd name="T60" fmla="*/ 471 w 2443"/>
                      <a:gd name="T61" fmla="*/ 2214 h 2559"/>
                      <a:gd name="T62" fmla="*/ 307 w 2443"/>
                      <a:gd name="T63" fmla="*/ 2017 h 2559"/>
                      <a:gd name="T64" fmla="*/ 167 w 2443"/>
                      <a:gd name="T65" fmla="*/ 1793 h 2559"/>
                      <a:gd name="T66" fmla="*/ 63 w 2443"/>
                      <a:gd name="T67" fmla="*/ 1550 h 2559"/>
                      <a:gd name="T68" fmla="*/ 7 w 2443"/>
                      <a:gd name="T69" fmla="*/ 1289 h 2559"/>
                      <a:gd name="T70" fmla="*/ 9 w 2443"/>
                      <a:gd name="T71" fmla="*/ 1030 h 2559"/>
                      <a:gd name="T72" fmla="*/ 71 w 2443"/>
                      <a:gd name="T73" fmla="*/ 780 h 2559"/>
                      <a:gd name="T74" fmla="*/ 192 w 2443"/>
                      <a:gd name="T75" fmla="*/ 542 h 2559"/>
                      <a:gd name="T76" fmla="*/ 347 w 2443"/>
                      <a:gd name="T77" fmla="*/ 350 h 2559"/>
                      <a:gd name="T78" fmla="*/ 524 w 2443"/>
                      <a:gd name="T79" fmla="*/ 206 h 2559"/>
                      <a:gd name="T80" fmla="*/ 727 w 2443"/>
                      <a:gd name="T81" fmla="*/ 99 h 2559"/>
                      <a:gd name="T82" fmla="*/ 948 w 2443"/>
                      <a:gd name="T83" fmla="*/ 29 h 2559"/>
                      <a:gd name="T84" fmla="*/ 1217 w 2443"/>
                      <a:gd name="T85" fmla="*/ 0 h 25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443" h="2559">
                        <a:moveTo>
                          <a:pt x="1217" y="0"/>
                        </a:moveTo>
                        <a:lnTo>
                          <a:pt x="1307" y="3"/>
                        </a:lnTo>
                        <a:lnTo>
                          <a:pt x="1398" y="13"/>
                        </a:lnTo>
                        <a:lnTo>
                          <a:pt x="1489" y="30"/>
                        </a:lnTo>
                        <a:lnTo>
                          <a:pt x="1574" y="51"/>
                        </a:lnTo>
                        <a:lnTo>
                          <a:pt x="1656" y="78"/>
                        </a:lnTo>
                        <a:lnTo>
                          <a:pt x="1734" y="111"/>
                        </a:lnTo>
                        <a:lnTo>
                          <a:pt x="1810" y="149"/>
                        </a:lnTo>
                        <a:lnTo>
                          <a:pt x="1882" y="191"/>
                        </a:lnTo>
                        <a:lnTo>
                          <a:pt x="1951" y="239"/>
                        </a:lnTo>
                        <a:lnTo>
                          <a:pt x="2015" y="292"/>
                        </a:lnTo>
                        <a:lnTo>
                          <a:pt x="2076" y="349"/>
                        </a:lnTo>
                        <a:lnTo>
                          <a:pt x="2134" y="411"/>
                        </a:lnTo>
                        <a:lnTo>
                          <a:pt x="2188" y="476"/>
                        </a:lnTo>
                        <a:lnTo>
                          <a:pt x="2237" y="547"/>
                        </a:lnTo>
                        <a:lnTo>
                          <a:pt x="2282" y="622"/>
                        </a:lnTo>
                        <a:lnTo>
                          <a:pt x="2323" y="700"/>
                        </a:lnTo>
                        <a:lnTo>
                          <a:pt x="2361" y="784"/>
                        </a:lnTo>
                        <a:lnTo>
                          <a:pt x="2393" y="871"/>
                        </a:lnTo>
                        <a:lnTo>
                          <a:pt x="2421" y="961"/>
                        </a:lnTo>
                        <a:lnTo>
                          <a:pt x="2443" y="1055"/>
                        </a:lnTo>
                        <a:lnTo>
                          <a:pt x="2418" y="1061"/>
                        </a:lnTo>
                        <a:lnTo>
                          <a:pt x="2395" y="969"/>
                        </a:lnTo>
                        <a:lnTo>
                          <a:pt x="2367" y="880"/>
                        </a:lnTo>
                        <a:lnTo>
                          <a:pt x="2336" y="795"/>
                        </a:lnTo>
                        <a:lnTo>
                          <a:pt x="2299" y="713"/>
                        </a:lnTo>
                        <a:lnTo>
                          <a:pt x="2260" y="636"/>
                        </a:lnTo>
                        <a:lnTo>
                          <a:pt x="2215" y="563"/>
                        </a:lnTo>
                        <a:lnTo>
                          <a:pt x="2166" y="493"/>
                        </a:lnTo>
                        <a:lnTo>
                          <a:pt x="2114" y="429"/>
                        </a:lnTo>
                        <a:lnTo>
                          <a:pt x="2058" y="368"/>
                        </a:lnTo>
                        <a:lnTo>
                          <a:pt x="1998" y="312"/>
                        </a:lnTo>
                        <a:lnTo>
                          <a:pt x="1935" y="261"/>
                        </a:lnTo>
                        <a:lnTo>
                          <a:pt x="1867" y="214"/>
                        </a:lnTo>
                        <a:lnTo>
                          <a:pt x="1797" y="173"/>
                        </a:lnTo>
                        <a:lnTo>
                          <a:pt x="1723" y="135"/>
                        </a:lnTo>
                        <a:lnTo>
                          <a:pt x="1646" y="104"/>
                        </a:lnTo>
                        <a:lnTo>
                          <a:pt x="1567" y="77"/>
                        </a:lnTo>
                        <a:lnTo>
                          <a:pt x="1484" y="56"/>
                        </a:lnTo>
                        <a:lnTo>
                          <a:pt x="1395" y="40"/>
                        </a:lnTo>
                        <a:lnTo>
                          <a:pt x="1306" y="30"/>
                        </a:lnTo>
                        <a:lnTo>
                          <a:pt x="1216" y="27"/>
                        </a:lnTo>
                        <a:lnTo>
                          <a:pt x="1128" y="30"/>
                        </a:lnTo>
                        <a:lnTo>
                          <a:pt x="1040" y="40"/>
                        </a:lnTo>
                        <a:lnTo>
                          <a:pt x="953" y="56"/>
                        </a:lnTo>
                        <a:lnTo>
                          <a:pt x="880" y="74"/>
                        </a:lnTo>
                        <a:lnTo>
                          <a:pt x="807" y="96"/>
                        </a:lnTo>
                        <a:lnTo>
                          <a:pt x="736" y="123"/>
                        </a:lnTo>
                        <a:lnTo>
                          <a:pt x="669" y="154"/>
                        </a:lnTo>
                        <a:lnTo>
                          <a:pt x="602" y="189"/>
                        </a:lnTo>
                        <a:lnTo>
                          <a:pt x="539" y="228"/>
                        </a:lnTo>
                        <a:lnTo>
                          <a:pt x="478" y="271"/>
                        </a:lnTo>
                        <a:lnTo>
                          <a:pt x="420" y="318"/>
                        </a:lnTo>
                        <a:lnTo>
                          <a:pt x="366" y="369"/>
                        </a:lnTo>
                        <a:lnTo>
                          <a:pt x="315" y="424"/>
                        </a:lnTo>
                        <a:lnTo>
                          <a:pt x="269" y="480"/>
                        </a:lnTo>
                        <a:lnTo>
                          <a:pt x="215" y="556"/>
                        </a:lnTo>
                        <a:lnTo>
                          <a:pt x="169" y="633"/>
                        </a:lnTo>
                        <a:lnTo>
                          <a:pt x="129" y="710"/>
                        </a:lnTo>
                        <a:lnTo>
                          <a:pt x="96" y="788"/>
                        </a:lnTo>
                        <a:lnTo>
                          <a:pt x="69" y="869"/>
                        </a:lnTo>
                        <a:lnTo>
                          <a:pt x="49" y="950"/>
                        </a:lnTo>
                        <a:lnTo>
                          <a:pt x="35" y="1033"/>
                        </a:lnTo>
                        <a:lnTo>
                          <a:pt x="28" y="1117"/>
                        </a:lnTo>
                        <a:lnTo>
                          <a:pt x="27" y="1200"/>
                        </a:lnTo>
                        <a:lnTo>
                          <a:pt x="34" y="1286"/>
                        </a:lnTo>
                        <a:lnTo>
                          <a:pt x="45" y="1373"/>
                        </a:lnTo>
                        <a:lnTo>
                          <a:pt x="65" y="1459"/>
                        </a:lnTo>
                        <a:lnTo>
                          <a:pt x="88" y="1542"/>
                        </a:lnTo>
                        <a:lnTo>
                          <a:pt x="118" y="1624"/>
                        </a:lnTo>
                        <a:lnTo>
                          <a:pt x="153" y="1704"/>
                        </a:lnTo>
                        <a:lnTo>
                          <a:pt x="191" y="1783"/>
                        </a:lnTo>
                        <a:lnTo>
                          <a:pt x="234" y="1858"/>
                        </a:lnTo>
                        <a:lnTo>
                          <a:pt x="280" y="1931"/>
                        </a:lnTo>
                        <a:lnTo>
                          <a:pt x="329" y="2002"/>
                        </a:lnTo>
                        <a:lnTo>
                          <a:pt x="381" y="2069"/>
                        </a:lnTo>
                        <a:lnTo>
                          <a:pt x="435" y="2135"/>
                        </a:lnTo>
                        <a:lnTo>
                          <a:pt x="491" y="2197"/>
                        </a:lnTo>
                        <a:lnTo>
                          <a:pt x="549" y="2256"/>
                        </a:lnTo>
                        <a:lnTo>
                          <a:pt x="606" y="2312"/>
                        </a:lnTo>
                        <a:lnTo>
                          <a:pt x="665" y="2364"/>
                        </a:lnTo>
                        <a:lnTo>
                          <a:pt x="723" y="2412"/>
                        </a:lnTo>
                        <a:lnTo>
                          <a:pt x="782" y="2458"/>
                        </a:lnTo>
                        <a:lnTo>
                          <a:pt x="839" y="2499"/>
                        </a:lnTo>
                        <a:lnTo>
                          <a:pt x="896" y="2537"/>
                        </a:lnTo>
                        <a:lnTo>
                          <a:pt x="882" y="2559"/>
                        </a:lnTo>
                        <a:lnTo>
                          <a:pt x="824" y="2521"/>
                        </a:lnTo>
                        <a:lnTo>
                          <a:pt x="766" y="2479"/>
                        </a:lnTo>
                        <a:lnTo>
                          <a:pt x="707" y="2433"/>
                        </a:lnTo>
                        <a:lnTo>
                          <a:pt x="647" y="2383"/>
                        </a:lnTo>
                        <a:lnTo>
                          <a:pt x="588" y="2331"/>
                        </a:lnTo>
                        <a:lnTo>
                          <a:pt x="529" y="2274"/>
                        </a:lnTo>
                        <a:lnTo>
                          <a:pt x="471" y="2214"/>
                        </a:lnTo>
                        <a:lnTo>
                          <a:pt x="414" y="2152"/>
                        </a:lnTo>
                        <a:lnTo>
                          <a:pt x="360" y="2085"/>
                        </a:lnTo>
                        <a:lnTo>
                          <a:pt x="307" y="2017"/>
                        </a:lnTo>
                        <a:lnTo>
                          <a:pt x="257" y="1945"/>
                        </a:lnTo>
                        <a:lnTo>
                          <a:pt x="211" y="1871"/>
                        </a:lnTo>
                        <a:lnTo>
                          <a:pt x="167" y="1793"/>
                        </a:lnTo>
                        <a:lnTo>
                          <a:pt x="128" y="1714"/>
                        </a:lnTo>
                        <a:lnTo>
                          <a:pt x="93" y="1634"/>
                        </a:lnTo>
                        <a:lnTo>
                          <a:pt x="63" y="1550"/>
                        </a:lnTo>
                        <a:lnTo>
                          <a:pt x="38" y="1464"/>
                        </a:lnTo>
                        <a:lnTo>
                          <a:pt x="20" y="1377"/>
                        </a:lnTo>
                        <a:lnTo>
                          <a:pt x="7" y="1289"/>
                        </a:lnTo>
                        <a:lnTo>
                          <a:pt x="0" y="1201"/>
                        </a:lnTo>
                        <a:lnTo>
                          <a:pt x="1" y="1114"/>
                        </a:lnTo>
                        <a:lnTo>
                          <a:pt x="9" y="1030"/>
                        </a:lnTo>
                        <a:lnTo>
                          <a:pt x="23" y="945"/>
                        </a:lnTo>
                        <a:lnTo>
                          <a:pt x="43" y="861"/>
                        </a:lnTo>
                        <a:lnTo>
                          <a:pt x="71" y="780"/>
                        </a:lnTo>
                        <a:lnTo>
                          <a:pt x="104" y="699"/>
                        </a:lnTo>
                        <a:lnTo>
                          <a:pt x="145" y="620"/>
                        </a:lnTo>
                        <a:lnTo>
                          <a:pt x="192" y="542"/>
                        </a:lnTo>
                        <a:lnTo>
                          <a:pt x="247" y="464"/>
                        </a:lnTo>
                        <a:lnTo>
                          <a:pt x="294" y="405"/>
                        </a:lnTo>
                        <a:lnTo>
                          <a:pt x="347" y="350"/>
                        </a:lnTo>
                        <a:lnTo>
                          <a:pt x="403" y="298"/>
                        </a:lnTo>
                        <a:lnTo>
                          <a:pt x="462" y="250"/>
                        </a:lnTo>
                        <a:lnTo>
                          <a:pt x="524" y="206"/>
                        </a:lnTo>
                        <a:lnTo>
                          <a:pt x="588" y="166"/>
                        </a:lnTo>
                        <a:lnTo>
                          <a:pt x="656" y="130"/>
                        </a:lnTo>
                        <a:lnTo>
                          <a:pt x="727" y="99"/>
                        </a:lnTo>
                        <a:lnTo>
                          <a:pt x="799" y="71"/>
                        </a:lnTo>
                        <a:lnTo>
                          <a:pt x="873" y="48"/>
                        </a:lnTo>
                        <a:lnTo>
                          <a:pt x="948" y="29"/>
                        </a:lnTo>
                        <a:lnTo>
                          <a:pt x="1037" y="13"/>
                        </a:lnTo>
                        <a:lnTo>
                          <a:pt x="1126" y="3"/>
                        </a:lnTo>
                        <a:lnTo>
                          <a:pt x="1217" y="0"/>
                        </a:lnTo>
                        <a:close/>
                      </a:path>
                    </a:pathLst>
                  </a:custGeom>
                  <a:solidFill>
                    <a:srgbClr val="000000">
                      <a:lumMod val="50000"/>
                      <a:lumOff val="5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14" name="Group 7"/>
                  <p:cNvGrpSpPr/>
                  <p:nvPr/>
                </p:nvGrpSpPr>
                <p:grpSpPr>
                  <a:xfrm>
                    <a:off x="3828438" y="3980513"/>
                    <a:ext cx="450850" cy="462193"/>
                    <a:chOff x="3828438" y="3980513"/>
                    <a:chExt cx="450850" cy="462193"/>
                  </a:xfrm>
                </p:grpSpPr>
                <p:sp>
                  <p:nvSpPr>
                    <p:cNvPr id="119" name="Freeform 2504"/>
                    <p:cNvSpPr>
                      <a:spLocks/>
                    </p:cNvSpPr>
                    <p:nvPr/>
                  </p:nvSpPr>
                  <p:spPr bwMode="auto">
                    <a:xfrm>
                      <a:off x="3831990" y="4001381"/>
                      <a:ext cx="443578" cy="441325"/>
                    </a:xfrm>
                    <a:prstGeom prst="ellipse">
                      <a:avLst/>
                    </a:prstGeom>
                    <a:solidFill>
                      <a:srgbClr val="F9FCFC"/>
                    </a:solidFill>
                    <a:ln w="0">
                      <a:solidFill>
                        <a:srgbClr val="F9FCFC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>
                        <a:buClrTx/>
                        <a:buFontTx/>
                        <a:buNone/>
                        <a:defRPr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0" name="Freeform 2509"/>
                    <p:cNvSpPr>
                      <a:spLocks/>
                    </p:cNvSpPr>
                    <p:nvPr/>
                  </p:nvSpPr>
                  <p:spPr bwMode="auto">
                    <a:xfrm>
                      <a:off x="3927189" y="4029956"/>
                      <a:ext cx="292100" cy="285750"/>
                    </a:xfrm>
                    <a:custGeom>
                      <a:avLst/>
                      <a:gdLst>
                        <a:gd name="T0" fmla="*/ 171 w 368"/>
                        <a:gd name="T1" fmla="*/ 0 h 360"/>
                        <a:gd name="T2" fmla="*/ 203 w 368"/>
                        <a:gd name="T3" fmla="*/ 0 h 360"/>
                        <a:gd name="T4" fmla="*/ 236 w 368"/>
                        <a:gd name="T5" fmla="*/ 8 h 360"/>
                        <a:gd name="T6" fmla="*/ 266 w 368"/>
                        <a:gd name="T7" fmla="*/ 20 h 360"/>
                        <a:gd name="T8" fmla="*/ 294 w 368"/>
                        <a:gd name="T9" fmla="*/ 37 h 360"/>
                        <a:gd name="T10" fmla="*/ 318 w 368"/>
                        <a:gd name="T11" fmla="*/ 57 h 360"/>
                        <a:gd name="T12" fmla="*/ 338 w 368"/>
                        <a:gd name="T13" fmla="*/ 82 h 360"/>
                        <a:gd name="T14" fmla="*/ 353 w 368"/>
                        <a:gd name="T15" fmla="*/ 109 h 360"/>
                        <a:gd name="T16" fmla="*/ 363 w 368"/>
                        <a:gd name="T17" fmla="*/ 139 h 360"/>
                        <a:gd name="T18" fmla="*/ 368 w 368"/>
                        <a:gd name="T19" fmla="*/ 169 h 360"/>
                        <a:gd name="T20" fmla="*/ 368 w 368"/>
                        <a:gd name="T21" fmla="*/ 201 h 360"/>
                        <a:gd name="T22" fmla="*/ 362 w 368"/>
                        <a:gd name="T23" fmla="*/ 232 h 360"/>
                        <a:gd name="T24" fmla="*/ 350 w 368"/>
                        <a:gd name="T25" fmla="*/ 262 h 360"/>
                        <a:gd name="T26" fmla="*/ 333 w 368"/>
                        <a:gd name="T27" fmla="*/ 289 h 360"/>
                        <a:gd name="T28" fmla="*/ 311 w 368"/>
                        <a:gd name="T29" fmla="*/ 312 h 360"/>
                        <a:gd name="T30" fmla="*/ 286 w 368"/>
                        <a:gd name="T31" fmla="*/ 331 h 360"/>
                        <a:gd name="T32" fmla="*/ 259 w 368"/>
                        <a:gd name="T33" fmla="*/ 346 h 360"/>
                        <a:gd name="T34" fmla="*/ 230 w 368"/>
                        <a:gd name="T35" fmla="*/ 355 h 360"/>
                        <a:gd name="T36" fmla="*/ 197 w 368"/>
                        <a:gd name="T37" fmla="*/ 360 h 360"/>
                        <a:gd name="T38" fmla="*/ 165 w 368"/>
                        <a:gd name="T39" fmla="*/ 359 h 360"/>
                        <a:gd name="T40" fmla="*/ 133 w 368"/>
                        <a:gd name="T41" fmla="*/ 352 h 360"/>
                        <a:gd name="T42" fmla="*/ 102 w 368"/>
                        <a:gd name="T43" fmla="*/ 339 h 360"/>
                        <a:gd name="T44" fmla="*/ 74 w 368"/>
                        <a:gd name="T45" fmla="*/ 322 h 360"/>
                        <a:gd name="T46" fmla="*/ 50 w 368"/>
                        <a:gd name="T47" fmla="*/ 302 h 360"/>
                        <a:gd name="T48" fmla="*/ 31 w 368"/>
                        <a:gd name="T49" fmla="*/ 277 h 360"/>
                        <a:gd name="T50" fmla="*/ 15 w 368"/>
                        <a:gd name="T51" fmla="*/ 250 h 360"/>
                        <a:gd name="T52" fmla="*/ 5 w 368"/>
                        <a:gd name="T53" fmla="*/ 221 h 360"/>
                        <a:gd name="T54" fmla="*/ 0 w 368"/>
                        <a:gd name="T55" fmla="*/ 190 h 360"/>
                        <a:gd name="T56" fmla="*/ 1 w 368"/>
                        <a:gd name="T57" fmla="*/ 159 h 360"/>
                        <a:gd name="T58" fmla="*/ 6 w 368"/>
                        <a:gd name="T59" fmla="*/ 127 h 360"/>
                        <a:gd name="T60" fmla="*/ 19 w 368"/>
                        <a:gd name="T61" fmla="*/ 97 h 360"/>
                        <a:gd name="T62" fmla="*/ 36 w 368"/>
                        <a:gd name="T63" fmla="*/ 70 h 360"/>
                        <a:gd name="T64" fmla="*/ 57 w 368"/>
                        <a:gd name="T65" fmla="*/ 47 h 360"/>
                        <a:gd name="T66" fmla="*/ 82 w 368"/>
                        <a:gd name="T67" fmla="*/ 28 h 360"/>
                        <a:gd name="T68" fmla="*/ 109 w 368"/>
                        <a:gd name="T69" fmla="*/ 14 h 360"/>
                        <a:gd name="T70" fmla="*/ 139 w 368"/>
                        <a:gd name="T71" fmla="*/ 5 h 360"/>
                        <a:gd name="T72" fmla="*/ 171 w 368"/>
                        <a:gd name="T73" fmla="*/ 0 h 3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</a:cxnLst>
                      <a:rect l="0" t="0" r="r" b="b"/>
                      <a:pathLst>
                        <a:path w="368" h="360">
                          <a:moveTo>
                            <a:pt x="171" y="0"/>
                          </a:moveTo>
                          <a:lnTo>
                            <a:pt x="203" y="0"/>
                          </a:lnTo>
                          <a:lnTo>
                            <a:pt x="236" y="8"/>
                          </a:lnTo>
                          <a:lnTo>
                            <a:pt x="266" y="20"/>
                          </a:lnTo>
                          <a:lnTo>
                            <a:pt x="294" y="37"/>
                          </a:lnTo>
                          <a:lnTo>
                            <a:pt x="318" y="57"/>
                          </a:lnTo>
                          <a:lnTo>
                            <a:pt x="338" y="82"/>
                          </a:lnTo>
                          <a:lnTo>
                            <a:pt x="353" y="109"/>
                          </a:lnTo>
                          <a:lnTo>
                            <a:pt x="363" y="139"/>
                          </a:lnTo>
                          <a:lnTo>
                            <a:pt x="368" y="169"/>
                          </a:lnTo>
                          <a:lnTo>
                            <a:pt x="368" y="201"/>
                          </a:lnTo>
                          <a:lnTo>
                            <a:pt x="362" y="232"/>
                          </a:lnTo>
                          <a:lnTo>
                            <a:pt x="350" y="262"/>
                          </a:lnTo>
                          <a:lnTo>
                            <a:pt x="333" y="289"/>
                          </a:lnTo>
                          <a:lnTo>
                            <a:pt x="311" y="312"/>
                          </a:lnTo>
                          <a:lnTo>
                            <a:pt x="286" y="331"/>
                          </a:lnTo>
                          <a:lnTo>
                            <a:pt x="259" y="346"/>
                          </a:lnTo>
                          <a:lnTo>
                            <a:pt x="230" y="355"/>
                          </a:lnTo>
                          <a:lnTo>
                            <a:pt x="197" y="360"/>
                          </a:lnTo>
                          <a:lnTo>
                            <a:pt x="165" y="359"/>
                          </a:lnTo>
                          <a:lnTo>
                            <a:pt x="133" y="352"/>
                          </a:lnTo>
                          <a:lnTo>
                            <a:pt x="102" y="339"/>
                          </a:lnTo>
                          <a:lnTo>
                            <a:pt x="74" y="322"/>
                          </a:lnTo>
                          <a:lnTo>
                            <a:pt x="50" y="302"/>
                          </a:lnTo>
                          <a:lnTo>
                            <a:pt x="31" y="277"/>
                          </a:lnTo>
                          <a:lnTo>
                            <a:pt x="15" y="250"/>
                          </a:lnTo>
                          <a:lnTo>
                            <a:pt x="5" y="221"/>
                          </a:lnTo>
                          <a:lnTo>
                            <a:pt x="0" y="190"/>
                          </a:lnTo>
                          <a:lnTo>
                            <a:pt x="1" y="159"/>
                          </a:lnTo>
                          <a:lnTo>
                            <a:pt x="6" y="127"/>
                          </a:lnTo>
                          <a:lnTo>
                            <a:pt x="19" y="97"/>
                          </a:lnTo>
                          <a:lnTo>
                            <a:pt x="36" y="70"/>
                          </a:lnTo>
                          <a:lnTo>
                            <a:pt x="57" y="47"/>
                          </a:lnTo>
                          <a:lnTo>
                            <a:pt x="82" y="28"/>
                          </a:lnTo>
                          <a:lnTo>
                            <a:pt x="109" y="14"/>
                          </a:lnTo>
                          <a:lnTo>
                            <a:pt x="139" y="5"/>
                          </a:lnTo>
                          <a:lnTo>
                            <a:pt x="171" y="0"/>
                          </a:lnTo>
                          <a:close/>
                        </a:path>
                      </a:pathLst>
                    </a:custGeom>
                    <a:solidFill>
                      <a:srgbClr val="F0F3F5"/>
                    </a:solidFill>
                    <a:ln w="0">
                      <a:solidFill>
                        <a:srgbClr val="F0F3F5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>
                        <a:buClrTx/>
                        <a:buFontTx/>
                        <a:buNone/>
                        <a:defRPr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21" name="Group 6"/>
                    <p:cNvGrpSpPr/>
                    <p:nvPr/>
                  </p:nvGrpSpPr>
                  <p:grpSpPr>
                    <a:xfrm>
                      <a:off x="3828438" y="3980513"/>
                      <a:ext cx="450850" cy="447159"/>
                      <a:chOff x="3803650" y="3963989"/>
                      <a:chExt cx="450850" cy="447159"/>
                    </a:xfrm>
                  </p:grpSpPr>
                  <p:sp>
                    <p:nvSpPr>
                      <p:cNvPr id="122" name="Freeform 250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06287" y="4000001"/>
                        <a:ext cx="442913" cy="411147"/>
                      </a:xfrm>
                      <a:prstGeom prst="ellipse">
                        <a:avLst/>
                      </a:prstGeom>
                      <a:solidFill>
                        <a:srgbClr val="696969"/>
                      </a:solidFill>
                      <a:ln w="0">
                        <a:solidFill>
                          <a:srgbClr val="696969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3" name="Freeform 250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03650" y="3963989"/>
                        <a:ext cx="450850" cy="43973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100000">
                            <a:srgbClr val="FFFFFF">
                              <a:lumMod val="75000"/>
                            </a:srgbClr>
                          </a:gs>
                          <a:gs pos="0">
                            <a:srgbClr val="FFFFFF">
                              <a:lumMod val="95000"/>
                            </a:srgbClr>
                          </a:gs>
                        </a:gsLst>
                        <a:lin ang="16200000" scaled="1"/>
                        <a:tileRect/>
                      </a:gra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 dirty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4" name="Freeform 250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1045" y="4027942"/>
                        <a:ext cx="287270" cy="297382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71000">
                            <a:srgbClr val="FFFFFF">
                              <a:lumMod val="50000"/>
                            </a:srgbClr>
                          </a:gs>
                          <a:gs pos="94958">
                            <a:srgbClr val="FFFFFF">
                              <a:lumMod val="50000"/>
                            </a:srgbClr>
                          </a:gs>
                          <a:gs pos="5882">
                            <a:srgbClr val="FFFFFF">
                              <a:lumMod val="65000"/>
                            </a:srgbClr>
                          </a:gs>
                          <a:gs pos="36000">
                            <a:srgbClr val="FFFFFF">
                              <a:lumMod val="50000"/>
                            </a:srgbClr>
                          </a:gs>
                          <a:gs pos="58000">
                            <a:srgbClr val="000000">
                              <a:lumMod val="20000"/>
                              <a:lumOff val="80000"/>
                            </a:srgbClr>
                          </a:gs>
                        </a:gsLst>
                        <a:lin ang="0" scaled="1"/>
                        <a:tileRect/>
                      </a:gra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5" name="Freeform 25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88416" y="4008883"/>
                        <a:ext cx="292100" cy="28733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ysClr val="window" lastClr="FFFFFF">
                              <a:lumMod val="85000"/>
                            </a:sysClr>
                          </a:gs>
                          <a:gs pos="100000">
                            <a:sysClr val="window" lastClr="FFFFFF">
                              <a:lumMod val="95000"/>
                            </a:sys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6" name="Freeform 2511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3907467" y="4029519"/>
                        <a:ext cx="252413" cy="246063"/>
                      </a:xfrm>
                      <a:prstGeom prst="donut">
                        <a:avLst>
                          <a:gd name="adj" fmla="val 4077"/>
                        </a:avLst>
                      </a:prstGeom>
                      <a:gradFill>
                        <a:gsLst>
                          <a:gs pos="24000">
                            <a:srgbClr val="FFFFFF">
                              <a:lumMod val="50000"/>
                            </a:srgbClr>
                          </a:gs>
                          <a:gs pos="100000">
                            <a:srgbClr val="FFFFFF">
                              <a:lumMod val="85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7" name="Freeform 25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61441" y="4083495"/>
                        <a:ext cx="144463" cy="138113"/>
                      </a:xfrm>
                      <a:prstGeom prst="flowChartConnector">
                        <a:avLst/>
                      </a:prstGeom>
                      <a:solidFill>
                        <a:srgbClr val="FFFFFF">
                          <a:lumMod val="75000"/>
                        </a:srgbClr>
                      </a:soli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15" name="Freeform 2513"/>
                  <p:cNvSpPr>
                    <a:spLocks/>
                  </p:cNvSpPr>
                  <p:nvPr/>
                </p:nvSpPr>
                <p:spPr bwMode="auto">
                  <a:xfrm>
                    <a:off x="5546726" y="3200401"/>
                    <a:ext cx="388938" cy="1031875"/>
                  </a:xfrm>
                  <a:custGeom>
                    <a:avLst/>
                    <a:gdLst>
                      <a:gd name="T0" fmla="*/ 110 w 491"/>
                      <a:gd name="T1" fmla="*/ 62 h 1301"/>
                      <a:gd name="T2" fmla="*/ 174 w 491"/>
                      <a:gd name="T3" fmla="*/ 190 h 1301"/>
                      <a:gd name="T4" fmla="*/ 240 w 491"/>
                      <a:gd name="T5" fmla="*/ 323 h 1301"/>
                      <a:gd name="T6" fmla="*/ 304 w 491"/>
                      <a:gd name="T7" fmla="*/ 454 h 1301"/>
                      <a:gd name="T8" fmla="*/ 363 w 491"/>
                      <a:gd name="T9" fmla="*/ 576 h 1301"/>
                      <a:gd name="T10" fmla="*/ 409 w 491"/>
                      <a:gd name="T11" fmla="*/ 670 h 1301"/>
                      <a:gd name="T12" fmla="*/ 441 w 491"/>
                      <a:gd name="T13" fmla="*/ 737 h 1301"/>
                      <a:gd name="T14" fmla="*/ 479 w 491"/>
                      <a:gd name="T15" fmla="*/ 840 h 1301"/>
                      <a:gd name="T16" fmla="*/ 491 w 491"/>
                      <a:gd name="T17" fmla="*/ 942 h 1301"/>
                      <a:gd name="T18" fmla="*/ 476 w 491"/>
                      <a:gd name="T19" fmla="*/ 1040 h 1301"/>
                      <a:gd name="T20" fmla="*/ 436 w 491"/>
                      <a:gd name="T21" fmla="*/ 1133 h 1301"/>
                      <a:gd name="T22" fmla="*/ 372 w 491"/>
                      <a:gd name="T23" fmla="*/ 1220 h 1301"/>
                      <a:gd name="T24" fmla="*/ 284 w 491"/>
                      <a:gd name="T25" fmla="*/ 1301 h 1301"/>
                      <a:gd name="T26" fmla="*/ 255 w 491"/>
                      <a:gd name="T27" fmla="*/ 1213 h 1301"/>
                      <a:gd name="T28" fmla="*/ 300 w 491"/>
                      <a:gd name="T29" fmla="*/ 1170 h 1301"/>
                      <a:gd name="T30" fmla="*/ 342 w 491"/>
                      <a:gd name="T31" fmla="*/ 1121 h 1301"/>
                      <a:gd name="T32" fmla="*/ 374 w 491"/>
                      <a:gd name="T33" fmla="*/ 1066 h 1301"/>
                      <a:gd name="T34" fmla="*/ 396 w 491"/>
                      <a:gd name="T35" fmla="*/ 1003 h 1301"/>
                      <a:gd name="T36" fmla="*/ 404 w 491"/>
                      <a:gd name="T37" fmla="*/ 935 h 1301"/>
                      <a:gd name="T38" fmla="*/ 394 w 491"/>
                      <a:gd name="T39" fmla="*/ 859 h 1301"/>
                      <a:gd name="T40" fmla="*/ 363 w 491"/>
                      <a:gd name="T41" fmla="*/ 776 h 1301"/>
                      <a:gd name="T42" fmla="*/ 331 w 491"/>
                      <a:gd name="T43" fmla="*/ 708 h 1301"/>
                      <a:gd name="T44" fmla="*/ 299 w 491"/>
                      <a:gd name="T45" fmla="*/ 643 h 1301"/>
                      <a:gd name="T46" fmla="*/ 269 w 491"/>
                      <a:gd name="T47" fmla="*/ 582 h 1301"/>
                      <a:gd name="T48" fmla="*/ 234 w 491"/>
                      <a:gd name="T49" fmla="*/ 512 h 1301"/>
                      <a:gd name="T50" fmla="*/ 198 w 491"/>
                      <a:gd name="T51" fmla="*/ 437 h 1301"/>
                      <a:gd name="T52" fmla="*/ 160 w 491"/>
                      <a:gd name="T53" fmla="*/ 361 h 1301"/>
                      <a:gd name="T54" fmla="*/ 123 w 491"/>
                      <a:gd name="T55" fmla="*/ 286 h 1301"/>
                      <a:gd name="T56" fmla="*/ 87 w 491"/>
                      <a:gd name="T57" fmla="*/ 215 h 1301"/>
                      <a:gd name="T58" fmla="*/ 56 w 491"/>
                      <a:gd name="T59" fmla="*/ 152 h 1301"/>
                      <a:gd name="T60" fmla="*/ 31 w 491"/>
                      <a:gd name="T61" fmla="*/ 100 h 1301"/>
                      <a:gd name="T62" fmla="*/ 11 w 491"/>
                      <a:gd name="T63" fmla="*/ 62 h 1301"/>
                      <a:gd name="T64" fmla="*/ 2 w 491"/>
                      <a:gd name="T65" fmla="*/ 41 h 1301"/>
                      <a:gd name="T66" fmla="*/ 17 w 491"/>
                      <a:gd name="T67" fmla="*/ 24 h 1301"/>
                      <a:gd name="T68" fmla="*/ 51 w 491"/>
                      <a:gd name="T69" fmla="*/ 7 h 1301"/>
                      <a:gd name="T70" fmla="*/ 76 w 491"/>
                      <a:gd name="T71" fmla="*/ 2 h 13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491" h="1301">
                        <a:moveTo>
                          <a:pt x="79" y="0"/>
                        </a:moveTo>
                        <a:lnTo>
                          <a:pt x="110" y="62"/>
                        </a:lnTo>
                        <a:lnTo>
                          <a:pt x="141" y="125"/>
                        </a:lnTo>
                        <a:lnTo>
                          <a:pt x="174" y="190"/>
                        </a:lnTo>
                        <a:lnTo>
                          <a:pt x="206" y="257"/>
                        </a:lnTo>
                        <a:lnTo>
                          <a:pt x="240" y="323"/>
                        </a:lnTo>
                        <a:lnTo>
                          <a:pt x="272" y="390"/>
                        </a:lnTo>
                        <a:lnTo>
                          <a:pt x="304" y="454"/>
                        </a:lnTo>
                        <a:lnTo>
                          <a:pt x="334" y="517"/>
                        </a:lnTo>
                        <a:lnTo>
                          <a:pt x="363" y="576"/>
                        </a:lnTo>
                        <a:lnTo>
                          <a:pt x="390" y="631"/>
                        </a:lnTo>
                        <a:lnTo>
                          <a:pt x="409" y="670"/>
                        </a:lnTo>
                        <a:lnTo>
                          <a:pt x="426" y="705"/>
                        </a:lnTo>
                        <a:lnTo>
                          <a:pt x="441" y="737"/>
                        </a:lnTo>
                        <a:lnTo>
                          <a:pt x="464" y="790"/>
                        </a:lnTo>
                        <a:lnTo>
                          <a:pt x="479" y="840"/>
                        </a:lnTo>
                        <a:lnTo>
                          <a:pt x="488" y="892"/>
                        </a:lnTo>
                        <a:lnTo>
                          <a:pt x="491" y="942"/>
                        </a:lnTo>
                        <a:lnTo>
                          <a:pt x="486" y="992"/>
                        </a:lnTo>
                        <a:lnTo>
                          <a:pt x="476" y="1040"/>
                        </a:lnTo>
                        <a:lnTo>
                          <a:pt x="460" y="1087"/>
                        </a:lnTo>
                        <a:lnTo>
                          <a:pt x="436" y="1133"/>
                        </a:lnTo>
                        <a:lnTo>
                          <a:pt x="407" y="1178"/>
                        </a:lnTo>
                        <a:lnTo>
                          <a:pt x="372" y="1220"/>
                        </a:lnTo>
                        <a:lnTo>
                          <a:pt x="331" y="1262"/>
                        </a:lnTo>
                        <a:lnTo>
                          <a:pt x="284" y="1301"/>
                        </a:lnTo>
                        <a:lnTo>
                          <a:pt x="231" y="1231"/>
                        </a:lnTo>
                        <a:lnTo>
                          <a:pt x="255" y="1213"/>
                        </a:lnTo>
                        <a:lnTo>
                          <a:pt x="278" y="1192"/>
                        </a:lnTo>
                        <a:lnTo>
                          <a:pt x="300" y="1170"/>
                        </a:lnTo>
                        <a:lnTo>
                          <a:pt x="321" y="1146"/>
                        </a:lnTo>
                        <a:lnTo>
                          <a:pt x="342" y="1121"/>
                        </a:lnTo>
                        <a:lnTo>
                          <a:pt x="359" y="1095"/>
                        </a:lnTo>
                        <a:lnTo>
                          <a:pt x="374" y="1066"/>
                        </a:lnTo>
                        <a:lnTo>
                          <a:pt x="387" y="1036"/>
                        </a:lnTo>
                        <a:lnTo>
                          <a:pt x="396" y="1003"/>
                        </a:lnTo>
                        <a:lnTo>
                          <a:pt x="402" y="970"/>
                        </a:lnTo>
                        <a:lnTo>
                          <a:pt x="404" y="935"/>
                        </a:lnTo>
                        <a:lnTo>
                          <a:pt x="402" y="897"/>
                        </a:lnTo>
                        <a:lnTo>
                          <a:pt x="394" y="859"/>
                        </a:lnTo>
                        <a:lnTo>
                          <a:pt x="381" y="818"/>
                        </a:lnTo>
                        <a:lnTo>
                          <a:pt x="363" y="776"/>
                        </a:lnTo>
                        <a:lnTo>
                          <a:pt x="348" y="744"/>
                        </a:lnTo>
                        <a:lnTo>
                          <a:pt x="331" y="708"/>
                        </a:lnTo>
                        <a:lnTo>
                          <a:pt x="312" y="670"/>
                        </a:lnTo>
                        <a:lnTo>
                          <a:pt x="299" y="643"/>
                        </a:lnTo>
                        <a:lnTo>
                          <a:pt x="285" y="614"/>
                        </a:lnTo>
                        <a:lnTo>
                          <a:pt x="269" y="582"/>
                        </a:lnTo>
                        <a:lnTo>
                          <a:pt x="253" y="548"/>
                        </a:lnTo>
                        <a:lnTo>
                          <a:pt x="234" y="512"/>
                        </a:lnTo>
                        <a:lnTo>
                          <a:pt x="216" y="476"/>
                        </a:lnTo>
                        <a:lnTo>
                          <a:pt x="198" y="437"/>
                        </a:lnTo>
                        <a:lnTo>
                          <a:pt x="179" y="399"/>
                        </a:lnTo>
                        <a:lnTo>
                          <a:pt x="160" y="361"/>
                        </a:lnTo>
                        <a:lnTo>
                          <a:pt x="141" y="323"/>
                        </a:lnTo>
                        <a:lnTo>
                          <a:pt x="123" y="286"/>
                        </a:lnTo>
                        <a:lnTo>
                          <a:pt x="105" y="249"/>
                        </a:lnTo>
                        <a:lnTo>
                          <a:pt x="87" y="215"/>
                        </a:lnTo>
                        <a:lnTo>
                          <a:pt x="71" y="182"/>
                        </a:lnTo>
                        <a:lnTo>
                          <a:pt x="56" y="152"/>
                        </a:lnTo>
                        <a:lnTo>
                          <a:pt x="42" y="124"/>
                        </a:lnTo>
                        <a:lnTo>
                          <a:pt x="31" y="100"/>
                        </a:lnTo>
                        <a:lnTo>
                          <a:pt x="20" y="79"/>
                        </a:lnTo>
                        <a:lnTo>
                          <a:pt x="11" y="62"/>
                        </a:lnTo>
                        <a:lnTo>
                          <a:pt x="6" y="49"/>
                        </a:lnTo>
                        <a:lnTo>
                          <a:pt x="2" y="41"/>
                        </a:lnTo>
                        <a:lnTo>
                          <a:pt x="0" y="39"/>
                        </a:lnTo>
                        <a:lnTo>
                          <a:pt x="17" y="24"/>
                        </a:lnTo>
                        <a:lnTo>
                          <a:pt x="35" y="13"/>
                        </a:lnTo>
                        <a:lnTo>
                          <a:pt x="51" y="7"/>
                        </a:lnTo>
                        <a:lnTo>
                          <a:pt x="65" y="3"/>
                        </a:lnTo>
                        <a:lnTo>
                          <a:pt x="76" y="2"/>
                        </a:lnTo>
                        <a:lnTo>
                          <a:pt x="79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85000"/>
                    </a:srgbClr>
                  </a:solidFill>
                  <a:ln w="0">
                    <a:solidFill>
                      <a:srgbClr val="FFFFFF">
                        <a:lumMod val="85000"/>
                      </a:srgb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" name="Freeform 2498"/>
                  <p:cNvSpPr>
                    <a:spLocks/>
                  </p:cNvSpPr>
                  <p:nvPr/>
                </p:nvSpPr>
                <p:spPr bwMode="auto">
                  <a:xfrm>
                    <a:off x="4889501" y="2881314"/>
                    <a:ext cx="1038225" cy="1473200"/>
                  </a:xfrm>
                  <a:custGeom>
                    <a:avLst/>
                    <a:gdLst>
                      <a:gd name="T0" fmla="*/ 556 w 1309"/>
                      <a:gd name="T1" fmla="*/ 18 h 1856"/>
                      <a:gd name="T2" fmla="*/ 694 w 1309"/>
                      <a:gd name="T3" fmla="*/ 97 h 1856"/>
                      <a:gd name="T4" fmla="*/ 798 w 1309"/>
                      <a:gd name="T5" fmla="*/ 235 h 1856"/>
                      <a:gd name="T6" fmla="*/ 887 w 1309"/>
                      <a:gd name="T7" fmla="*/ 404 h 1856"/>
                      <a:gd name="T8" fmla="*/ 997 w 1309"/>
                      <a:gd name="T9" fmla="*/ 620 h 1856"/>
                      <a:gd name="T10" fmla="*/ 1109 w 1309"/>
                      <a:gd name="T11" fmla="*/ 851 h 1856"/>
                      <a:gd name="T12" fmla="*/ 1211 w 1309"/>
                      <a:gd name="T13" fmla="*/ 1058 h 1856"/>
                      <a:gd name="T14" fmla="*/ 1283 w 1309"/>
                      <a:gd name="T15" fmla="*/ 1212 h 1856"/>
                      <a:gd name="T16" fmla="*/ 1308 w 1309"/>
                      <a:gd name="T17" fmla="*/ 1384 h 1856"/>
                      <a:gd name="T18" fmla="*/ 1263 w 1309"/>
                      <a:gd name="T19" fmla="*/ 1525 h 1856"/>
                      <a:gd name="T20" fmla="*/ 1181 w 1309"/>
                      <a:gd name="T21" fmla="*/ 1633 h 1856"/>
                      <a:gd name="T22" fmla="*/ 1093 w 1309"/>
                      <a:gd name="T23" fmla="*/ 1667 h 1856"/>
                      <a:gd name="T24" fmla="*/ 1177 w 1309"/>
                      <a:gd name="T25" fmla="*/ 1592 h 1856"/>
                      <a:gd name="T26" fmla="*/ 1248 w 1309"/>
                      <a:gd name="T27" fmla="*/ 1485 h 1856"/>
                      <a:gd name="T28" fmla="*/ 1278 w 1309"/>
                      <a:gd name="T29" fmla="*/ 1347 h 1856"/>
                      <a:gd name="T30" fmla="*/ 1235 w 1309"/>
                      <a:gd name="T31" fmla="*/ 1178 h 1856"/>
                      <a:gd name="T32" fmla="*/ 1160 w 1309"/>
                      <a:gd name="T33" fmla="*/ 1025 h 1856"/>
                      <a:gd name="T34" fmla="*/ 1054 w 1309"/>
                      <a:gd name="T35" fmla="*/ 808 h 1856"/>
                      <a:gd name="T36" fmla="*/ 940 w 1309"/>
                      <a:gd name="T37" fmla="*/ 578 h 1856"/>
                      <a:gd name="T38" fmla="*/ 835 w 1309"/>
                      <a:gd name="T39" fmla="*/ 370 h 1856"/>
                      <a:gd name="T40" fmla="*/ 753 w 1309"/>
                      <a:gd name="T41" fmla="*/ 220 h 1856"/>
                      <a:gd name="T42" fmla="*/ 643 w 1309"/>
                      <a:gd name="T43" fmla="*/ 97 h 1856"/>
                      <a:gd name="T44" fmla="*/ 514 w 1309"/>
                      <a:gd name="T45" fmla="*/ 40 h 1856"/>
                      <a:gd name="T46" fmla="*/ 387 w 1309"/>
                      <a:gd name="T47" fmla="*/ 35 h 1856"/>
                      <a:gd name="T48" fmla="*/ 275 w 1309"/>
                      <a:gd name="T49" fmla="*/ 69 h 1856"/>
                      <a:gd name="T50" fmla="*/ 169 w 1309"/>
                      <a:gd name="T51" fmla="*/ 149 h 1856"/>
                      <a:gd name="T52" fmla="*/ 93 w 1309"/>
                      <a:gd name="T53" fmla="*/ 280 h 1856"/>
                      <a:gd name="T54" fmla="*/ 68 w 1309"/>
                      <a:gd name="T55" fmla="*/ 453 h 1856"/>
                      <a:gd name="T56" fmla="*/ 55 w 1309"/>
                      <a:gd name="T57" fmla="*/ 695 h 1856"/>
                      <a:gd name="T58" fmla="*/ 45 w 1309"/>
                      <a:gd name="T59" fmla="*/ 983 h 1856"/>
                      <a:gd name="T60" fmla="*/ 37 w 1309"/>
                      <a:gd name="T61" fmla="*/ 1259 h 1856"/>
                      <a:gd name="T62" fmla="*/ 31 w 1309"/>
                      <a:gd name="T63" fmla="*/ 1438 h 1856"/>
                      <a:gd name="T64" fmla="*/ 58 w 1309"/>
                      <a:gd name="T65" fmla="*/ 1600 h 1856"/>
                      <a:gd name="T66" fmla="*/ 133 w 1309"/>
                      <a:gd name="T67" fmla="*/ 1711 h 1856"/>
                      <a:gd name="T68" fmla="*/ 234 w 1309"/>
                      <a:gd name="T69" fmla="*/ 1781 h 1856"/>
                      <a:gd name="T70" fmla="*/ 338 w 1309"/>
                      <a:gd name="T71" fmla="*/ 1820 h 1856"/>
                      <a:gd name="T72" fmla="*/ 304 w 1309"/>
                      <a:gd name="T73" fmla="*/ 1842 h 1856"/>
                      <a:gd name="T74" fmla="*/ 196 w 1309"/>
                      <a:gd name="T75" fmla="*/ 1797 h 1856"/>
                      <a:gd name="T76" fmla="*/ 97 w 1309"/>
                      <a:gd name="T77" fmla="*/ 1719 h 1856"/>
                      <a:gd name="T78" fmla="*/ 25 w 1309"/>
                      <a:gd name="T79" fmla="*/ 1602 h 1856"/>
                      <a:gd name="T80" fmla="*/ 0 w 1309"/>
                      <a:gd name="T81" fmla="*/ 1437 h 1856"/>
                      <a:gd name="T82" fmla="*/ 5 w 1309"/>
                      <a:gd name="T83" fmla="*/ 1257 h 1856"/>
                      <a:gd name="T84" fmla="*/ 13 w 1309"/>
                      <a:gd name="T85" fmla="*/ 982 h 1856"/>
                      <a:gd name="T86" fmla="*/ 24 w 1309"/>
                      <a:gd name="T87" fmla="*/ 693 h 1856"/>
                      <a:gd name="T88" fmla="*/ 37 w 1309"/>
                      <a:gd name="T89" fmla="*/ 450 h 1856"/>
                      <a:gd name="T90" fmla="*/ 61 w 1309"/>
                      <a:gd name="T91" fmla="*/ 276 h 1856"/>
                      <a:gd name="T92" fmla="*/ 134 w 1309"/>
                      <a:gd name="T93" fmla="*/ 141 h 1856"/>
                      <a:gd name="T94" fmla="*/ 239 w 1309"/>
                      <a:gd name="T95" fmla="*/ 53 h 1856"/>
                      <a:gd name="T96" fmla="*/ 353 w 1309"/>
                      <a:gd name="T97" fmla="*/ 8 h 18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1309" h="1856">
                        <a:moveTo>
                          <a:pt x="450" y="0"/>
                        </a:moveTo>
                        <a:lnTo>
                          <a:pt x="485" y="3"/>
                        </a:lnTo>
                        <a:lnTo>
                          <a:pt x="520" y="9"/>
                        </a:lnTo>
                        <a:lnTo>
                          <a:pt x="556" y="18"/>
                        </a:lnTo>
                        <a:lnTo>
                          <a:pt x="591" y="32"/>
                        </a:lnTo>
                        <a:lnTo>
                          <a:pt x="627" y="50"/>
                        </a:lnTo>
                        <a:lnTo>
                          <a:pt x="661" y="71"/>
                        </a:lnTo>
                        <a:lnTo>
                          <a:pt x="694" y="97"/>
                        </a:lnTo>
                        <a:lnTo>
                          <a:pt x="725" y="128"/>
                        </a:lnTo>
                        <a:lnTo>
                          <a:pt x="754" y="163"/>
                        </a:lnTo>
                        <a:lnTo>
                          <a:pt x="781" y="204"/>
                        </a:lnTo>
                        <a:lnTo>
                          <a:pt x="798" y="235"/>
                        </a:lnTo>
                        <a:lnTo>
                          <a:pt x="818" y="271"/>
                        </a:lnTo>
                        <a:lnTo>
                          <a:pt x="839" y="310"/>
                        </a:lnTo>
                        <a:lnTo>
                          <a:pt x="863" y="355"/>
                        </a:lnTo>
                        <a:lnTo>
                          <a:pt x="887" y="404"/>
                        </a:lnTo>
                        <a:lnTo>
                          <a:pt x="913" y="455"/>
                        </a:lnTo>
                        <a:lnTo>
                          <a:pt x="941" y="509"/>
                        </a:lnTo>
                        <a:lnTo>
                          <a:pt x="968" y="563"/>
                        </a:lnTo>
                        <a:lnTo>
                          <a:pt x="997" y="620"/>
                        </a:lnTo>
                        <a:lnTo>
                          <a:pt x="1026" y="678"/>
                        </a:lnTo>
                        <a:lnTo>
                          <a:pt x="1054" y="736"/>
                        </a:lnTo>
                        <a:lnTo>
                          <a:pt x="1083" y="794"/>
                        </a:lnTo>
                        <a:lnTo>
                          <a:pt x="1109" y="851"/>
                        </a:lnTo>
                        <a:lnTo>
                          <a:pt x="1137" y="907"/>
                        </a:lnTo>
                        <a:lnTo>
                          <a:pt x="1163" y="959"/>
                        </a:lnTo>
                        <a:lnTo>
                          <a:pt x="1188" y="1011"/>
                        </a:lnTo>
                        <a:lnTo>
                          <a:pt x="1211" y="1058"/>
                        </a:lnTo>
                        <a:lnTo>
                          <a:pt x="1230" y="1097"/>
                        </a:lnTo>
                        <a:lnTo>
                          <a:pt x="1247" y="1132"/>
                        </a:lnTo>
                        <a:lnTo>
                          <a:pt x="1263" y="1164"/>
                        </a:lnTo>
                        <a:lnTo>
                          <a:pt x="1283" y="1212"/>
                        </a:lnTo>
                        <a:lnTo>
                          <a:pt x="1297" y="1257"/>
                        </a:lnTo>
                        <a:lnTo>
                          <a:pt x="1306" y="1301"/>
                        </a:lnTo>
                        <a:lnTo>
                          <a:pt x="1309" y="1343"/>
                        </a:lnTo>
                        <a:lnTo>
                          <a:pt x="1308" y="1384"/>
                        </a:lnTo>
                        <a:lnTo>
                          <a:pt x="1302" y="1422"/>
                        </a:lnTo>
                        <a:lnTo>
                          <a:pt x="1292" y="1458"/>
                        </a:lnTo>
                        <a:lnTo>
                          <a:pt x="1279" y="1492"/>
                        </a:lnTo>
                        <a:lnTo>
                          <a:pt x="1263" y="1525"/>
                        </a:lnTo>
                        <a:lnTo>
                          <a:pt x="1246" y="1555"/>
                        </a:lnTo>
                        <a:lnTo>
                          <a:pt x="1225" y="1583"/>
                        </a:lnTo>
                        <a:lnTo>
                          <a:pt x="1204" y="1609"/>
                        </a:lnTo>
                        <a:lnTo>
                          <a:pt x="1181" y="1633"/>
                        </a:lnTo>
                        <a:lnTo>
                          <a:pt x="1158" y="1655"/>
                        </a:lnTo>
                        <a:lnTo>
                          <a:pt x="1135" y="1675"/>
                        </a:lnTo>
                        <a:lnTo>
                          <a:pt x="1113" y="1693"/>
                        </a:lnTo>
                        <a:lnTo>
                          <a:pt x="1093" y="1667"/>
                        </a:lnTo>
                        <a:lnTo>
                          <a:pt x="1114" y="1651"/>
                        </a:lnTo>
                        <a:lnTo>
                          <a:pt x="1135" y="1634"/>
                        </a:lnTo>
                        <a:lnTo>
                          <a:pt x="1156" y="1614"/>
                        </a:lnTo>
                        <a:lnTo>
                          <a:pt x="1177" y="1592"/>
                        </a:lnTo>
                        <a:lnTo>
                          <a:pt x="1197" y="1567"/>
                        </a:lnTo>
                        <a:lnTo>
                          <a:pt x="1216" y="1542"/>
                        </a:lnTo>
                        <a:lnTo>
                          <a:pt x="1233" y="1514"/>
                        </a:lnTo>
                        <a:lnTo>
                          <a:pt x="1248" y="1485"/>
                        </a:lnTo>
                        <a:lnTo>
                          <a:pt x="1261" y="1453"/>
                        </a:lnTo>
                        <a:lnTo>
                          <a:pt x="1270" y="1419"/>
                        </a:lnTo>
                        <a:lnTo>
                          <a:pt x="1276" y="1384"/>
                        </a:lnTo>
                        <a:lnTo>
                          <a:pt x="1278" y="1347"/>
                        </a:lnTo>
                        <a:lnTo>
                          <a:pt x="1275" y="1307"/>
                        </a:lnTo>
                        <a:lnTo>
                          <a:pt x="1267" y="1266"/>
                        </a:lnTo>
                        <a:lnTo>
                          <a:pt x="1253" y="1223"/>
                        </a:lnTo>
                        <a:lnTo>
                          <a:pt x="1235" y="1178"/>
                        </a:lnTo>
                        <a:lnTo>
                          <a:pt x="1219" y="1146"/>
                        </a:lnTo>
                        <a:lnTo>
                          <a:pt x="1202" y="1111"/>
                        </a:lnTo>
                        <a:lnTo>
                          <a:pt x="1182" y="1072"/>
                        </a:lnTo>
                        <a:lnTo>
                          <a:pt x="1160" y="1025"/>
                        </a:lnTo>
                        <a:lnTo>
                          <a:pt x="1135" y="973"/>
                        </a:lnTo>
                        <a:lnTo>
                          <a:pt x="1108" y="921"/>
                        </a:lnTo>
                        <a:lnTo>
                          <a:pt x="1082" y="865"/>
                        </a:lnTo>
                        <a:lnTo>
                          <a:pt x="1054" y="808"/>
                        </a:lnTo>
                        <a:lnTo>
                          <a:pt x="1026" y="751"/>
                        </a:lnTo>
                        <a:lnTo>
                          <a:pt x="997" y="693"/>
                        </a:lnTo>
                        <a:lnTo>
                          <a:pt x="969" y="635"/>
                        </a:lnTo>
                        <a:lnTo>
                          <a:pt x="940" y="578"/>
                        </a:lnTo>
                        <a:lnTo>
                          <a:pt x="913" y="523"/>
                        </a:lnTo>
                        <a:lnTo>
                          <a:pt x="885" y="469"/>
                        </a:lnTo>
                        <a:lnTo>
                          <a:pt x="860" y="419"/>
                        </a:lnTo>
                        <a:lnTo>
                          <a:pt x="835" y="370"/>
                        </a:lnTo>
                        <a:lnTo>
                          <a:pt x="811" y="326"/>
                        </a:lnTo>
                        <a:lnTo>
                          <a:pt x="790" y="286"/>
                        </a:lnTo>
                        <a:lnTo>
                          <a:pt x="770" y="250"/>
                        </a:lnTo>
                        <a:lnTo>
                          <a:pt x="753" y="220"/>
                        </a:lnTo>
                        <a:lnTo>
                          <a:pt x="729" y="183"/>
                        </a:lnTo>
                        <a:lnTo>
                          <a:pt x="702" y="149"/>
                        </a:lnTo>
                        <a:lnTo>
                          <a:pt x="674" y="121"/>
                        </a:lnTo>
                        <a:lnTo>
                          <a:pt x="643" y="97"/>
                        </a:lnTo>
                        <a:lnTo>
                          <a:pt x="612" y="77"/>
                        </a:lnTo>
                        <a:lnTo>
                          <a:pt x="579" y="61"/>
                        </a:lnTo>
                        <a:lnTo>
                          <a:pt x="546" y="49"/>
                        </a:lnTo>
                        <a:lnTo>
                          <a:pt x="514" y="40"/>
                        </a:lnTo>
                        <a:lnTo>
                          <a:pt x="481" y="35"/>
                        </a:lnTo>
                        <a:lnTo>
                          <a:pt x="449" y="31"/>
                        </a:lnTo>
                        <a:lnTo>
                          <a:pt x="417" y="31"/>
                        </a:lnTo>
                        <a:lnTo>
                          <a:pt x="387" y="35"/>
                        </a:lnTo>
                        <a:lnTo>
                          <a:pt x="360" y="39"/>
                        </a:lnTo>
                        <a:lnTo>
                          <a:pt x="332" y="46"/>
                        </a:lnTo>
                        <a:lnTo>
                          <a:pt x="304" y="56"/>
                        </a:lnTo>
                        <a:lnTo>
                          <a:pt x="275" y="69"/>
                        </a:lnTo>
                        <a:lnTo>
                          <a:pt x="247" y="85"/>
                        </a:lnTo>
                        <a:lnTo>
                          <a:pt x="220" y="103"/>
                        </a:lnTo>
                        <a:lnTo>
                          <a:pt x="193" y="125"/>
                        </a:lnTo>
                        <a:lnTo>
                          <a:pt x="169" y="149"/>
                        </a:lnTo>
                        <a:lnTo>
                          <a:pt x="146" y="177"/>
                        </a:lnTo>
                        <a:lnTo>
                          <a:pt x="126" y="208"/>
                        </a:lnTo>
                        <a:lnTo>
                          <a:pt x="107" y="243"/>
                        </a:lnTo>
                        <a:lnTo>
                          <a:pt x="93" y="280"/>
                        </a:lnTo>
                        <a:lnTo>
                          <a:pt x="82" y="322"/>
                        </a:lnTo>
                        <a:lnTo>
                          <a:pt x="75" y="366"/>
                        </a:lnTo>
                        <a:lnTo>
                          <a:pt x="72" y="406"/>
                        </a:lnTo>
                        <a:lnTo>
                          <a:pt x="68" y="453"/>
                        </a:lnTo>
                        <a:lnTo>
                          <a:pt x="64" y="507"/>
                        </a:lnTo>
                        <a:lnTo>
                          <a:pt x="61" y="564"/>
                        </a:lnTo>
                        <a:lnTo>
                          <a:pt x="58" y="629"/>
                        </a:lnTo>
                        <a:lnTo>
                          <a:pt x="55" y="695"/>
                        </a:lnTo>
                        <a:lnTo>
                          <a:pt x="53" y="765"/>
                        </a:lnTo>
                        <a:lnTo>
                          <a:pt x="49" y="837"/>
                        </a:lnTo>
                        <a:lnTo>
                          <a:pt x="47" y="910"/>
                        </a:lnTo>
                        <a:lnTo>
                          <a:pt x="45" y="983"/>
                        </a:lnTo>
                        <a:lnTo>
                          <a:pt x="42" y="1056"/>
                        </a:lnTo>
                        <a:lnTo>
                          <a:pt x="40" y="1126"/>
                        </a:lnTo>
                        <a:lnTo>
                          <a:pt x="39" y="1194"/>
                        </a:lnTo>
                        <a:lnTo>
                          <a:pt x="37" y="1259"/>
                        </a:lnTo>
                        <a:lnTo>
                          <a:pt x="34" y="1319"/>
                        </a:lnTo>
                        <a:lnTo>
                          <a:pt x="33" y="1362"/>
                        </a:lnTo>
                        <a:lnTo>
                          <a:pt x="32" y="1401"/>
                        </a:lnTo>
                        <a:lnTo>
                          <a:pt x="31" y="1438"/>
                        </a:lnTo>
                        <a:lnTo>
                          <a:pt x="32" y="1483"/>
                        </a:lnTo>
                        <a:lnTo>
                          <a:pt x="37" y="1526"/>
                        </a:lnTo>
                        <a:lnTo>
                          <a:pt x="46" y="1564"/>
                        </a:lnTo>
                        <a:lnTo>
                          <a:pt x="58" y="1600"/>
                        </a:lnTo>
                        <a:lnTo>
                          <a:pt x="73" y="1632"/>
                        </a:lnTo>
                        <a:lnTo>
                          <a:pt x="91" y="1661"/>
                        </a:lnTo>
                        <a:lnTo>
                          <a:pt x="111" y="1688"/>
                        </a:lnTo>
                        <a:lnTo>
                          <a:pt x="133" y="1711"/>
                        </a:lnTo>
                        <a:lnTo>
                          <a:pt x="157" y="1733"/>
                        </a:lnTo>
                        <a:lnTo>
                          <a:pt x="183" y="1751"/>
                        </a:lnTo>
                        <a:lnTo>
                          <a:pt x="208" y="1767"/>
                        </a:lnTo>
                        <a:lnTo>
                          <a:pt x="234" y="1781"/>
                        </a:lnTo>
                        <a:lnTo>
                          <a:pt x="261" y="1794"/>
                        </a:lnTo>
                        <a:lnTo>
                          <a:pt x="287" y="1803"/>
                        </a:lnTo>
                        <a:lnTo>
                          <a:pt x="312" y="1812"/>
                        </a:lnTo>
                        <a:lnTo>
                          <a:pt x="338" y="1820"/>
                        </a:lnTo>
                        <a:lnTo>
                          <a:pt x="361" y="1825"/>
                        </a:lnTo>
                        <a:lnTo>
                          <a:pt x="354" y="1856"/>
                        </a:lnTo>
                        <a:lnTo>
                          <a:pt x="329" y="1850"/>
                        </a:lnTo>
                        <a:lnTo>
                          <a:pt x="304" y="1842"/>
                        </a:lnTo>
                        <a:lnTo>
                          <a:pt x="277" y="1834"/>
                        </a:lnTo>
                        <a:lnTo>
                          <a:pt x="250" y="1823"/>
                        </a:lnTo>
                        <a:lnTo>
                          <a:pt x="223" y="1811"/>
                        </a:lnTo>
                        <a:lnTo>
                          <a:pt x="196" y="1797"/>
                        </a:lnTo>
                        <a:lnTo>
                          <a:pt x="170" y="1781"/>
                        </a:lnTo>
                        <a:lnTo>
                          <a:pt x="144" y="1763"/>
                        </a:lnTo>
                        <a:lnTo>
                          <a:pt x="120" y="1742"/>
                        </a:lnTo>
                        <a:lnTo>
                          <a:pt x="97" y="1719"/>
                        </a:lnTo>
                        <a:lnTo>
                          <a:pt x="75" y="1694"/>
                        </a:lnTo>
                        <a:lnTo>
                          <a:pt x="56" y="1666"/>
                        </a:lnTo>
                        <a:lnTo>
                          <a:pt x="39" y="1635"/>
                        </a:lnTo>
                        <a:lnTo>
                          <a:pt x="25" y="1602"/>
                        </a:lnTo>
                        <a:lnTo>
                          <a:pt x="13" y="1565"/>
                        </a:lnTo>
                        <a:lnTo>
                          <a:pt x="5" y="1526"/>
                        </a:lnTo>
                        <a:lnTo>
                          <a:pt x="0" y="1483"/>
                        </a:lnTo>
                        <a:lnTo>
                          <a:pt x="0" y="1437"/>
                        </a:lnTo>
                        <a:lnTo>
                          <a:pt x="1" y="1400"/>
                        </a:lnTo>
                        <a:lnTo>
                          <a:pt x="2" y="1362"/>
                        </a:lnTo>
                        <a:lnTo>
                          <a:pt x="3" y="1319"/>
                        </a:lnTo>
                        <a:lnTo>
                          <a:pt x="5" y="1257"/>
                        </a:lnTo>
                        <a:lnTo>
                          <a:pt x="7" y="1193"/>
                        </a:lnTo>
                        <a:lnTo>
                          <a:pt x="9" y="1124"/>
                        </a:lnTo>
                        <a:lnTo>
                          <a:pt x="11" y="1054"/>
                        </a:lnTo>
                        <a:lnTo>
                          <a:pt x="13" y="982"/>
                        </a:lnTo>
                        <a:lnTo>
                          <a:pt x="16" y="909"/>
                        </a:lnTo>
                        <a:lnTo>
                          <a:pt x="18" y="836"/>
                        </a:lnTo>
                        <a:lnTo>
                          <a:pt x="22" y="764"/>
                        </a:lnTo>
                        <a:lnTo>
                          <a:pt x="24" y="693"/>
                        </a:lnTo>
                        <a:lnTo>
                          <a:pt x="27" y="627"/>
                        </a:lnTo>
                        <a:lnTo>
                          <a:pt x="30" y="562"/>
                        </a:lnTo>
                        <a:lnTo>
                          <a:pt x="33" y="503"/>
                        </a:lnTo>
                        <a:lnTo>
                          <a:pt x="37" y="450"/>
                        </a:lnTo>
                        <a:lnTo>
                          <a:pt x="40" y="403"/>
                        </a:lnTo>
                        <a:lnTo>
                          <a:pt x="44" y="363"/>
                        </a:lnTo>
                        <a:lnTo>
                          <a:pt x="51" y="318"/>
                        </a:lnTo>
                        <a:lnTo>
                          <a:pt x="61" y="276"/>
                        </a:lnTo>
                        <a:lnTo>
                          <a:pt x="75" y="237"/>
                        </a:lnTo>
                        <a:lnTo>
                          <a:pt x="92" y="202"/>
                        </a:lnTo>
                        <a:lnTo>
                          <a:pt x="112" y="170"/>
                        </a:lnTo>
                        <a:lnTo>
                          <a:pt x="134" y="141"/>
                        </a:lnTo>
                        <a:lnTo>
                          <a:pt x="159" y="114"/>
                        </a:lnTo>
                        <a:lnTo>
                          <a:pt x="185" y="91"/>
                        </a:lnTo>
                        <a:lnTo>
                          <a:pt x="211" y="70"/>
                        </a:lnTo>
                        <a:lnTo>
                          <a:pt x="239" y="53"/>
                        </a:lnTo>
                        <a:lnTo>
                          <a:pt x="268" y="38"/>
                        </a:lnTo>
                        <a:lnTo>
                          <a:pt x="296" y="25"/>
                        </a:lnTo>
                        <a:lnTo>
                          <a:pt x="325" y="15"/>
                        </a:lnTo>
                        <a:lnTo>
                          <a:pt x="353" y="8"/>
                        </a:lnTo>
                        <a:lnTo>
                          <a:pt x="384" y="3"/>
                        </a:lnTo>
                        <a:lnTo>
                          <a:pt x="416" y="0"/>
                        </a:lnTo>
                        <a:lnTo>
                          <a:pt x="450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381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Freeform 2575"/>
                  <p:cNvSpPr>
                    <a:spLocks/>
                  </p:cNvSpPr>
                  <p:nvPr/>
                </p:nvSpPr>
                <p:spPr bwMode="auto">
                  <a:xfrm>
                    <a:off x="5122863" y="4284664"/>
                    <a:ext cx="212725" cy="141288"/>
                  </a:xfrm>
                  <a:custGeom>
                    <a:avLst/>
                    <a:gdLst>
                      <a:gd name="T0" fmla="*/ 62 w 267"/>
                      <a:gd name="T1" fmla="*/ 0 h 178"/>
                      <a:gd name="T2" fmla="*/ 104 w 267"/>
                      <a:gd name="T3" fmla="*/ 3 h 178"/>
                      <a:gd name="T4" fmla="*/ 146 w 267"/>
                      <a:gd name="T5" fmla="*/ 5 h 178"/>
                      <a:gd name="T6" fmla="*/ 188 w 267"/>
                      <a:gd name="T7" fmla="*/ 9 h 178"/>
                      <a:gd name="T8" fmla="*/ 220 w 267"/>
                      <a:gd name="T9" fmla="*/ 12 h 178"/>
                      <a:gd name="T10" fmla="*/ 234 w 267"/>
                      <a:gd name="T11" fmla="*/ 16 h 178"/>
                      <a:gd name="T12" fmla="*/ 247 w 267"/>
                      <a:gd name="T13" fmla="*/ 24 h 178"/>
                      <a:gd name="T14" fmla="*/ 257 w 267"/>
                      <a:gd name="T15" fmla="*/ 35 h 178"/>
                      <a:gd name="T16" fmla="*/ 264 w 267"/>
                      <a:gd name="T17" fmla="*/ 49 h 178"/>
                      <a:gd name="T18" fmla="*/ 267 w 267"/>
                      <a:gd name="T19" fmla="*/ 67 h 178"/>
                      <a:gd name="T20" fmla="*/ 266 w 267"/>
                      <a:gd name="T21" fmla="*/ 84 h 178"/>
                      <a:gd name="T22" fmla="*/ 262 w 267"/>
                      <a:gd name="T23" fmla="*/ 110 h 178"/>
                      <a:gd name="T24" fmla="*/ 254 w 267"/>
                      <a:gd name="T25" fmla="*/ 135 h 178"/>
                      <a:gd name="T26" fmla="*/ 249 w 267"/>
                      <a:gd name="T27" fmla="*/ 148 h 178"/>
                      <a:gd name="T28" fmla="*/ 240 w 267"/>
                      <a:gd name="T29" fmla="*/ 159 h 178"/>
                      <a:gd name="T30" fmla="*/ 231 w 267"/>
                      <a:gd name="T31" fmla="*/ 167 h 178"/>
                      <a:gd name="T32" fmla="*/ 217 w 267"/>
                      <a:gd name="T33" fmla="*/ 175 h 178"/>
                      <a:gd name="T34" fmla="*/ 201 w 267"/>
                      <a:gd name="T35" fmla="*/ 178 h 178"/>
                      <a:gd name="T36" fmla="*/ 186 w 267"/>
                      <a:gd name="T37" fmla="*/ 176 h 178"/>
                      <a:gd name="T38" fmla="*/ 155 w 267"/>
                      <a:gd name="T39" fmla="*/ 165 h 178"/>
                      <a:gd name="T40" fmla="*/ 33 w 267"/>
                      <a:gd name="T41" fmla="*/ 126 h 178"/>
                      <a:gd name="T42" fmla="*/ 22 w 267"/>
                      <a:gd name="T43" fmla="*/ 120 h 178"/>
                      <a:gd name="T44" fmla="*/ 12 w 267"/>
                      <a:gd name="T45" fmla="*/ 112 h 178"/>
                      <a:gd name="T46" fmla="*/ 3 w 267"/>
                      <a:gd name="T47" fmla="*/ 102 h 178"/>
                      <a:gd name="T48" fmla="*/ 0 w 267"/>
                      <a:gd name="T49" fmla="*/ 92 h 178"/>
                      <a:gd name="T50" fmla="*/ 10 w 267"/>
                      <a:gd name="T51" fmla="*/ 91 h 178"/>
                      <a:gd name="T52" fmla="*/ 18 w 267"/>
                      <a:gd name="T53" fmla="*/ 87 h 178"/>
                      <a:gd name="T54" fmla="*/ 26 w 267"/>
                      <a:gd name="T55" fmla="*/ 81 h 178"/>
                      <a:gd name="T56" fmla="*/ 30 w 267"/>
                      <a:gd name="T57" fmla="*/ 73 h 178"/>
                      <a:gd name="T58" fmla="*/ 36 w 267"/>
                      <a:gd name="T59" fmla="*/ 56 h 178"/>
                      <a:gd name="T60" fmla="*/ 39 w 267"/>
                      <a:gd name="T61" fmla="*/ 42 h 178"/>
                      <a:gd name="T62" fmla="*/ 39 w 267"/>
                      <a:gd name="T63" fmla="*/ 31 h 178"/>
                      <a:gd name="T64" fmla="*/ 38 w 267"/>
                      <a:gd name="T65" fmla="*/ 24 h 178"/>
                      <a:gd name="T66" fmla="*/ 36 w 267"/>
                      <a:gd name="T67" fmla="*/ 17 h 178"/>
                      <a:gd name="T68" fmla="*/ 31 w 267"/>
                      <a:gd name="T69" fmla="*/ 13 h 178"/>
                      <a:gd name="T70" fmla="*/ 27 w 267"/>
                      <a:gd name="T71" fmla="*/ 10 h 178"/>
                      <a:gd name="T72" fmla="*/ 31 w 267"/>
                      <a:gd name="T73" fmla="*/ 5 h 178"/>
                      <a:gd name="T74" fmla="*/ 38 w 267"/>
                      <a:gd name="T75" fmla="*/ 3 h 178"/>
                      <a:gd name="T76" fmla="*/ 47 w 267"/>
                      <a:gd name="T77" fmla="*/ 1 h 178"/>
                      <a:gd name="T78" fmla="*/ 62 w 267"/>
                      <a:gd name="T79" fmla="*/ 0 h 1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267" h="178">
                        <a:moveTo>
                          <a:pt x="62" y="0"/>
                        </a:moveTo>
                        <a:lnTo>
                          <a:pt x="104" y="3"/>
                        </a:lnTo>
                        <a:lnTo>
                          <a:pt x="146" y="5"/>
                        </a:lnTo>
                        <a:lnTo>
                          <a:pt x="188" y="9"/>
                        </a:lnTo>
                        <a:lnTo>
                          <a:pt x="220" y="12"/>
                        </a:lnTo>
                        <a:lnTo>
                          <a:pt x="234" y="16"/>
                        </a:lnTo>
                        <a:lnTo>
                          <a:pt x="247" y="24"/>
                        </a:lnTo>
                        <a:lnTo>
                          <a:pt x="257" y="35"/>
                        </a:lnTo>
                        <a:lnTo>
                          <a:pt x="264" y="49"/>
                        </a:lnTo>
                        <a:lnTo>
                          <a:pt x="267" y="67"/>
                        </a:lnTo>
                        <a:lnTo>
                          <a:pt x="266" y="84"/>
                        </a:lnTo>
                        <a:lnTo>
                          <a:pt x="262" y="110"/>
                        </a:lnTo>
                        <a:lnTo>
                          <a:pt x="254" y="135"/>
                        </a:lnTo>
                        <a:lnTo>
                          <a:pt x="249" y="148"/>
                        </a:lnTo>
                        <a:lnTo>
                          <a:pt x="240" y="159"/>
                        </a:lnTo>
                        <a:lnTo>
                          <a:pt x="231" y="167"/>
                        </a:lnTo>
                        <a:lnTo>
                          <a:pt x="217" y="175"/>
                        </a:lnTo>
                        <a:lnTo>
                          <a:pt x="201" y="178"/>
                        </a:lnTo>
                        <a:lnTo>
                          <a:pt x="186" y="176"/>
                        </a:lnTo>
                        <a:lnTo>
                          <a:pt x="155" y="165"/>
                        </a:lnTo>
                        <a:lnTo>
                          <a:pt x="33" y="126"/>
                        </a:lnTo>
                        <a:lnTo>
                          <a:pt x="22" y="120"/>
                        </a:lnTo>
                        <a:lnTo>
                          <a:pt x="12" y="112"/>
                        </a:lnTo>
                        <a:lnTo>
                          <a:pt x="3" y="102"/>
                        </a:lnTo>
                        <a:lnTo>
                          <a:pt x="0" y="92"/>
                        </a:lnTo>
                        <a:lnTo>
                          <a:pt x="10" y="91"/>
                        </a:lnTo>
                        <a:lnTo>
                          <a:pt x="18" y="87"/>
                        </a:lnTo>
                        <a:lnTo>
                          <a:pt x="26" y="81"/>
                        </a:lnTo>
                        <a:lnTo>
                          <a:pt x="30" y="73"/>
                        </a:lnTo>
                        <a:lnTo>
                          <a:pt x="36" y="56"/>
                        </a:lnTo>
                        <a:lnTo>
                          <a:pt x="39" y="42"/>
                        </a:lnTo>
                        <a:lnTo>
                          <a:pt x="39" y="31"/>
                        </a:lnTo>
                        <a:lnTo>
                          <a:pt x="38" y="24"/>
                        </a:lnTo>
                        <a:lnTo>
                          <a:pt x="36" y="17"/>
                        </a:lnTo>
                        <a:lnTo>
                          <a:pt x="31" y="13"/>
                        </a:lnTo>
                        <a:lnTo>
                          <a:pt x="27" y="10"/>
                        </a:lnTo>
                        <a:lnTo>
                          <a:pt x="31" y="5"/>
                        </a:lnTo>
                        <a:lnTo>
                          <a:pt x="38" y="3"/>
                        </a:lnTo>
                        <a:lnTo>
                          <a:pt x="47" y="1"/>
                        </a:lnTo>
                        <a:lnTo>
                          <a:pt x="6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Freeform 2572"/>
                  <p:cNvSpPr>
                    <a:spLocks/>
                  </p:cNvSpPr>
                  <p:nvPr/>
                </p:nvSpPr>
                <p:spPr bwMode="auto">
                  <a:xfrm>
                    <a:off x="5589588" y="4160839"/>
                    <a:ext cx="204788" cy="184150"/>
                  </a:xfrm>
                  <a:custGeom>
                    <a:avLst/>
                    <a:gdLst>
                      <a:gd name="T0" fmla="*/ 194 w 259"/>
                      <a:gd name="T1" fmla="*/ 0 h 232"/>
                      <a:gd name="T2" fmla="*/ 200 w 259"/>
                      <a:gd name="T3" fmla="*/ 3 h 232"/>
                      <a:gd name="T4" fmla="*/ 198 w 259"/>
                      <a:gd name="T5" fmla="*/ 8 h 232"/>
                      <a:gd name="T6" fmla="*/ 195 w 259"/>
                      <a:gd name="T7" fmla="*/ 13 h 232"/>
                      <a:gd name="T8" fmla="*/ 195 w 259"/>
                      <a:gd name="T9" fmla="*/ 20 h 232"/>
                      <a:gd name="T10" fmla="*/ 198 w 259"/>
                      <a:gd name="T11" fmla="*/ 28 h 232"/>
                      <a:gd name="T12" fmla="*/ 203 w 259"/>
                      <a:gd name="T13" fmla="*/ 37 h 232"/>
                      <a:gd name="T14" fmla="*/ 211 w 259"/>
                      <a:gd name="T15" fmla="*/ 49 h 232"/>
                      <a:gd name="T16" fmla="*/ 223 w 259"/>
                      <a:gd name="T17" fmla="*/ 62 h 232"/>
                      <a:gd name="T18" fmla="*/ 231 w 259"/>
                      <a:gd name="T19" fmla="*/ 67 h 232"/>
                      <a:gd name="T20" fmla="*/ 239 w 259"/>
                      <a:gd name="T21" fmla="*/ 70 h 232"/>
                      <a:gd name="T22" fmla="*/ 250 w 259"/>
                      <a:gd name="T23" fmla="*/ 70 h 232"/>
                      <a:gd name="T24" fmla="*/ 259 w 259"/>
                      <a:gd name="T25" fmla="*/ 67 h 232"/>
                      <a:gd name="T26" fmla="*/ 259 w 259"/>
                      <a:gd name="T27" fmla="*/ 78 h 232"/>
                      <a:gd name="T28" fmla="*/ 257 w 259"/>
                      <a:gd name="T29" fmla="*/ 90 h 232"/>
                      <a:gd name="T30" fmla="*/ 250 w 259"/>
                      <a:gd name="T31" fmla="*/ 101 h 232"/>
                      <a:gd name="T32" fmla="*/ 243 w 259"/>
                      <a:gd name="T33" fmla="*/ 111 h 232"/>
                      <a:gd name="T34" fmla="*/ 148 w 259"/>
                      <a:gd name="T35" fmla="*/ 198 h 232"/>
                      <a:gd name="T36" fmla="*/ 123 w 259"/>
                      <a:gd name="T37" fmla="*/ 219 h 232"/>
                      <a:gd name="T38" fmla="*/ 111 w 259"/>
                      <a:gd name="T39" fmla="*/ 228 h 232"/>
                      <a:gd name="T40" fmla="*/ 96 w 259"/>
                      <a:gd name="T41" fmla="*/ 232 h 232"/>
                      <a:gd name="T42" fmla="*/ 78 w 259"/>
                      <a:gd name="T43" fmla="*/ 231 h 232"/>
                      <a:gd name="T44" fmla="*/ 67 w 259"/>
                      <a:gd name="T45" fmla="*/ 227 h 232"/>
                      <a:gd name="T46" fmla="*/ 55 w 259"/>
                      <a:gd name="T47" fmla="*/ 220 h 232"/>
                      <a:gd name="T48" fmla="*/ 44 w 259"/>
                      <a:gd name="T49" fmla="*/ 211 h 232"/>
                      <a:gd name="T50" fmla="*/ 27 w 259"/>
                      <a:gd name="T51" fmla="*/ 190 h 232"/>
                      <a:gd name="T52" fmla="*/ 12 w 259"/>
                      <a:gd name="T53" fmla="*/ 169 h 232"/>
                      <a:gd name="T54" fmla="*/ 4 w 259"/>
                      <a:gd name="T55" fmla="*/ 153 h 232"/>
                      <a:gd name="T56" fmla="*/ 0 w 259"/>
                      <a:gd name="T57" fmla="*/ 137 h 232"/>
                      <a:gd name="T58" fmla="*/ 1 w 259"/>
                      <a:gd name="T59" fmla="*/ 121 h 232"/>
                      <a:gd name="T60" fmla="*/ 5 w 259"/>
                      <a:gd name="T61" fmla="*/ 107 h 232"/>
                      <a:gd name="T62" fmla="*/ 14 w 259"/>
                      <a:gd name="T63" fmla="*/ 94 h 232"/>
                      <a:gd name="T64" fmla="*/ 25 w 259"/>
                      <a:gd name="T65" fmla="*/ 84 h 232"/>
                      <a:gd name="T66" fmla="*/ 53 w 259"/>
                      <a:gd name="T67" fmla="*/ 68 h 232"/>
                      <a:gd name="T68" fmla="*/ 108 w 259"/>
                      <a:gd name="T69" fmla="*/ 39 h 232"/>
                      <a:gd name="T70" fmla="*/ 164 w 259"/>
                      <a:gd name="T71" fmla="*/ 9 h 232"/>
                      <a:gd name="T72" fmla="*/ 177 w 259"/>
                      <a:gd name="T73" fmla="*/ 4 h 232"/>
                      <a:gd name="T74" fmla="*/ 187 w 259"/>
                      <a:gd name="T75" fmla="*/ 0 h 232"/>
                      <a:gd name="T76" fmla="*/ 194 w 259"/>
                      <a:gd name="T77" fmla="*/ 0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59" h="232">
                        <a:moveTo>
                          <a:pt x="194" y="0"/>
                        </a:moveTo>
                        <a:lnTo>
                          <a:pt x="200" y="3"/>
                        </a:lnTo>
                        <a:lnTo>
                          <a:pt x="198" y="8"/>
                        </a:lnTo>
                        <a:lnTo>
                          <a:pt x="195" y="13"/>
                        </a:lnTo>
                        <a:lnTo>
                          <a:pt x="195" y="20"/>
                        </a:lnTo>
                        <a:lnTo>
                          <a:pt x="198" y="28"/>
                        </a:lnTo>
                        <a:lnTo>
                          <a:pt x="203" y="37"/>
                        </a:lnTo>
                        <a:lnTo>
                          <a:pt x="211" y="49"/>
                        </a:lnTo>
                        <a:lnTo>
                          <a:pt x="223" y="62"/>
                        </a:lnTo>
                        <a:lnTo>
                          <a:pt x="231" y="67"/>
                        </a:lnTo>
                        <a:lnTo>
                          <a:pt x="239" y="70"/>
                        </a:lnTo>
                        <a:lnTo>
                          <a:pt x="250" y="70"/>
                        </a:lnTo>
                        <a:lnTo>
                          <a:pt x="259" y="67"/>
                        </a:lnTo>
                        <a:lnTo>
                          <a:pt x="259" y="78"/>
                        </a:lnTo>
                        <a:lnTo>
                          <a:pt x="257" y="90"/>
                        </a:lnTo>
                        <a:lnTo>
                          <a:pt x="250" y="101"/>
                        </a:lnTo>
                        <a:lnTo>
                          <a:pt x="243" y="111"/>
                        </a:lnTo>
                        <a:lnTo>
                          <a:pt x="148" y="198"/>
                        </a:lnTo>
                        <a:lnTo>
                          <a:pt x="123" y="219"/>
                        </a:lnTo>
                        <a:lnTo>
                          <a:pt x="111" y="228"/>
                        </a:lnTo>
                        <a:lnTo>
                          <a:pt x="96" y="232"/>
                        </a:lnTo>
                        <a:lnTo>
                          <a:pt x="78" y="231"/>
                        </a:lnTo>
                        <a:lnTo>
                          <a:pt x="67" y="227"/>
                        </a:lnTo>
                        <a:lnTo>
                          <a:pt x="55" y="220"/>
                        </a:lnTo>
                        <a:lnTo>
                          <a:pt x="44" y="211"/>
                        </a:lnTo>
                        <a:lnTo>
                          <a:pt x="27" y="190"/>
                        </a:lnTo>
                        <a:lnTo>
                          <a:pt x="12" y="169"/>
                        </a:lnTo>
                        <a:lnTo>
                          <a:pt x="4" y="153"/>
                        </a:lnTo>
                        <a:lnTo>
                          <a:pt x="0" y="137"/>
                        </a:lnTo>
                        <a:lnTo>
                          <a:pt x="1" y="121"/>
                        </a:lnTo>
                        <a:lnTo>
                          <a:pt x="5" y="107"/>
                        </a:lnTo>
                        <a:lnTo>
                          <a:pt x="14" y="94"/>
                        </a:lnTo>
                        <a:lnTo>
                          <a:pt x="25" y="84"/>
                        </a:lnTo>
                        <a:lnTo>
                          <a:pt x="53" y="68"/>
                        </a:lnTo>
                        <a:lnTo>
                          <a:pt x="108" y="39"/>
                        </a:lnTo>
                        <a:lnTo>
                          <a:pt x="164" y="9"/>
                        </a:lnTo>
                        <a:lnTo>
                          <a:pt x="177" y="4"/>
                        </a:lnTo>
                        <a:lnTo>
                          <a:pt x="187" y="0"/>
                        </a:lnTo>
                        <a:lnTo>
                          <a:pt x="19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158" name="Group 14"/>
          <p:cNvGrpSpPr>
            <a:grpSpLocks noChangeAspect="1"/>
          </p:cNvGrpSpPr>
          <p:nvPr/>
        </p:nvGrpSpPr>
        <p:grpSpPr>
          <a:xfrm>
            <a:off x="3979955" y="3996027"/>
            <a:ext cx="686545" cy="729122"/>
            <a:chOff x="2257545" y="1159137"/>
            <a:chExt cx="4772697" cy="5068662"/>
          </a:xfrm>
        </p:grpSpPr>
        <p:pic>
          <p:nvPicPr>
            <p:cNvPr id="159" name="Picture 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32" t="25428" r="1432" b="25810"/>
            <a:stretch/>
          </p:blipFill>
          <p:spPr>
            <a:xfrm>
              <a:off x="2257545" y="5529891"/>
              <a:ext cx="3808501" cy="697908"/>
            </a:xfrm>
            <a:prstGeom prst="rect">
              <a:avLst/>
            </a:prstGeom>
          </p:spPr>
        </p:pic>
        <p:grpSp>
          <p:nvGrpSpPr>
            <p:cNvPr id="160" name="Group 13"/>
            <p:cNvGrpSpPr/>
            <p:nvPr/>
          </p:nvGrpSpPr>
          <p:grpSpPr>
            <a:xfrm>
              <a:off x="2335327" y="1159137"/>
              <a:ext cx="4694915" cy="4785041"/>
              <a:chOff x="2335327" y="1159137"/>
              <a:chExt cx="4694915" cy="4785041"/>
            </a:xfrm>
          </p:grpSpPr>
          <p:grpSp>
            <p:nvGrpSpPr>
              <p:cNvPr id="161" name="Group 12"/>
              <p:cNvGrpSpPr/>
              <p:nvPr/>
            </p:nvGrpSpPr>
            <p:grpSpPr>
              <a:xfrm>
                <a:off x="2689833" y="1325696"/>
                <a:ext cx="3147231" cy="4618482"/>
                <a:chOff x="2689833" y="1325696"/>
                <a:chExt cx="3147231" cy="4618482"/>
              </a:xfrm>
            </p:grpSpPr>
            <p:sp>
              <p:nvSpPr>
                <p:cNvPr id="204" name="Freeform 2010"/>
                <p:cNvSpPr>
                  <a:spLocks/>
                </p:cNvSpPr>
                <p:nvPr/>
              </p:nvSpPr>
              <p:spPr bwMode="auto">
                <a:xfrm>
                  <a:off x="2689833" y="1380290"/>
                  <a:ext cx="3147231" cy="4563888"/>
                </a:xfrm>
                <a:custGeom>
                  <a:avLst/>
                  <a:gdLst>
                    <a:gd name="T0" fmla="*/ 46 w 2307"/>
                    <a:gd name="T1" fmla="*/ 0 h 3344"/>
                    <a:gd name="T2" fmla="*/ 2262 w 2307"/>
                    <a:gd name="T3" fmla="*/ 0 h 3344"/>
                    <a:gd name="T4" fmla="*/ 2276 w 2307"/>
                    <a:gd name="T5" fmla="*/ 2 h 3344"/>
                    <a:gd name="T6" fmla="*/ 2289 w 2307"/>
                    <a:gd name="T7" fmla="*/ 9 h 3344"/>
                    <a:gd name="T8" fmla="*/ 2298 w 2307"/>
                    <a:gd name="T9" fmla="*/ 19 h 3344"/>
                    <a:gd name="T10" fmla="*/ 2305 w 2307"/>
                    <a:gd name="T11" fmla="*/ 31 h 3344"/>
                    <a:gd name="T12" fmla="*/ 2307 w 2307"/>
                    <a:gd name="T13" fmla="*/ 45 h 3344"/>
                    <a:gd name="T14" fmla="*/ 2307 w 2307"/>
                    <a:gd name="T15" fmla="*/ 3299 h 3344"/>
                    <a:gd name="T16" fmla="*/ 2305 w 2307"/>
                    <a:gd name="T17" fmla="*/ 3313 h 3344"/>
                    <a:gd name="T18" fmla="*/ 2298 w 2307"/>
                    <a:gd name="T19" fmla="*/ 3326 h 3344"/>
                    <a:gd name="T20" fmla="*/ 2289 w 2307"/>
                    <a:gd name="T21" fmla="*/ 3335 h 3344"/>
                    <a:gd name="T22" fmla="*/ 2276 w 2307"/>
                    <a:gd name="T23" fmla="*/ 3342 h 3344"/>
                    <a:gd name="T24" fmla="*/ 2262 w 2307"/>
                    <a:gd name="T25" fmla="*/ 3344 h 3344"/>
                    <a:gd name="T26" fmla="*/ 46 w 2307"/>
                    <a:gd name="T27" fmla="*/ 3344 h 3344"/>
                    <a:gd name="T28" fmla="*/ 31 w 2307"/>
                    <a:gd name="T29" fmla="*/ 3342 h 3344"/>
                    <a:gd name="T30" fmla="*/ 19 w 2307"/>
                    <a:gd name="T31" fmla="*/ 3335 h 3344"/>
                    <a:gd name="T32" fmla="*/ 9 w 2307"/>
                    <a:gd name="T33" fmla="*/ 3326 h 3344"/>
                    <a:gd name="T34" fmla="*/ 2 w 2307"/>
                    <a:gd name="T35" fmla="*/ 3313 h 3344"/>
                    <a:gd name="T36" fmla="*/ 0 w 2307"/>
                    <a:gd name="T37" fmla="*/ 3299 h 3344"/>
                    <a:gd name="T38" fmla="*/ 0 w 2307"/>
                    <a:gd name="T39" fmla="*/ 45 h 3344"/>
                    <a:gd name="T40" fmla="*/ 2 w 2307"/>
                    <a:gd name="T41" fmla="*/ 31 h 3344"/>
                    <a:gd name="T42" fmla="*/ 9 w 2307"/>
                    <a:gd name="T43" fmla="*/ 19 h 3344"/>
                    <a:gd name="T44" fmla="*/ 19 w 2307"/>
                    <a:gd name="T45" fmla="*/ 9 h 3344"/>
                    <a:gd name="T46" fmla="*/ 31 w 2307"/>
                    <a:gd name="T47" fmla="*/ 2 h 3344"/>
                    <a:gd name="T48" fmla="*/ 46 w 2307"/>
                    <a:gd name="T49" fmla="*/ 0 h 3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307" h="3344">
                      <a:moveTo>
                        <a:pt x="46" y="0"/>
                      </a:moveTo>
                      <a:lnTo>
                        <a:pt x="2262" y="0"/>
                      </a:lnTo>
                      <a:lnTo>
                        <a:pt x="2276" y="2"/>
                      </a:lnTo>
                      <a:lnTo>
                        <a:pt x="2289" y="9"/>
                      </a:lnTo>
                      <a:lnTo>
                        <a:pt x="2298" y="19"/>
                      </a:lnTo>
                      <a:lnTo>
                        <a:pt x="2305" y="31"/>
                      </a:lnTo>
                      <a:lnTo>
                        <a:pt x="2307" y="45"/>
                      </a:lnTo>
                      <a:lnTo>
                        <a:pt x="2307" y="3299"/>
                      </a:lnTo>
                      <a:lnTo>
                        <a:pt x="2305" y="3313"/>
                      </a:lnTo>
                      <a:lnTo>
                        <a:pt x="2298" y="3326"/>
                      </a:lnTo>
                      <a:lnTo>
                        <a:pt x="2289" y="3335"/>
                      </a:lnTo>
                      <a:lnTo>
                        <a:pt x="2276" y="3342"/>
                      </a:lnTo>
                      <a:lnTo>
                        <a:pt x="2262" y="3344"/>
                      </a:lnTo>
                      <a:lnTo>
                        <a:pt x="46" y="3344"/>
                      </a:lnTo>
                      <a:lnTo>
                        <a:pt x="31" y="3342"/>
                      </a:lnTo>
                      <a:lnTo>
                        <a:pt x="19" y="3335"/>
                      </a:lnTo>
                      <a:lnTo>
                        <a:pt x="9" y="3326"/>
                      </a:lnTo>
                      <a:lnTo>
                        <a:pt x="2" y="3313"/>
                      </a:lnTo>
                      <a:lnTo>
                        <a:pt x="0" y="3299"/>
                      </a:lnTo>
                      <a:lnTo>
                        <a:pt x="0" y="45"/>
                      </a:lnTo>
                      <a:lnTo>
                        <a:pt x="2" y="31"/>
                      </a:lnTo>
                      <a:lnTo>
                        <a:pt x="9" y="19"/>
                      </a:lnTo>
                      <a:lnTo>
                        <a:pt x="19" y="9"/>
                      </a:lnTo>
                      <a:lnTo>
                        <a:pt x="31" y="2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BA9573">
                    <a:lumMod val="5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Freeform 2578"/>
                <p:cNvSpPr>
                  <a:spLocks/>
                </p:cNvSpPr>
                <p:nvPr/>
              </p:nvSpPr>
              <p:spPr bwMode="auto">
                <a:xfrm>
                  <a:off x="2703480" y="1393937"/>
                  <a:ext cx="657835" cy="679671"/>
                </a:xfrm>
                <a:custGeom>
                  <a:avLst/>
                  <a:gdLst>
                    <a:gd name="T0" fmla="*/ 36 w 483"/>
                    <a:gd name="T1" fmla="*/ 0 h 499"/>
                    <a:gd name="T2" fmla="*/ 483 w 483"/>
                    <a:gd name="T3" fmla="*/ 0 h 499"/>
                    <a:gd name="T4" fmla="*/ 465 w 483"/>
                    <a:gd name="T5" fmla="*/ 48 h 499"/>
                    <a:gd name="T6" fmla="*/ 445 w 483"/>
                    <a:gd name="T7" fmla="*/ 94 h 499"/>
                    <a:gd name="T8" fmla="*/ 419 w 483"/>
                    <a:gd name="T9" fmla="*/ 137 h 499"/>
                    <a:gd name="T10" fmla="*/ 391 w 483"/>
                    <a:gd name="T11" fmla="*/ 178 h 499"/>
                    <a:gd name="T12" fmla="*/ 359 w 483"/>
                    <a:gd name="T13" fmla="*/ 217 h 499"/>
                    <a:gd name="T14" fmla="*/ 325 w 483"/>
                    <a:gd name="T15" fmla="*/ 253 h 499"/>
                    <a:gd name="T16" fmla="*/ 288 w 483"/>
                    <a:gd name="T17" fmla="*/ 287 h 499"/>
                    <a:gd name="T18" fmla="*/ 250 w 483"/>
                    <a:gd name="T19" fmla="*/ 321 h 499"/>
                    <a:gd name="T20" fmla="*/ 210 w 483"/>
                    <a:gd name="T21" fmla="*/ 352 h 499"/>
                    <a:gd name="T22" fmla="*/ 168 w 483"/>
                    <a:gd name="T23" fmla="*/ 383 h 499"/>
                    <a:gd name="T24" fmla="*/ 126 w 483"/>
                    <a:gd name="T25" fmla="*/ 413 h 499"/>
                    <a:gd name="T26" fmla="*/ 85 w 483"/>
                    <a:gd name="T27" fmla="*/ 442 h 499"/>
                    <a:gd name="T28" fmla="*/ 42 w 483"/>
                    <a:gd name="T29" fmla="*/ 471 h 499"/>
                    <a:gd name="T30" fmla="*/ 0 w 483"/>
                    <a:gd name="T31" fmla="*/ 499 h 499"/>
                    <a:gd name="T32" fmla="*/ 0 w 483"/>
                    <a:gd name="T33" fmla="*/ 35 h 499"/>
                    <a:gd name="T34" fmla="*/ 2 w 483"/>
                    <a:gd name="T35" fmla="*/ 21 h 499"/>
                    <a:gd name="T36" fmla="*/ 11 w 483"/>
                    <a:gd name="T37" fmla="*/ 11 h 499"/>
                    <a:gd name="T38" fmla="*/ 21 w 483"/>
                    <a:gd name="T39" fmla="*/ 2 h 499"/>
                    <a:gd name="T40" fmla="*/ 36 w 483"/>
                    <a:gd name="T41" fmla="*/ 0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83" h="499">
                      <a:moveTo>
                        <a:pt x="36" y="0"/>
                      </a:moveTo>
                      <a:lnTo>
                        <a:pt x="483" y="0"/>
                      </a:lnTo>
                      <a:lnTo>
                        <a:pt x="465" y="48"/>
                      </a:lnTo>
                      <a:lnTo>
                        <a:pt x="445" y="94"/>
                      </a:lnTo>
                      <a:lnTo>
                        <a:pt x="419" y="137"/>
                      </a:lnTo>
                      <a:lnTo>
                        <a:pt x="391" y="178"/>
                      </a:lnTo>
                      <a:lnTo>
                        <a:pt x="359" y="217"/>
                      </a:lnTo>
                      <a:lnTo>
                        <a:pt x="325" y="253"/>
                      </a:lnTo>
                      <a:lnTo>
                        <a:pt x="288" y="287"/>
                      </a:lnTo>
                      <a:lnTo>
                        <a:pt x="250" y="321"/>
                      </a:lnTo>
                      <a:lnTo>
                        <a:pt x="210" y="352"/>
                      </a:lnTo>
                      <a:lnTo>
                        <a:pt x="168" y="383"/>
                      </a:lnTo>
                      <a:lnTo>
                        <a:pt x="126" y="413"/>
                      </a:lnTo>
                      <a:lnTo>
                        <a:pt x="85" y="442"/>
                      </a:lnTo>
                      <a:lnTo>
                        <a:pt x="42" y="471"/>
                      </a:lnTo>
                      <a:lnTo>
                        <a:pt x="0" y="499"/>
                      </a:lnTo>
                      <a:lnTo>
                        <a:pt x="0" y="35"/>
                      </a:lnTo>
                      <a:lnTo>
                        <a:pt x="2" y="21"/>
                      </a:lnTo>
                      <a:lnTo>
                        <a:pt x="11" y="11"/>
                      </a:lnTo>
                      <a:lnTo>
                        <a:pt x="21" y="2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555555"/>
                </a:solidFill>
                <a:ln w="0">
                  <a:solidFill>
                    <a:srgbClr val="55555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Freeform 2011"/>
                <p:cNvSpPr>
                  <a:spLocks/>
                </p:cNvSpPr>
                <p:nvPr/>
              </p:nvSpPr>
              <p:spPr bwMode="auto">
                <a:xfrm>
                  <a:off x="2697546" y="1393031"/>
                  <a:ext cx="3128594" cy="4542954"/>
                </a:xfrm>
                <a:custGeom>
                  <a:avLst/>
                  <a:gdLst>
                    <a:gd name="T0" fmla="*/ 36 w 2288"/>
                    <a:gd name="T1" fmla="*/ 0 h 3325"/>
                    <a:gd name="T2" fmla="*/ 2252 w 2288"/>
                    <a:gd name="T3" fmla="*/ 0 h 3325"/>
                    <a:gd name="T4" fmla="*/ 2266 w 2288"/>
                    <a:gd name="T5" fmla="*/ 2 h 3325"/>
                    <a:gd name="T6" fmla="*/ 2278 w 2288"/>
                    <a:gd name="T7" fmla="*/ 11 h 3325"/>
                    <a:gd name="T8" fmla="*/ 2285 w 2288"/>
                    <a:gd name="T9" fmla="*/ 21 h 3325"/>
                    <a:gd name="T10" fmla="*/ 2288 w 2288"/>
                    <a:gd name="T11" fmla="*/ 35 h 3325"/>
                    <a:gd name="T12" fmla="*/ 2288 w 2288"/>
                    <a:gd name="T13" fmla="*/ 3289 h 3325"/>
                    <a:gd name="T14" fmla="*/ 2285 w 2288"/>
                    <a:gd name="T15" fmla="*/ 3303 h 3325"/>
                    <a:gd name="T16" fmla="*/ 2278 w 2288"/>
                    <a:gd name="T17" fmla="*/ 3315 h 3325"/>
                    <a:gd name="T18" fmla="*/ 2266 w 2288"/>
                    <a:gd name="T19" fmla="*/ 3322 h 3325"/>
                    <a:gd name="T20" fmla="*/ 2252 w 2288"/>
                    <a:gd name="T21" fmla="*/ 3325 h 3325"/>
                    <a:gd name="T22" fmla="*/ 36 w 2288"/>
                    <a:gd name="T23" fmla="*/ 3325 h 3325"/>
                    <a:gd name="T24" fmla="*/ 21 w 2288"/>
                    <a:gd name="T25" fmla="*/ 3322 h 3325"/>
                    <a:gd name="T26" fmla="*/ 11 w 2288"/>
                    <a:gd name="T27" fmla="*/ 3315 h 3325"/>
                    <a:gd name="T28" fmla="*/ 2 w 2288"/>
                    <a:gd name="T29" fmla="*/ 3303 h 3325"/>
                    <a:gd name="T30" fmla="*/ 0 w 2288"/>
                    <a:gd name="T31" fmla="*/ 3289 h 3325"/>
                    <a:gd name="T32" fmla="*/ 0 w 2288"/>
                    <a:gd name="T33" fmla="*/ 35 h 3325"/>
                    <a:gd name="T34" fmla="*/ 2 w 2288"/>
                    <a:gd name="T35" fmla="*/ 21 h 3325"/>
                    <a:gd name="T36" fmla="*/ 11 w 2288"/>
                    <a:gd name="T37" fmla="*/ 11 h 3325"/>
                    <a:gd name="T38" fmla="*/ 21 w 2288"/>
                    <a:gd name="T39" fmla="*/ 2 h 3325"/>
                    <a:gd name="T40" fmla="*/ 36 w 2288"/>
                    <a:gd name="T41" fmla="*/ 0 h 3325"/>
                    <a:gd name="connsiteX0" fmla="*/ 157 w 10000"/>
                    <a:gd name="connsiteY0" fmla="*/ 0 h 10639"/>
                    <a:gd name="connsiteX1" fmla="*/ 9843 w 10000"/>
                    <a:gd name="connsiteY1" fmla="*/ 0 h 10639"/>
                    <a:gd name="connsiteX2" fmla="*/ 9904 w 10000"/>
                    <a:gd name="connsiteY2" fmla="*/ 6 h 10639"/>
                    <a:gd name="connsiteX3" fmla="*/ 9956 w 10000"/>
                    <a:gd name="connsiteY3" fmla="*/ 33 h 10639"/>
                    <a:gd name="connsiteX4" fmla="*/ 9987 w 10000"/>
                    <a:gd name="connsiteY4" fmla="*/ 63 h 10639"/>
                    <a:gd name="connsiteX5" fmla="*/ 10000 w 10000"/>
                    <a:gd name="connsiteY5" fmla="*/ 105 h 10639"/>
                    <a:gd name="connsiteX6" fmla="*/ 10000 w 10000"/>
                    <a:gd name="connsiteY6" fmla="*/ 9892 h 10639"/>
                    <a:gd name="connsiteX7" fmla="*/ 9956 w 10000"/>
                    <a:gd name="connsiteY7" fmla="*/ 9970 h 10639"/>
                    <a:gd name="connsiteX8" fmla="*/ 9904 w 10000"/>
                    <a:gd name="connsiteY8" fmla="*/ 9991 h 10639"/>
                    <a:gd name="connsiteX9" fmla="*/ 9843 w 10000"/>
                    <a:gd name="connsiteY9" fmla="*/ 10000 h 10639"/>
                    <a:gd name="connsiteX10" fmla="*/ 157 w 10000"/>
                    <a:gd name="connsiteY10" fmla="*/ 10000 h 10639"/>
                    <a:gd name="connsiteX11" fmla="*/ 92 w 10000"/>
                    <a:gd name="connsiteY11" fmla="*/ 9991 h 10639"/>
                    <a:gd name="connsiteX12" fmla="*/ 48 w 10000"/>
                    <a:gd name="connsiteY12" fmla="*/ 9970 h 10639"/>
                    <a:gd name="connsiteX13" fmla="*/ 9 w 10000"/>
                    <a:gd name="connsiteY13" fmla="*/ 9934 h 10639"/>
                    <a:gd name="connsiteX14" fmla="*/ 0 w 10000"/>
                    <a:gd name="connsiteY14" fmla="*/ 9892 h 10639"/>
                    <a:gd name="connsiteX15" fmla="*/ 0 w 10000"/>
                    <a:gd name="connsiteY15" fmla="*/ 105 h 10639"/>
                    <a:gd name="connsiteX16" fmla="*/ 9 w 10000"/>
                    <a:gd name="connsiteY16" fmla="*/ 63 h 10639"/>
                    <a:gd name="connsiteX17" fmla="*/ 48 w 10000"/>
                    <a:gd name="connsiteY17" fmla="*/ 33 h 10639"/>
                    <a:gd name="connsiteX18" fmla="*/ 92 w 10000"/>
                    <a:gd name="connsiteY18" fmla="*/ 6 h 10639"/>
                    <a:gd name="connsiteX19" fmla="*/ 157 w 10000"/>
                    <a:gd name="connsiteY19" fmla="*/ 0 h 10639"/>
                    <a:gd name="connsiteX0" fmla="*/ 157 w 10000"/>
                    <a:gd name="connsiteY0" fmla="*/ 0 h 10646"/>
                    <a:gd name="connsiteX1" fmla="*/ 9843 w 10000"/>
                    <a:gd name="connsiteY1" fmla="*/ 0 h 10646"/>
                    <a:gd name="connsiteX2" fmla="*/ 9904 w 10000"/>
                    <a:gd name="connsiteY2" fmla="*/ 6 h 10646"/>
                    <a:gd name="connsiteX3" fmla="*/ 9956 w 10000"/>
                    <a:gd name="connsiteY3" fmla="*/ 33 h 10646"/>
                    <a:gd name="connsiteX4" fmla="*/ 9987 w 10000"/>
                    <a:gd name="connsiteY4" fmla="*/ 63 h 10646"/>
                    <a:gd name="connsiteX5" fmla="*/ 10000 w 10000"/>
                    <a:gd name="connsiteY5" fmla="*/ 105 h 10646"/>
                    <a:gd name="connsiteX6" fmla="*/ 10000 w 10000"/>
                    <a:gd name="connsiteY6" fmla="*/ 9892 h 10646"/>
                    <a:gd name="connsiteX7" fmla="*/ 9904 w 10000"/>
                    <a:gd name="connsiteY7" fmla="*/ 9991 h 10646"/>
                    <a:gd name="connsiteX8" fmla="*/ 9843 w 10000"/>
                    <a:gd name="connsiteY8" fmla="*/ 10000 h 10646"/>
                    <a:gd name="connsiteX9" fmla="*/ 157 w 10000"/>
                    <a:gd name="connsiteY9" fmla="*/ 10000 h 10646"/>
                    <a:gd name="connsiteX10" fmla="*/ 92 w 10000"/>
                    <a:gd name="connsiteY10" fmla="*/ 9991 h 10646"/>
                    <a:gd name="connsiteX11" fmla="*/ 48 w 10000"/>
                    <a:gd name="connsiteY11" fmla="*/ 9970 h 10646"/>
                    <a:gd name="connsiteX12" fmla="*/ 9 w 10000"/>
                    <a:gd name="connsiteY12" fmla="*/ 9934 h 10646"/>
                    <a:gd name="connsiteX13" fmla="*/ 0 w 10000"/>
                    <a:gd name="connsiteY13" fmla="*/ 9892 h 10646"/>
                    <a:gd name="connsiteX14" fmla="*/ 0 w 10000"/>
                    <a:gd name="connsiteY14" fmla="*/ 105 h 10646"/>
                    <a:gd name="connsiteX15" fmla="*/ 9 w 10000"/>
                    <a:gd name="connsiteY15" fmla="*/ 63 h 10646"/>
                    <a:gd name="connsiteX16" fmla="*/ 48 w 10000"/>
                    <a:gd name="connsiteY16" fmla="*/ 33 h 10646"/>
                    <a:gd name="connsiteX17" fmla="*/ 92 w 10000"/>
                    <a:gd name="connsiteY17" fmla="*/ 6 h 10646"/>
                    <a:gd name="connsiteX18" fmla="*/ 157 w 10000"/>
                    <a:gd name="connsiteY18" fmla="*/ 0 h 10646"/>
                    <a:gd name="connsiteX0" fmla="*/ 157 w 10608"/>
                    <a:gd name="connsiteY0" fmla="*/ 0 h 10649"/>
                    <a:gd name="connsiteX1" fmla="*/ 9843 w 10608"/>
                    <a:gd name="connsiteY1" fmla="*/ 0 h 10649"/>
                    <a:gd name="connsiteX2" fmla="*/ 9904 w 10608"/>
                    <a:gd name="connsiteY2" fmla="*/ 6 h 10649"/>
                    <a:gd name="connsiteX3" fmla="*/ 9956 w 10608"/>
                    <a:gd name="connsiteY3" fmla="*/ 33 h 10649"/>
                    <a:gd name="connsiteX4" fmla="*/ 9987 w 10608"/>
                    <a:gd name="connsiteY4" fmla="*/ 63 h 10649"/>
                    <a:gd name="connsiteX5" fmla="*/ 10000 w 10608"/>
                    <a:gd name="connsiteY5" fmla="*/ 105 h 10649"/>
                    <a:gd name="connsiteX6" fmla="*/ 10000 w 10608"/>
                    <a:gd name="connsiteY6" fmla="*/ 9892 h 10649"/>
                    <a:gd name="connsiteX7" fmla="*/ 9843 w 10608"/>
                    <a:gd name="connsiteY7" fmla="*/ 10000 h 10649"/>
                    <a:gd name="connsiteX8" fmla="*/ 157 w 10608"/>
                    <a:gd name="connsiteY8" fmla="*/ 10000 h 10649"/>
                    <a:gd name="connsiteX9" fmla="*/ 92 w 10608"/>
                    <a:gd name="connsiteY9" fmla="*/ 9991 h 10649"/>
                    <a:gd name="connsiteX10" fmla="*/ 48 w 10608"/>
                    <a:gd name="connsiteY10" fmla="*/ 9970 h 10649"/>
                    <a:gd name="connsiteX11" fmla="*/ 9 w 10608"/>
                    <a:gd name="connsiteY11" fmla="*/ 9934 h 10649"/>
                    <a:gd name="connsiteX12" fmla="*/ 0 w 10608"/>
                    <a:gd name="connsiteY12" fmla="*/ 9892 h 10649"/>
                    <a:gd name="connsiteX13" fmla="*/ 0 w 10608"/>
                    <a:gd name="connsiteY13" fmla="*/ 105 h 10649"/>
                    <a:gd name="connsiteX14" fmla="*/ 9 w 10608"/>
                    <a:gd name="connsiteY14" fmla="*/ 63 h 10649"/>
                    <a:gd name="connsiteX15" fmla="*/ 48 w 10608"/>
                    <a:gd name="connsiteY15" fmla="*/ 33 h 10649"/>
                    <a:gd name="connsiteX16" fmla="*/ 92 w 10608"/>
                    <a:gd name="connsiteY16" fmla="*/ 6 h 10649"/>
                    <a:gd name="connsiteX17" fmla="*/ 157 w 10608"/>
                    <a:gd name="connsiteY17" fmla="*/ 0 h 10649"/>
                    <a:gd name="connsiteX0" fmla="*/ 157 w 10000"/>
                    <a:gd name="connsiteY0" fmla="*/ 0 h 10573"/>
                    <a:gd name="connsiteX1" fmla="*/ 9843 w 10000"/>
                    <a:gd name="connsiteY1" fmla="*/ 0 h 10573"/>
                    <a:gd name="connsiteX2" fmla="*/ 9904 w 10000"/>
                    <a:gd name="connsiteY2" fmla="*/ 6 h 10573"/>
                    <a:gd name="connsiteX3" fmla="*/ 9956 w 10000"/>
                    <a:gd name="connsiteY3" fmla="*/ 33 h 10573"/>
                    <a:gd name="connsiteX4" fmla="*/ 9987 w 10000"/>
                    <a:gd name="connsiteY4" fmla="*/ 63 h 10573"/>
                    <a:gd name="connsiteX5" fmla="*/ 10000 w 10000"/>
                    <a:gd name="connsiteY5" fmla="*/ 105 h 10573"/>
                    <a:gd name="connsiteX6" fmla="*/ 10000 w 10000"/>
                    <a:gd name="connsiteY6" fmla="*/ 9892 h 10573"/>
                    <a:gd name="connsiteX7" fmla="*/ 9843 w 10000"/>
                    <a:gd name="connsiteY7" fmla="*/ 10000 h 10573"/>
                    <a:gd name="connsiteX8" fmla="*/ 157 w 10000"/>
                    <a:gd name="connsiteY8" fmla="*/ 10000 h 10573"/>
                    <a:gd name="connsiteX9" fmla="*/ 92 w 10000"/>
                    <a:gd name="connsiteY9" fmla="*/ 9991 h 10573"/>
                    <a:gd name="connsiteX10" fmla="*/ 48 w 10000"/>
                    <a:gd name="connsiteY10" fmla="*/ 9970 h 10573"/>
                    <a:gd name="connsiteX11" fmla="*/ 9 w 10000"/>
                    <a:gd name="connsiteY11" fmla="*/ 9934 h 10573"/>
                    <a:gd name="connsiteX12" fmla="*/ 0 w 10000"/>
                    <a:gd name="connsiteY12" fmla="*/ 9892 h 10573"/>
                    <a:gd name="connsiteX13" fmla="*/ 0 w 10000"/>
                    <a:gd name="connsiteY13" fmla="*/ 105 h 10573"/>
                    <a:gd name="connsiteX14" fmla="*/ 9 w 10000"/>
                    <a:gd name="connsiteY14" fmla="*/ 63 h 10573"/>
                    <a:gd name="connsiteX15" fmla="*/ 48 w 10000"/>
                    <a:gd name="connsiteY15" fmla="*/ 33 h 10573"/>
                    <a:gd name="connsiteX16" fmla="*/ 92 w 10000"/>
                    <a:gd name="connsiteY16" fmla="*/ 6 h 10573"/>
                    <a:gd name="connsiteX17" fmla="*/ 157 w 10000"/>
                    <a:gd name="connsiteY17" fmla="*/ 0 h 10573"/>
                    <a:gd name="connsiteX0" fmla="*/ 157 w 10031"/>
                    <a:gd name="connsiteY0" fmla="*/ 0 h 10213"/>
                    <a:gd name="connsiteX1" fmla="*/ 9843 w 10031"/>
                    <a:gd name="connsiteY1" fmla="*/ 0 h 10213"/>
                    <a:gd name="connsiteX2" fmla="*/ 9904 w 10031"/>
                    <a:gd name="connsiteY2" fmla="*/ 6 h 10213"/>
                    <a:gd name="connsiteX3" fmla="*/ 9956 w 10031"/>
                    <a:gd name="connsiteY3" fmla="*/ 33 h 10213"/>
                    <a:gd name="connsiteX4" fmla="*/ 9987 w 10031"/>
                    <a:gd name="connsiteY4" fmla="*/ 63 h 10213"/>
                    <a:gd name="connsiteX5" fmla="*/ 10000 w 10031"/>
                    <a:gd name="connsiteY5" fmla="*/ 105 h 10213"/>
                    <a:gd name="connsiteX6" fmla="*/ 10000 w 10031"/>
                    <a:gd name="connsiteY6" fmla="*/ 9892 h 10213"/>
                    <a:gd name="connsiteX7" fmla="*/ 9843 w 10031"/>
                    <a:gd name="connsiteY7" fmla="*/ 10000 h 10213"/>
                    <a:gd name="connsiteX8" fmla="*/ 157 w 10031"/>
                    <a:gd name="connsiteY8" fmla="*/ 10000 h 10213"/>
                    <a:gd name="connsiteX9" fmla="*/ 92 w 10031"/>
                    <a:gd name="connsiteY9" fmla="*/ 9991 h 10213"/>
                    <a:gd name="connsiteX10" fmla="*/ 48 w 10031"/>
                    <a:gd name="connsiteY10" fmla="*/ 9970 h 10213"/>
                    <a:gd name="connsiteX11" fmla="*/ 9 w 10031"/>
                    <a:gd name="connsiteY11" fmla="*/ 9934 h 10213"/>
                    <a:gd name="connsiteX12" fmla="*/ 0 w 10031"/>
                    <a:gd name="connsiteY12" fmla="*/ 9892 h 10213"/>
                    <a:gd name="connsiteX13" fmla="*/ 0 w 10031"/>
                    <a:gd name="connsiteY13" fmla="*/ 105 h 10213"/>
                    <a:gd name="connsiteX14" fmla="*/ 9 w 10031"/>
                    <a:gd name="connsiteY14" fmla="*/ 63 h 10213"/>
                    <a:gd name="connsiteX15" fmla="*/ 48 w 10031"/>
                    <a:gd name="connsiteY15" fmla="*/ 33 h 10213"/>
                    <a:gd name="connsiteX16" fmla="*/ 92 w 10031"/>
                    <a:gd name="connsiteY16" fmla="*/ 6 h 10213"/>
                    <a:gd name="connsiteX17" fmla="*/ 157 w 10031"/>
                    <a:gd name="connsiteY17" fmla="*/ 0 h 10213"/>
                    <a:gd name="connsiteX0" fmla="*/ 157 w 10028"/>
                    <a:gd name="connsiteY0" fmla="*/ 0 h 10175"/>
                    <a:gd name="connsiteX1" fmla="*/ 9843 w 10028"/>
                    <a:gd name="connsiteY1" fmla="*/ 0 h 10175"/>
                    <a:gd name="connsiteX2" fmla="*/ 9904 w 10028"/>
                    <a:gd name="connsiteY2" fmla="*/ 6 h 10175"/>
                    <a:gd name="connsiteX3" fmla="*/ 9956 w 10028"/>
                    <a:gd name="connsiteY3" fmla="*/ 33 h 10175"/>
                    <a:gd name="connsiteX4" fmla="*/ 9987 w 10028"/>
                    <a:gd name="connsiteY4" fmla="*/ 63 h 10175"/>
                    <a:gd name="connsiteX5" fmla="*/ 10000 w 10028"/>
                    <a:gd name="connsiteY5" fmla="*/ 105 h 10175"/>
                    <a:gd name="connsiteX6" fmla="*/ 10000 w 10028"/>
                    <a:gd name="connsiteY6" fmla="*/ 9892 h 10175"/>
                    <a:gd name="connsiteX7" fmla="*/ 9843 w 10028"/>
                    <a:gd name="connsiteY7" fmla="*/ 10000 h 10175"/>
                    <a:gd name="connsiteX8" fmla="*/ 157 w 10028"/>
                    <a:gd name="connsiteY8" fmla="*/ 10000 h 10175"/>
                    <a:gd name="connsiteX9" fmla="*/ 92 w 10028"/>
                    <a:gd name="connsiteY9" fmla="*/ 9991 h 10175"/>
                    <a:gd name="connsiteX10" fmla="*/ 48 w 10028"/>
                    <a:gd name="connsiteY10" fmla="*/ 9970 h 10175"/>
                    <a:gd name="connsiteX11" fmla="*/ 9 w 10028"/>
                    <a:gd name="connsiteY11" fmla="*/ 9934 h 10175"/>
                    <a:gd name="connsiteX12" fmla="*/ 0 w 10028"/>
                    <a:gd name="connsiteY12" fmla="*/ 9892 h 10175"/>
                    <a:gd name="connsiteX13" fmla="*/ 0 w 10028"/>
                    <a:gd name="connsiteY13" fmla="*/ 105 h 10175"/>
                    <a:gd name="connsiteX14" fmla="*/ 9 w 10028"/>
                    <a:gd name="connsiteY14" fmla="*/ 63 h 10175"/>
                    <a:gd name="connsiteX15" fmla="*/ 48 w 10028"/>
                    <a:gd name="connsiteY15" fmla="*/ 33 h 10175"/>
                    <a:gd name="connsiteX16" fmla="*/ 92 w 10028"/>
                    <a:gd name="connsiteY16" fmla="*/ 6 h 10175"/>
                    <a:gd name="connsiteX17" fmla="*/ 157 w 10028"/>
                    <a:gd name="connsiteY17" fmla="*/ 0 h 10175"/>
                    <a:gd name="connsiteX0" fmla="*/ 157 w 10033"/>
                    <a:gd name="connsiteY0" fmla="*/ 0 h 10201"/>
                    <a:gd name="connsiteX1" fmla="*/ 9843 w 10033"/>
                    <a:gd name="connsiteY1" fmla="*/ 0 h 10201"/>
                    <a:gd name="connsiteX2" fmla="*/ 9904 w 10033"/>
                    <a:gd name="connsiteY2" fmla="*/ 6 h 10201"/>
                    <a:gd name="connsiteX3" fmla="*/ 9956 w 10033"/>
                    <a:gd name="connsiteY3" fmla="*/ 33 h 10201"/>
                    <a:gd name="connsiteX4" fmla="*/ 9987 w 10033"/>
                    <a:gd name="connsiteY4" fmla="*/ 63 h 10201"/>
                    <a:gd name="connsiteX5" fmla="*/ 10000 w 10033"/>
                    <a:gd name="connsiteY5" fmla="*/ 105 h 10201"/>
                    <a:gd name="connsiteX6" fmla="*/ 10000 w 10033"/>
                    <a:gd name="connsiteY6" fmla="*/ 9892 h 10201"/>
                    <a:gd name="connsiteX7" fmla="*/ 9843 w 10033"/>
                    <a:gd name="connsiteY7" fmla="*/ 10000 h 10201"/>
                    <a:gd name="connsiteX8" fmla="*/ 157 w 10033"/>
                    <a:gd name="connsiteY8" fmla="*/ 10000 h 10201"/>
                    <a:gd name="connsiteX9" fmla="*/ 92 w 10033"/>
                    <a:gd name="connsiteY9" fmla="*/ 9991 h 10201"/>
                    <a:gd name="connsiteX10" fmla="*/ 48 w 10033"/>
                    <a:gd name="connsiteY10" fmla="*/ 9970 h 10201"/>
                    <a:gd name="connsiteX11" fmla="*/ 9 w 10033"/>
                    <a:gd name="connsiteY11" fmla="*/ 9934 h 10201"/>
                    <a:gd name="connsiteX12" fmla="*/ 0 w 10033"/>
                    <a:gd name="connsiteY12" fmla="*/ 9892 h 10201"/>
                    <a:gd name="connsiteX13" fmla="*/ 0 w 10033"/>
                    <a:gd name="connsiteY13" fmla="*/ 105 h 10201"/>
                    <a:gd name="connsiteX14" fmla="*/ 9 w 10033"/>
                    <a:gd name="connsiteY14" fmla="*/ 63 h 10201"/>
                    <a:gd name="connsiteX15" fmla="*/ 48 w 10033"/>
                    <a:gd name="connsiteY15" fmla="*/ 33 h 10201"/>
                    <a:gd name="connsiteX16" fmla="*/ 92 w 10033"/>
                    <a:gd name="connsiteY16" fmla="*/ 6 h 10201"/>
                    <a:gd name="connsiteX17" fmla="*/ 157 w 10033"/>
                    <a:gd name="connsiteY17" fmla="*/ 0 h 10201"/>
                    <a:gd name="connsiteX0" fmla="*/ 157 w 10011"/>
                    <a:gd name="connsiteY0" fmla="*/ 0 h 10000"/>
                    <a:gd name="connsiteX1" fmla="*/ 9843 w 10011"/>
                    <a:gd name="connsiteY1" fmla="*/ 0 h 10000"/>
                    <a:gd name="connsiteX2" fmla="*/ 9904 w 10011"/>
                    <a:gd name="connsiteY2" fmla="*/ 6 h 10000"/>
                    <a:gd name="connsiteX3" fmla="*/ 9956 w 10011"/>
                    <a:gd name="connsiteY3" fmla="*/ 33 h 10000"/>
                    <a:gd name="connsiteX4" fmla="*/ 9987 w 10011"/>
                    <a:gd name="connsiteY4" fmla="*/ 63 h 10000"/>
                    <a:gd name="connsiteX5" fmla="*/ 10000 w 10011"/>
                    <a:gd name="connsiteY5" fmla="*/ 105 h 10000"/>
                    <a:gd name="connsiteX6" fmla="*/ 10000 w 10011"/>
                    <a:gd name="connsiteY6" fmla="*/ 9892 h 10000"/>
                    <a:gd name="connsiteX7" fmla="*/ 9843 w 10011"/>
                    <a:gd name="connsiteY7" fmla="*/ 10000 h 10000"/>
                    <a:gd name="connsiteX8" fmla="*/ 157 w 10011"/>
                    <a:gd name="connsiteY8" fmla="*/ 10000 h 10000"/>
                    <a:gd name="connsiteX9" fmla="*/ 92 w 10011"/>
                    <a:gd name="connsiteY9" fmla="*/ 9991 h 10000"/>
                    <a:gd name="connsiteX10" fmla="*/ 48 w 10011"/>
                    <a:gd name="connsiteY10" fmla="*/ 9970 h 10000"/>
                    <a:gd name="connsiteX11" fmla="*/ 9 w 10011"/>
                    <a:gd name="connsiteY11" fmla="*/ 9934 h 10000"/>
                    <a:gd name="connsiteX12" fmla="*/ 0 w 10011"/>
                    <a:gd name="connsiteY12" fmla="*/ 9892 h 10000"/>
                    <a:gd name="connsiteX13" fmla="*/ 0 w 10011"/>
                    <a:gd name="connsiteY13" fmla="*/ 105 h 10000"/>
                    <a:gd name="connsiteX14" fmla="*/ 9 w 10011"/>
                    <a:gd name="connsiteY14" fmla="*/ 63 h 10000"/>
                    <a:gd name="connsiteX15" fmla="*/ 48 w 10011"/>
                    <a:gd name="connsiteY15" fmla="*/ 33 h 10000"/>
                    <a:gd name="connsiteX16" fmla="*/ 92 w 10011"/>
                    <a:gd name="connsiteY16" fmla="*/ 6 h 10000"/>
                    <a:gd name="connsiteX17" fmla="*/ 157 w 10011"/>
                    <a:gd name="connsiteY17" fmla="*/ 0 h 10000"/>
                    <a:gd name="connsiteX0" fmla="*/ 157 w 10012"/>
                    <a:gd name="connsiteY0" fmla="*/ 0 h 10010"/>
                    <a:gd name="connsiteX1" fmla="*/ 9843 w 10012"/>
                    <a:gd name="connsiteY1" fmla="*/ 0 h 10010"/>
                    <a:gd name="connsiteX2" fmla="*/ 9904 w 10012"/>
                    <a:gd name="connsiteY2" fmla="*/ 6 h 10010"/>
                    <a:gd name="connsiteX3" fmla="*/ 9956 w 10012"/>
                    <a:gd name="connsiteY3" fmla="*/ 33 h 10010"/>
                    <a:gd name="connsiteX4" fmla="*/ 9987 w 10012"/>
                    <a:gd name="connsiteY4" fmla="*/ 63 h 10010"/>
                    <a:gd name="connsiteX5" fmla="*/ 10000 w 10012"/>
                    <a:gd name="connsiteY5" fmla="*/ 105 h 10010"/>
                    <a:gd name="connsiteX6" fmla="*/ 10000 w 10012"/>
                    <a:gd name="connsiteY6" fmla="*/ 9892 h 10010"/>
                    <a:gd name="connsiteX7" fmla="*/ 9843 w 10012"/>
                    <a:gd name="connsiteY7" fmla="*/ 10000 h 10010"/>
                    <a:gd name="connsiteX8" fmla="*/ 157 w 10012"/>
                    <a:gd name="connsiteY8" fmla="*/ 10000 h 10010"/>
                    <a:gd name="connsiteX9" fmla="*/ 92 w 10012"/>
                    <a:gd name="connsiteY9" fmla="*/ 9991 h 10010"/>
                    <a:gd name="connsiteX10" fmla="*/ 48 w 10012"/>
                    <a:gd name="connsiteY10" fmla="*/ 9970 h 10010"/>
                    <a:gd name="connsiteX11" fmla="*/ 9 w 10012"/>
                    <a:gd name="connsiteY11" fmla="*/ 9934 h 10010"/>
                    <a:gd name="connsiteX12" fmla="*/ 0 w 10012"/>
                    <a:gd name="connsiteY12" fmla="*/ 9892 h 10010"/>
                    <a:gd name="connsiteX13" fmla="*/ 0 w 10012"/>
                    <a:gd name="connsiteY13" fmla="*/ 105 h 10010"/>
                    <a:gd name="connsiteX14" fmla="*/ 9 w 10012"/>
                    <a:gd name="connsiteY14" fmla="*/ 63 h 10010"/>
                    <a:gd name="connsiteX15" fmla="*/ 48 w 10012"/>
                    <a:gd name="connsiteY15" fmla="*/ 33 h 10010"/>
                    <a:gd name="connsiteX16" fmla="*/ 92 w 10012"/>
                    <a:gd name="connsiteY16" fmla="*/ 6 h 10010"/>
                    <a:gd name="connsiteX17" fmla="*/ 157 w 10012"/>
                    <a:gd name="connsiteY17" fmla="*/ 0 h 10010"/>
                    <a:gd name="connsiteX0" fmla="*/ 157 w 10008"/>
                    <a:gd name="connsiteY0" fmla="*/ 0 h 10018"/>
                    <a:gd name="connsiteX1" fmla="*/ 9843 w 10008"/>
                    <a:gd name="connsiteY1" fmla="*/ 0 h 10018"/>
                    <a:gd name="connsiteX2" fmla="*/ 9904 w 10008"/>
                    <a:gd name="connsiteY2" fmla="*/ 6 h 10018"/>
                    <a:gd name="connsiteX3" fmla="*/ 9956 w 10008"/>
                    <a:gd name="connsiteY3" fmla="*/ 33 h 10018"/>
                    <a:gd name="connsiteX4" fmla="*/ 9987 w 10008"/>
                    <a:gd name="connsiteY4" fmla="*/ 63 h 10018"/>
                    <a:gd name="connsiteX5" fmla="*/ 10000 w 10008"/>
                    <a:gd name="connsiteY5" fmla="*/ 105 h 10018"/>
                    <a:gd name="connsiteX6" fmla="*/ 10000 w 10008"/>
                    <a:gd name="connsiteY6" fmla="*/ 9892 h 10018"/>
                    <a:gd name="connsiteX7" fmla="*/ 9843 w 10008"/>
                    <a:gd name="connsiteY7" fmla="*/ 10000 h 10018"/>
                    <a:gd name="connsiteX8" fmla="*/ 157 w 10008"/>
                    <a:gd name="connsiteY8" fmla="*/ 10000 h 10018"/>
                    <a:gd name="connsiteX9" fmla="*/ 92 w 10008"/>
                    <a:gd name="connsiteY9" fmla="*/ 9991 h 10018"/>
                    <a:gd name="connsiteX10" fmla="*/ 48 w 10008"/>
                    <a:gd name="connsiteY10" fmla="*/ 9970 h 10018"/>
                    <a:gd name="connsiteX11" fmla="*/ 9 w 10008"/>
                    <a:gd name="connsiteY11" fmla="*/ 9934 h 10018"/>
                    <a:gd name="connsiteX12" fmla="*/ 0 w 10008"/>
                    <a:gd name="connsiteY12" fmla="*/ 9892 h 10018"/>
                    <a:gd name="connsiteX13" fmla="*/ 0 w 10008"/>
                    <a:gd name="connsiteY13" fmla="*/ 105 h 10018"/>
                    <a:gd name="connsiteX14" fmla="*/ 9 w 10008"/>
                    <a:gd name="connsiteY14" fmla="*/ 63 h 10018"/>
                    <a:gd name="connsiteX15" fmla="*/ 48 w 10008"/>
                    <a:gd name="connsiteY15" fmla="*/ 33 h 10018"/>
                    <a:gd name="connsiteX16" fmla="*/ 92 w 10008"/>
                    <a:gd name="connsiteY16" fmla="*/ 6 h 10018"/>
                    <a:gd name="connsiteX17" fmla="*/ 157 w 10008"/>
                    <a:gd name="connsiteY17" fmla="*/ 0 h 10018"/>
                    <a:gd name="connsiteX0" fmla="*/ 157 w 10006"/>
                    <a:gd name="connsiteY0" fmla="*/ 0 h 10021"/>
                    <a:gd name="connsiteX1" fmla="*/ 9843 w 10006"/>
                    <a:gd name="connsiteY1" fmla="*/ 0 h 10021"/>
                    <a:gd name="connsiteX2" fmla="*/ 9904 w 10006"/>
                    <a:gd name="connsiteY2" fmla="*/ 6 h 10021"/>
                    <a:gd name="connsiteX3" fmla="*/ 9956 w 10006"/>
                    <a:gd name="connsiteY3" fmla="*/ 33 h 10021"/>
                    <a:gd name="connsiteX4" fmla="*/ 9987 w 10006"/>
                    <a:gd name="connsiteY4" fmla="*/ 63 h 10021"/>
                    <a:gd name="connsiteX5" fmla="*/ 10000 w 10006"/>
                    <a:gd name="connsiteY5" fmla="*/ 105 h 10021"/>
                    <a:gd name="connsiteX6" fmla="*/ 10000 w 10006"/>
                    <a:gd name="connsiteY6" fmla="*/ 9892 h 10021"/>
                    <a:gd name="connsiteX7" fmla="*/ 9784 w 10006"/>
                    <a:gd name="connsiteY7" fmla="*/ 10006 h 10021"/>
                    <a:gd name="connsiteX8" fmla="*/ 157 w 10006"/>
                    <a:gd name="connsiteY8" fmla="*/ 10000 h 10021"/>
                    <a:gd name="connsiteX9" fmla="*/ 92 w 10006"/>
                    <a:gd name="connsiteY9" fmla="*/ 9991 h 10021"/>
                    <a:gd name="connsiteX10" fmla="*/ 48 w 10006"/>
                    <a:gd name="connsiteY10" fmla="*/ 9970 h 10021"/>
                    <a:gd name="connsiteX11" fmla="*/ 9 w 10006"/>
                    <a:gd name="connsiteY11" fmla="*/ 9934 h 10021"/>
                    <a:gd name="connsiteX12" fmla="*/ 0 w 10006"/>
                    <a:gd name="connsiteY12" fmla="*/ 9892 h 10021"/>
                    <a:gd name="connsiteX13" fmla="*/ 0 w 10006"/>
                    <a:gd name="connsiteY13" fmla="*/ 105 h 10021"/>
                    <a:gd name="connsiteX14" fmla="*/ 9 w 10006"/>
                    <a:gd name="connsiteY14" fmla="*/ 63 h 10021"/>
                    <a:gd name="connsiteX15" fmla="*/ 48 w 10006"/>
                    <a:gd name="connsiteY15" fmla="*/ 33 h 10021"/>
                    <a:gd name="connsiteX16" fmla="*/ 92 w 10006"/>
                    <a:gd name="connsiteY16" fmla="*/ 6 h 10021"/>
                    <a:gd name="connsiteX17" fmla="*/ 157 w 10006"/>
                    <a:gd name="connsiteY17" fmla="*/ 0 h 10021"/>
                    <a:gd name="connsiteX0" fmla="*/ 157 w 10000"/>
                    <a:gd name="connsiteY0" fmla="*/ 0 h 10006"/>
                    <a:gd name="connsiteX1" fmla="*/ 9843 w 10000"/>
                    <a:gd name="connsiteY1" fmla="*/ 0 h 10006"/>
                    <a:gd name="connsiteX2" fmla="*/ 9904 w 10000"/>
                    <a:gd name="connsiteY2" fmla="*/ 6 h 10006"/>
                    <a:gd name="connsiteX3" fmla="*/ 9956 w 10000"/>
                    <a:gd name="connsiteY3" fmla="*/ 33 h 10006"/>
                    <a:gd name="connsiteX4" fmla="*/ 9987 w 10000"/>
                    <a:gd name="connsiteY4" fmla="*/ 63 h 10006"/>
                    <a:gd name="connsiteX5" fmla="*/ 10000 w 10000"/>
                    <a:gd name="connsiteY5" fmla="*/ 105 h 10006"/>
                    <a:gd name="connsiteX6" fmla="*/ 10000 w 10000"/>
                    <a:gd name="connsiteY6" fmla="*/ 9892 h 10006"/>
                    <a:gd name="connsiteX7" fmla="*/ 9784 w 10000"/>
                    <a:gd name="connsiteY7" fmla="*/ 10006 h 10006"/>
                    <a:gd name="connsiteX8" fmla="*/ 157 w 10000"/>
                    <a:gd name="connsiteY8" fmla="*/ 10000 h 10006"/>
                    <a:gd name="connsiteX9" fmla="*/ 92 w 10000"/>
                    <a:gd name="connsiteY9" fmla="*/ 9991 h 10006"/>
                    <a:gd name="connsiteX10" fmla="*/ 48 w 10000"/>
                    <a:gd name="connsiteY10" fmla="*/ 9970 h 10006"/>
                    <a:gd name="connsiteX11" fmla="*/ 9 w 10000"/>
                    <a:gd name="connsiteY11" fmla="*/ 9934 h 10006"/>
                    <a:gd name="connsiteX12" fmla="*/ 0 w 10000"/>
                    <a:gd name="connsiteY12" fmla="*/ 9892 h 10006"/>
                    <a:gd name="connsiteX13" fmla="*/ 0 w 10000"/>
                    <a:gd name="connsiteY13" fmla="*/ 105 h 10006"/>
                    <a:gd name="connsiteX14" fmla="*/ 9 w 10000"/>
                    <a:gd name="connsiteY14" fmla="*/ 63 h 10006"/>
                    <a:gd name="connsiteX15" fmla="*/ 48 w 10000"/>
                    <a:gd name="connsiteY15" fmla="*/ 33 h 10006"/>
                    <a:gd name="connsiteX16" fmla="*/ 92 w 10000"/>
                    <a:gd name="connsiteY16" fmla="*/ 6 h 10006"/>
                    <a:gd name="connsiteX17" fmla="*/ 157 w 10000"/>
                    <a:gd name="connsiteY17" fmla="*/ 0 h 10006"/>
                    <a:gd name="connsiteX0" fmla="*/ 157 w 10000"/>
                    <a:gd name="connsiteY0" fmla="*/ 0 h 10006"/>
                    <a:gd name="connsiteX1" fmla="*/ 9843 w 10000"/>
                    <a:gd name="connsiteY1" fmla="*/ 0 h 10006"/>
                    <a:gd name="connsiteX2" fmla="*/ 9904 w 10000"/>
                    <a:gd name="connsiteY2" fmla="*/ 6 h 10006"/>
                    <a:gd name="connsiteX3" fmla="*/ 9956 w 10000"/>
                    <a:gd name="connsiteY3" fmla="*/ 33 h 10006"/>
                    <a:gd name="connsiteX4" fmla="*/ 9987 w 10000"/>
                    <a:gd name="connsiteY4" fmla="*/ 63 h 10006"/>
                    <a:gd name="connsiteX5" fmla="*/ 10000 w 10000"/>
                    <a:gd name="connsiteY5" fmla="*/ 105 h 10006"/>
                    <a:gd name="connsiteX6" fmla="*/ 10000 w 10000"/>
                    <a:gd name="connsiteY6" fmla="*/ 9892 h 10006"/>
                    <a:gd name="connsiteX7" fmla="*/ 9784 w 10000"/>
                    <a:gd name="connsiteY7" fmla="*/ 10006 h 10006"/>
                    <a:gd name="connsiteX8" fmla="*/ 157 w 10000"/>
                    <a:gd name="connsiteY8" fmla="*/ 10000 h 10006"/>
                    <a:gd name="connsiteX9" fmla="*/ 92 w 10000"/>
                    <a:gd name="connsiteY9" fmla="*/ 9991 h 10006"/>
                    <a:gd name="connsiteX10" fmla="*/ 48 w 10000"/>
                    <a:gd name="connsiteY10" fmla="*/ 9970 h 10006"/>
                    <a:gd name="connsiteX11" fmla="*/ 9 w 10000"/>
                    <a:gd name="connsiteY11" fmla="*/ 9934 h 10006"/>
                    <a:gd name="connsiteX12" fmla="*/ 0 w 10000"/>
                    <a:gd name="connsiteY12" fmla="*/ 9892 h 10006"/>
                    <a:gd name="connsiteX13" fmla="*/ 0 w 10000"/>
                    <a:gd name="connsiteY13" fmla="*/ 105 h 10006"/>
                    <a:gd name="connsiteX14" fmla="*/ 9 w 10000"/>
                    <a:gd name="connsiteY14" fmla="*/ 63 h 10006"/>
                    <a:gd name="connsiteX15" fmla="*/ 48 w 10000"/>
                    <a:gd name="connsiteY15" fmla="*/ 33 h 10006"/>
                    <a:gd name="connsiteX16" fmla="*/ 92 w 10000"/>
                    <a:gd name="connsiteY16" fmla="*/ 6 h 10006"/>
                    <a:gd name="connsiteX17" fmla="*/ 157 w 10000"/>
                    <a:gd name="connsiteY17" fmla="*/ 0 h 10006"/>
                    <a:gd name="connsiteX0" fmla="*/ 157 w 10000"/>
                    <a:gd name="connsiteY0" fmla="*/ 0 h 10006"/>
                    <a:gd name="connsiteX1" fmla="*/ 9843 w 10000"/>
                    <a:gd name="connsiteY1" fmla="*/ 0 h 10006"/>
                    <a:gd name="connsiteX2" fmla="*/ 9904 w 10000"/>
                    <a:gd name="connsiteY2" fmla="*/ 6 h 10006"/>
                    <a:gd name="connsiteX3" fmla="*/ 9956 w 10000"/>
                    <a:gd name="connsiteY3" fmla="*/ 33 h 10006"/>
                    <a:gd name="connsiteX4" fmla="*/ 9987 w 10000"/>
                    <a:gd name="connsiteY4" fmla="*/ 63 h 10006"/>
                    <a:gd name="connsiteX5" fmla="*/ 10000 w 10000"/>
                    <a:gd name="connsiteY5" fmla="*/ 105 h 10006"/>
                    <a:gd name="connsiteX6" fmla="*/ 10000 w 10000"/>
                    <a:gd name="connsiteY6" fmla="*/ 9892 h 10006"/>
                    <a:gd name="connsiteX7" fmla="*/ 9784 w 10000"/>
                    <a:gd name="connsiteY7" fmla="*/ 10006 h 10006"/>
                    <a:gd name="connsiteX8" fmla="*/ 157 w 10000"/>
                    <a:gd name="connsiteY8" fmla="*/ 10000 h 10006"/>
                    <a:gd name="connsiteX9" fmla="*/ 92 w 10000"/>
                    <a:gd name="connsiteY9" fmla="*/ 9991 h 10006"/>
                    <a:gd name="connsiteX10" fmla="*/ 48 w 10000"/>
                    <a:gd name="connsiteY10" fmla="*/ 9970 h 10006"/>
                    <a:gd name="connsiteX11" fmla="*/ 0 w 10000"/>
                    <a:gd name="connsiteY11" fmla="*/ 9892 h 10006"/>
                    <a:gd name="connsiteX12" fmla="*/ 0 w 10000"/>
                    <a:gd name="connsiteY12" fmla="*/ 105 h 10006"/>
                    <a:gd name="connsiteX13" fmla="*/ 9 w 10000"/>
                    <a:gd name="connsiteY13" fmla="*/ 63 h 10006"/>
                    <a:gd name="connsiteX14" fmla="*/ 48 w 10000"/>
                    <a:gd name="connsiteY14" fmla="*/ 33 h 10006"/>
                    <a:gd name="connsiteX15" fmla="*/ 92 w 10000"/>
                    <a:gd name="connsiteY15" fmla="*/ 6 h 10006"/>
                    <a:gd name="connsiteX16" fmla="*/ 157 w 10000"/>
                    <a:gd name="connsiteY16" fmla="*/ 0 h 10006"/>
                    <a:gd name="connsiteX0" fmla="*/ 157 w 10000"/>
                    <a:gd name="connsiteY0" fmla="*/ 0 h 10646"/>
                    <a:gd name="connsiteX1" fmla="*/ 9843 w 10000"/>
                    <a:gd name="connsiteY1" fmla="*/ 0 h 10646"/>
                    <a:gd name="connsiteX2" fmla="*/ 9904 w 10000"/>
                    <a:gd name="connsiteY2" fmla="*/ 6 h 10646"/>
                    <a:gd name="connsiteX3" fmla="*/ 9956 w 10000"/>
                    <a:gd name="connsiteY3" fmla="*/ 33 h 10646"/>
                    <a:gd name="connsiteX4" fmla="*/ 9987 w 10000"/>
                    <a:gd name="connsiteY4" fmla="*/ 63 h 10646"/>
                    <a:gd name="connsiteX5" fmla="*/ 10000 w 10000"/>
                    <a:gd name="connsiteY5" fmla="*/ 105 h 10646"/>
                    <a:gd name="connsiteX6" fmla="*/ 10000 w 10000"/>
                    <a:gd name="connsiteY6" fmla="*/ 9892 h 10646"/>
                    <a:gd name="connsiteX7" fmla="*/ 9784 w 10000"/>
                    <a:gd name="connsiteY7" fmla="*/ 10006 h 10646"/>
                    <a:gd name="connsiteX8" fmla="*/ 157 w 10000"/>
                    <a:gd name="connsiteY8" fmla="*/ 10000 h 10646"/>
                    <a:gd name="connsiteX9" fmla="*/ 92 w 10000"/>
                    <a:gd name="connsiteY9" fmla="*/ 9991 h 10646"/>
                    <a:gd name="connsiteX10" fmla="*/ 0 w 10000"/>
                    <a:gd name="connsiteY10" fmla="*/ 9892 h 10646"/>
                    <a:gd name="connsiteX11" fmla="*/ 0 w 10000"/>
                    <a:gd name="connsiteY11" fmla="*/ 105 h 10646"/>
                    <a:gd name="connsiteX12" fmla="*/ 9 w 10000"/>
                    <a:gd name="connsiteY12" fmla="*/ 63 h 10646"/>
                    <a:gd name="connsiteX13" fmla="*/ 48 w 10000"/>
                    <a:gd name="connsiteY13" fmla="*/ 33 h 10646"/>
                    <a:gd name="connsiteX14" fmla="*/ 92 w 10000"/>
                    <a:gd name="connsiteY14" fmla="*/ 6 h 10646"/>
                    <a:gd name="connsiteX15" fmla="*/ 157 w 10000"/>
                    <a:gd name="connsiteY15" fmla="*/ 0 h 10646"/>
                    <a:gd name="connsiteX0" fmla="*/ 157 w 10000"/>
                    <a:gd name="connsiteY0" fmla="*/ 0 h 10006"/>
                    <a:gd name="connsiteX1" fmla="*/ 9843 w 10000"/>
                    <a:gd name="connsiteY1" fmla="*/ 0 h 10006"/>
                    <a:gd name="connsiteX2" fmla="*/ 9904 w 10000"/>
                    <a:gd name="connsiteY2" fmla="*/ 6 h 10006"/>
                    <a:gd name="connsiteX3" fmla="*/ 9956 w 10000"/>
                    <a:gd name="connsiteY3" fmla="*/ 33 h 10006"/>
                    <a:gd name="connsiteX4" fmla="*/ 9987 w 10000"/>
                    <a:gd name="connsiteY4" fmla="*/ 63 h 10006"/>
                    <a:gd name="connsiteX5" fmla="*/ 10000 w 10000"/>
                    <a:gd name="connsiteY5" fmla="*/ 105 h 10006"/>
                    <a:gd name="connsiteX6" fmla="*/ 10000 w 10000"/>
                    <a:gd name="connsiteY6" fmla="*/ 9892 h 10006"/>
                    <a:gd name="connsiteX7" fmla="*/ 9784 w 10000"/>
                    <a:gd name="connsiteY7" fmla="*/ 10006 h 10006"/>
                    <a:gd name="connsiteX8" fmla="*/ 157 w 10000"/>
                    <a:gd name="connsiteY8" fmla="*/ 10000 h 10006"/>
                    <a:gd name="connsiteX9" fmla="*/ 0 w 10000"/>
                    <a:gd name="connsiteY9" fmla="*/ 9892 h 10006"/>
                    <a:gd name="connsiteX10" fmla="*/ 0 w 10000"/>
                    <a:gd name="connsiteY10" fmla="*/ 105 h 10006"/>
                    <a:gd name="connsiteX11" fmla="*/ 9 w 10000"/>
                    <a:gd name="connsiteY11" fmla="*/ 63 h 10006"/>
                    <a:gd name="connsiteX12" fmla="*/ 48 w 10000"/>
                    <a:gd name="connsiteY12" fmla="*/ 33 h 10006"/>
                    <a:gd name="connsiteX13" fmla="*/ 92 w 10000"/>
                    <a:gd name="connsiteY13" fmla="*/ 6 h 10006"/>
                    <a:gd name="connsiteX14" fmla="*/ 157 w 10000"/>
                    <a:gd name="connsiteY14" fmla="*/ 0 h 10006"/>
                    <a:gd name="connsiteX0" fmla="*/ 159 w 10002"/>
                    <a:gd name="connsiteY0" fmla="*/ 0 h 10006"/>
                    <a:gd name="connsiteX1" fmla="*/ 9845 w 10002"/>
                    <a:gd name="connsiteY1" fmla="*/ 0 h 10006"/>
                    <a:gd name="connsiteX2" fmla="*/ 9906 w 10002"/>
                    <a:gd name="connsiteY2" fmla="*/ 6 h 10006"/>
                    <a:gd name="connsiteX3" fmla="*/ 9958 w 10002"/>
                    <a:gd name="connsiteY3" fmla="*/ 33 h 10006"/>
                    <a:gd name="connsiteX4" fmla="*/ 9989 w 10002"/>
                    <a:gd name="connsiteY4" fmla="*/ 63 h 10006"/>
                    <a:gd name="connsiteX5" fmla="*/ 10002 w 10002"/>
                    <a:gd name="connsiteY5" fmla="*/ 105 h 10006"/>
                    <a:gd name="connsiteX6" fmla="*/ 10002 w 10002"/>
                    <a:gd name="connsiteY6" fmla="*/ 9892 h 10006"/>
                    <a:gd name="connsiteX7" fmla="*/ 9786 w 10002"/>
                    <a:gd name="connsiteY7" fmla="*/ 10006 h 10006"/>
                    <a:gd name="connsiteX8" fmla="*/ 159 w 10002"/>
                    <a:gd name="connsiteY8" fmla="*/ 10000 h 10006"/>
                    <a:gd name="connsiteX9" fmla="*/ 2 w 10002"/>
                    <a:gd name="connsiteY9" fmla="*/ 9892 h 10006"/>
                    <a:gd name="connsiteX10" fmla="*/ 2 w 10002"/>
                    <a:gd name="connsiteY10" fmla="*/ 105 h 10006"/>
                    <a:gd name="connsiteX11" fmla="*/ 11 w 10002"/>
                    <a:gd name="connsiteY11" fmla="*/ 63 h 10006"/>
                    <a:gd name="connsiteX12" fmla="*/ 50 w 10002"/>
                    <a:gd name="connsiteY12" fmla="*/ 33 h 10006"/>
                    <a:gd name="connsiteX13" fmla="*/ 94 w 10002"/>
                    <a:gd name="connsiteY13" fmla="*/ 6 h 10006"/>
                    <a:gd name="connsiteX14" fmla="*/ 159 w 10002"/>
                    <a:gd name="connsiteY14" fmla="*/ 0 h 10006"/>
                    <a:gd name="connsiteX0" fmla="*/ 160 w 10003"/>
                    <a:gd name="connsiteY0" fmla="*/ 0 h 10006"/>
                    <a:gd name="connsiteX1" fmla="*/ 9846 w 10003"/>
                    <a:gd name="connsiteY1" fmla="*/ 0 h 10006"/>
                    <a:gd name="connsiteX2" fmla="*/ 9907 w 10003"/>
                    <a:gd name="connsiteY2" fmla="*/ 6 h 10006"/>
                    <a:gd name="connsiteX3" fmla="*/ 9959 w 10003"/>
                    <a:gd name="connsiteY3" fmla="*/ 33 h 10006"/>
                    <a:gd name="connsiteX4" fmla="*/ 9990 w 10003"/>
                    <a:gd name="connsiteY4" fmla="*/ 63 h 10006"/>
                    <a:gd name="connsiteX5" fmla="*/ 10003 w 10003"/>
                    <a:gd name="connsiteY5" fmla="*/ 105 h 10006"/>
                    <a:gd name="connsiteX6" fmla="*/ 10003 w 10003"/>
                    <a:gd name="connsiteY6" fmla="*/ 9892 h 10006"/>
                    <a:gd name="connsiteX7" fmla="*/ 9787 w 10003"/>
                    <a:gd name="connsiteY7" fmla="*/ 10006 h 10006"/>
                    <a:gd name="connsiteX8" fmla="*/ 160 w 10003"/>
                    <a:gd name="connsiteY8" fmla="*/ 10000 h 10006"/>
                    <a:gd name="connsiteX9" fmla="*/ 3 w 10003"/>
                    <a:gd name="connsiteY9" fmla="*/ 9892 h 10006"/>
                    <a:gd name="connsiteX10" fmla="*/ 3 w 10003"/>
                    <a:gd name="connsiteY10" fmla="*/ 105 h 10006"/>
                    <a:gd name="connsiteX11" fmla="*/ 12 w 10003"/>
                    <a:gd name="connsiteY11" fmla="*/ 63 h 10006"/>
                    <a:gd name="connsiteX12" fmla="*/ 51 w 10003"/>
                    <a:gd name="connsiteY12" fmla="*/ 33 h 10006"/>
                    <a:gd name="connsiteX13" fmla="*/ 95 w 10003"/>
                    <a:gd name="connsiteY13" fmla="*/ 6 h 10006"/>
                    <a:gd name="connsiteX14" fmla="*/ 160 w 10003"/>
                    <a:gd name="connsiteY14" fmla="*/ 0 h 10006"/>
                    <a:gd name="connsiteX0" fmla="*/ 172 w 10015"/>
                    <a:gd name="connsiteY0" fmla="*/ 0 h 10006"/>
                    <a:gd name="connsiteX1" fmla="*/ 9858 w 10015"/>
                    <a:gd name="connsiteY1" fmla="*/ 0 h 10006"/>
                    <a:gd name="connsiteX2" fmla="*/ 9919 w 10015"/>
                    <a:gd name="connsiteY2" fmla="*/ 6 h 10006"/>
                    <a:gd name="connsiteX3" fmla="*/ 9971 w 10015"/>
                    <a:gd name="connsiteY3" fmla="*/ 33 h 10006"/>
                    <a:gd name="connsiteX4" fmla="*/ 10002 w 10015"/>
                    <a:gd name="connsiteY4" fmla="*/ 63 h 10006"/>
                    <a:gd name="connsiteX5" fmla="*/ 10015 w 10015"/>
                    <a:gd name="connsiteY5" fmla="*/ 105 h 10006"/>
                    <a:gd name="connsiteX6" fmla="*/ 10015 w 10015"/>
                    <a:gd name="connsiteY6" fmla="*/ 9892 h 10006"/>
                    <a:gd name="connsiteX7" fmla="*/ 9799 w 10015"/>
                    <a:gd name="connsiteY7" fmla="*/ 10006 h 10006"/>
                    <a:gd name="connsiteX8" fmla="*/ 172 w 10015"/>
                    <a:gd name="connsiteY8" fmla="*/ 10000 h 10006"/>
                    <a:gd name="connsiteX9" fmla="*/ 15 w 10015"/>
                    <a:gd name="connsiteY9" fmla="*/ 9892 h 10006"/>
                    <a:gd name="connsiteX10" fmla="*/ 0 w 10015"/>
                    <a:gd name="connsiteY10" fmla="*/ 115 h 10006"/>
                    <a:gd name="connsiteX11" fmla="*/ 24 w 10015"/>
                    <a:gd name="connsiteY11" fmla="*/ 63 h 10006"/>
                    <a:gd name="connsiteX12" fmla="*/ 63 w 10015"/>
                    <a:gd name="connsiteY12" fmla="*/ 33 h 10006"/>
                    <a:gd name="connsiteX13" fmla="*/ 107 w 10015"/>
                    <a:gd name="connsiteY13" fmla="*/ 6 h 10006"/>
                    <a:gd name="connsiteX14" fmla="*/ 172 w 10015"/>
                    <a:gd name="connsiteY14" fmla="*/ 0 h 10006"/>
                    <a:gd name="connsiteX0" fmla="*/ 172 w 10015"/>
                    <a:gd name="connsiteY0" fmla="*/ 0 h 10006"/>
                    <a:gd name="connsiteX1" fmla="*/ 9858 w 10015"/>
                    <a:gd name="connsiteY1" fmla="*/ 0 h 10006"/>
                    <a:gd name="connsiteX2" fmla="*/ 9919 w 10015"/>
                    <a:gd name="connsiteY2" fmla="*/ 6 h 10006"/>
                    <a:gd name="connsiteX3" fmla="*/ 9971 w 10015"/>
                    <a:gd name="connsiteY3" fmla="*/ 33 h 10006"/>
                    <a:gd name="connsiteX4" fmla="*/ 10002 w 10015"/>
                    <a:gd name="connsiteY4" fmla="*/ 63 h 10006"/>
                    <a:gd name="connsiteX5" fmla="*/ 10015 w 10015"/>
                    <a:gd name="connsiteY5" fmla="*/ 105 h 10006"/>
                    <a:gd name="connsiteX6" fmla="*/ 10015 w 10015"/>
                    <a:gd name="connsiteY6" fmla="*/ 9892 h 10006"/>
                    <a:gd name="connsiteX7" fmla="*/ 9799 w 10015"/>
                    <a:gd name="connsiteY7" fmla="*/ 10006 h 10006"/>
                    <a:gd name="connsiteX8" fmla="*/ 172 w 10015"/>
                    <a:gd name="connsiteY8" fmla="*/ 10000 h 10006"/>
                    <a:gd name="connsiteX9" fmla="*/ 15 w 10015"/>
                    <a:gd name="connsiteY9" fmla="*/ 9892 h 10006"/>
                    <a:gd name="connsiteX10" fmla="*/ 0 w 10015"/>
                    <a:gd name="connsiteY10" fmla="*/ 115 h 10006"/>
                    <a:gd name="connsiteX11" fmla="*/ 24 w 10015"/>
                    <a:gd name="connsiteY11" fmla="*/ 63 h 10006"/>
                    <a:gd name="connsiteX12" fmla="*/ 107 w 10015"/>
                    <a:gd name="connsiteY12" fmla="*/ 6 h 10006"/>
                    <a:gd name="connsiteX13" fmla="*/ 172 w 10015"/>
                    <a:gd name="connsiteY13" fmla="*/ 0 h 10006"/>
                    <a:gd name="connsiteX0" fmla="*/ 172 w 10015"/>
                    <a:gd name="connsiteY0" fmla="*/ 0 h 10006"/>
                    <a:gd name="connsiteX1" fmla="*/ 9858 w 10015"/>
                    <a:gd name="connsiteY1" fmla="*/ 0 h 10006"/>
                    <a:gd name="connsiteX2" fmla="*/ 9919 w 10015"/>
                    <a:gd name="connsiteY2" fmla="*/ 6 h 10006"/>
                    <a:gd name="connsiteX3" fmla="*/ 9971 w 10015"/>
                    <a:gd name="connsiteY3" fmla="*/ 33 h 10006"/>
                    <a:gd name="connsiteX4" fmla="*/ 10002 w 10015"/>
                    <a:gd name="connsiteY4" fmla="*/ 63 h 10006"/>
                    <a:gd name="connsiteX5" fmla="*/ 10015 w 10015"/>
                    <a:gd name="connsiteY5" fmla="*/ 105 h 10006"/>
                    <a:gd name="connsiteX6" fmla="*/ 10015 w 10015"/>
                    <a:gd name="connsiteY6" fmla="*/ 9892 h 10006"/>
                    <a:gd name="connsiteX7" fmla="*/ 9799 w 10015"/>
                    <a:gd name="connsiteY7" fmla="*/ 10006 h 10006"/>
                    <a:gd name="connsiteX8" fmla="*/ 172 w 10015"/>
                    <a:gd name="connsiteY8" fmla="*/ 10000 h 10006"/>
                    <a:gd name="connsiteX9" fmla="*/ 15 w 10015"/>
                    <a:gd name="connsiteY9" fmla="*/ 9892 h 10006"/>
                    <a:gd name="connsiteX10" fmla="*/ 0 w 10015"/>
                    <a:gd name="connsiteY10" fmla="*/ 115 h 10006"/>
                    <a:gd name="connsiteX11" fmla="*/ 24 w 10015"/>
                    <a:gd name="connsiteY11" fmla="*/ 63 h 10006"/>
                    <a:gd name="connsiteX12" fmla="*/ 172 w 10015"/>
                    <a:gd name="connsiteY12" fmla="*/ 0 h 10006"/>
                    <a:gd name="connsiteX0" fmla="*/ 771 w 10614"/>
                    <a:gd name="connsiteY0" fmla="*/ 644 h 10650"/>
                    <a:gd name="connsiteX1" fmla="*/ 10457 w 10614"/>
                    <a:gd name="connsiteY1" fmla="*/ 644 h 10650"/>
                    <a:gd name="connsiteX2" fmla="*/ 10518 w 10614"/>
                    <a:gd name="connsiteY2" fmla="*/ 650 h 10650"/>
                    <a:gd name="connsiteX3" fmla="*/ 10570 w 10614"/>
                    <a:gd name="connsiteY3" fmla="*/ 677 h 10650"/>
                    <a:gd name="connsiteX4" fmla="*/ 10601 w 10614"/>
                    <a:gd name="connsiteY4" fmla="*/ 707 h 10650"/>
                    <a:gd name="connsiteX5" fmla="*/ 10614 w 10614"/>
                    <a:gd name="connsiteY5" fmla="*/ 749 h 10650"/>
                    <a:gd name="connsiteX6" fmla="*/ 10614 w 10614"/>
                    <a:gd name="connsiteY6" fmla="*/ 10536 h 10650"/>
                    <a:gd name="connsiteX7" fmla="*/ 10398 w 10614"/>
                    <a:gd name="connsiteY7" fmla="*/ 10650 h 10650"/>
                    <a:gd name="connsiteX8" fmla="*/ 771 w 10614"/>
                    <a:gd name="connsiteY8" fmla="*/ 10644 h 10650"/>
                    <a:gd name="connsiteX9" fmla="*/ 614 w 10614"/>
                    <a:gd name="connsiteY9" fmla="*/ 10536 h 10650"/>
                    <a:gd name="connsiteX10" fmla="*/ 599 w 10614"/>
                    <a:gd name="connsiteY10" fmla="*/ 759 h 10650"/>
                    <a:gd name="connsiteX11" fmla="*/ 771 w 10614"/>
                    <a:gd name="connsiteY11" fmla="*/ 644 h 10650"/>
                    <a:gd name="connsiteX0" fmla="*/ 799 w 10642"/>
                    <a:gd name="connsiteY0" fmla="*/ 0 h 10006"/>
                    <a:gd name="connsiteX1" fmla="*/ 10485 w 10642"/>
                    <a:gd name="connsiteY1" fmla="*/ 0 h 10006"/>
                    <a:gd name="connsiteX2" fmla="*/ 10546 w 10642"/>
                    <a:gd name="connsiteY2" fmla="*/ 6 h 10006"/>
                    <a:gd name="connsiteX3" fmla="*/ 10598 w 10642"/>
                    <a:gd name="connsiteY3" fmla="*/ 33 h 10006"/>
                    <a:gd name="connsiteX4" fmla="*/ 10629 w 10642"/>
                    <a:gd name="connsiteY4" fmla="*/ 63 h 10006"/>
                    <a:gd name="connsiteX5" fmla="*/ 10642 w 10642"/>
                    <a:gd name="connsiteY5" fmla="*/ 105 h 10006"/>
                    <a:gd name="connsiteX6" fmla="*/ 10642 w 10642"/>
                    <a:gd name="connsiteY6" fmla="*/ 9892 h 10006"/>
                    <a:gd name="connsiteX7" fmla="*/ 10426 w 10642"/>
                    <a:gd name="connsiteY7" fmla="*/ 10006 h 10006"/>
                    <a:gd name="connsiteX8" fmla="*/ 799 w 10642"/>
                    <a:gd name="connsiteY8" fmla="*/ 10000 h 10006"/>
                    <a:gd name="connsiteX9" fmla="*/ 642 w 10642"/>
                    <a:gd name="connsiteY9" fmla="*/ 9892 h 10006"/>
                    <a:gd name="connsiteX10" fmla="*/ 627 w 10642"/>
                    <a:gd name="connsiteY10" fmla="*/ 115 h 10006"/>
                    <a:gd name="connsiteX11" fmla="*/ 799 w 10642"/>
                    <a:gd name="connsiteY11" fmla="*/ 0 h 10006"/>
                    <a:gd name="connsiteX0" fmla="*/ 206 w 10049"/>
                    <a:gd name="connsiteY0" fmla="*/ 4 h 10010"/>
                    <a:gd name="connsiteX1" fmla="*/ 9892 w 10049"/>
                    <a:gd name="connsiteY1" fmla="*/ 4 h 10010"/>
                    <a:gd name="connsiteX2" fmla="*/ 9953 w 10049"/>
                    <a:gd name="connsiteY2" fmla="*/ 10 h 10010"/>
                    <a:gd name="connsiteX3" fmla="*/ 10005 w 10049"/>
                    <a:gd name="connsiteY3" fmla="*/ 37 h 10010"/>
                    <a:gd name="connsiteX4" fmla="*/ 10036 w 10049"/>
                    <a:gd name="connsiteY4" fmla="*/ 67 h 10010"/>
                    <a:gd name="connsiteX5" fmla="*/ 10049 w 10049"/>
                    <a:gd name="connsiteY5" fmla="*/ 109 h 10010"/>
                    <a:gd name="connsiteX6" fmla="*/ 10049 w 10049"/>
                    <a:gd name="connsiteY6" fmla="*/ 9896 h 10010"/>
                    <a:gd name="connsiteX7" fmla="*/ 9833 w 10049"/>
                    <a:gd name="connsiteY7" fmla="*/ 10010 h 10010"/>
                    <a:gd name="connsiteX8" fmla="*/ 206 w 10049"/>
                    <a:gd name="connsiteY8" fmla="*/ 10004 h 10010"/>
                    <a:gd name="connsiteX9" fmla="*/ 49 w 10049"/>
                    <a:gd name="connsiteY9" fmla="*/ 9896 h 10010"/>
                    <a:gd name="connsiteX10" fmla="*/ 34 w 10049"/>
                    <a:gd name="connsiteY10" fmla="*/ 119 h 10010"/>
                    <a:gd name="connsiteX11" fmla="*/ 206 w 10049"/>
                    <a:gd name="connsiteY11" fmla="*/ 4 h 10010"/>
                    <a:gd name="connsiteX0" fmla="*/ 172 w 10015"/>
                    <a:gd name="connsiteY0" fmla="*/ 5 h 10011"/>
                    <a:gd name="connsiteX1" fmla="*/ 9858 w 10015"/>
                    <a:gd name="connsiteY1" fmla="*/ 5 h 10011"/>
                    <a:gd name="connsiteX2" fmla="*/ 9919 w 10015"/>
                    <a:gd name="connsiteY2" fmla="*/ 11 h 10011"/>
                    <a:gd name="connsiteX3" fmla="*/ 9971 w 10015"/>
                    <a:gd name="connsiteY3" fmla="*/ 38 h 10011"/>
                    <a:gd name="connsiteX4" fmla="*/ 10002 w 10015"/>
                    <a:gd name="connsiteY4" fmla="*/ 68 h 10011"/>
                    <a:gd name="connsiteX5" fmla="*/ 10015 w 10015"/>
                    <a:gd name="connsiteY5" fmla="*/ 110 h 10011"/>
                    <a:gd name="connsiteX6" fmla="*/ 10015 w 10015"/>
                    <a:gd name="connsiteY6" fmla="*/ 9897 h 10011"/>
                    <a:gd name="connsiteX7" fmla="*/ 9799 w 10015"/>
                    <a:gd name="connsiteY7" fmla="*/ 10011 h 10011"/>
                    <a:gd name="connsiteX8" fmla="*/ 172 w 10015"/>
                    <a:gd name="connsiteY8" fmla="*/ 10005 h 10011"/>
                    <a:gd name="connsiteX9" fmla="*/ 15 w 10015"/>
                    <a:gd name="connsiteY9" fmla="*/ 9897 h 10011"/>
                    <a:gd name="connsiteX10" fmla="*/ 0 w 10015"/>
                    <a:gd name="connsiteY10" fmla="*/ 120 h 10011"/>
                    <a:gd name="connsiteX11" fmla="*/ 172 w 10015"/>
                    <a:gd name="connsiteY11" fmla="*/ 5 h 10011"/>
                    <a:gd name="connsiteX0" fmla="*/ 174 w 10017"/>
                    <a:gd name="connsiteY0" fmla="*/ 5 h 10011"/>
                    <a:gd name="connsiteX1" fmla="*/ 9860 w 10017"/>
                    <a:gd name="connsiteY1" fmla="*/ 5 h 10011"/>
                    <a:gd name="connsiteX2" fmla="*/ 9921 w 10017"/>
                    <a:gd name="connsiteY2" fmla="*/ 11 h 10011"/>
                    <a:gd name="connsiteX3" fmla="*/ 9973 w 10017"/>
                    <a:gd name="connsiteY3" fmla="*/ 38 h 10011"/>
                    <a:gd name="connsiteX4" fmla="*/ 10004 w 10017"/>
                    <a:gd name="connsiteY4" fmla="*/ 68 h 10011"/>
                    <a:gd name="connsiteX5" fmla="*/ 10017 w 10017"/>
                    <a:gd name="connsiteY5" fmla="*/ 110 h 10011"/>
                    <a:gd name="connsiteX6" fmla="*/ 10017 w 10017"/>
                    <a:gd name="connsiteY6" fmla="*/ 9897 h 10011"/>
                    <a:gd name="connsiteX7" fmla="*/ 9801 w 10017"/>
                    <a:gd name="connsiteY7" fmla="*/ 10011 h 10011"/>
                    <a:gd name="connsiteX8" fmla="*/ 174 w 10017"/>
                    <a:gd name="connsiteY8" fmla="*/ 10005 h 10011"/>
                    <a:gd name="connsiteX9" fmla="*/ 17 w 10017"/>
                    <a:gd name="connsiteY9" fmla="*/ 9897 h 10011"/>
                    <a:gd name="connsiteX10" fmla="*/ 2 w 10017"/>
                    <a:gd name="connsiteY10" fmla="*/ 120 h 10011"/>
                    <a:gd name="connsiteX11" fmla="*/ 174 w 10017"/>
                    <a:gd name="connsiteY11" fmla="*/ 5 h 10011"/>
                    <a:gd name="connsiteX0" fmla="*/ 174 w 10017"/>
                    <a:gd name="connsiteY0" fmla="*/ 5 h 10011"/>
                    <a:gd name="connsiteX1" fmla="*/ 9860 w 10017"/>
                    <a:gd name="connsiteY1" fmla="*/ 5 h 10011"/>
                    <a:gd name="connsiteX2" fmla="*/ 9921 w 10017"/>
                    <a:gd name="connsiteY2" fmla="*/ 11 h 10011"/>
                    <a:gd name="connsiteX3" fmla="*/ 9973 w 10017"/>
                    <a:gd name="connsiteY3" fmla="*/ 38 h 10011"/>
                    <a:gd name="connsiteX4" fmla="*/ 10004 w 10017"/>
                    <a:gd name="connsiteY4" fmla="*/ 68 h 10011"/>
                    <a:gd name="connsiteX5" fmla="*/ 10017 w 10017"/>
                    <a:gd name="connsiteY5" fmla="*/ 110 h 10011"/>
                    <a:gd name="connsiteX6" fmla="*/ 10017 w 10017"/>
                    <a:gd name="connsiteY6" fmla="*/ 9897 h 10011"/>
                    <a:gd name="connsiteX7" fmla="*/ 9801 w 10017"/>
                    <a:gd name="connsiteY7" fmla="*/ 10011 h 10011"/>
                    <a:gd name="connsiteX8" fmla="*/ 174 w 10017"/>
                    <a:gd name="connsiteY8" fmla="*/ 10005 h 10011"/>
                    <a:gd name="connsiteX9" fmla="*/ 17 w 10017"/>
                    <a:gd name="connsiteY9" fmla="*/ 9897 h 10011"/>
                    <a:gd name="connsiteX10" fmla="*/ 2 w 10017"/>
                    <a:gd name="connsiteY10" fmla="*/ 125 h 10011"/>
                    <a:gd name="connsiteX11" fmla="*/ 174 w 10017"/>
                    <a:gd name="connsiteY11" fmla="*/ 5 h 10011"/>
                    <a:gd name="connsiteX0" fmla="*/ 175 w 10018"/>
                    <a:gd name="connsiteY0" fmla="*/ 2 h 10008"/>
                    <a:gd name="connsiteX1" fmla="*/ 9861 w 10018"/>
                    <a:gd name="connsiteY1" fmla="*/ 2 h 10008"/>
                    <a:gd name="connsiteX2" fmla="*/ 9922 w 10018"/>
                    <a:gd name="connsiteY2" fmla="*/ 8 h 10008"/>
                    <a:gd name="connsiteX3" fmla="*/ 9974 w 10018"/>
                    <a:gd name="connsiteY3" fmla="*/ 35 h 10008"/>
                    <a:gd name="connsiteX4" fmla="*/ 10005 w 10018"/>
                    <a:gd name="connsiteY4" fmla="*/ 65 h 10008"/>
                    <a:gd name="connsiteX5" fmla="*/ 10018 w 10018"/>
                    <a:gd name="connsiteY5" fmla="*/ 107 h 10008"/>
                    <a:gd name="connsiteX6" fmla="*/ 10018 w 10018"/>
                    <a:gd name="connsiteY6" fmla="*/ 9894 h 10008"/>
                    <a:gd name="connsiteX7" fmla="*/ 9802 w 10018"/>
                    <a:gd name="connsiteY7" fmla="*/ 10008 h 10008"/>
                    <a:gd name="connsiteX8" fmla="*/ 175 w 10018"/>
                    <a:gd name="connsiteY8" fmla="*/ 10002 h 10008"/>
                    <a:gd name="connsiteX9" fmla="*/ 18 w 10018"/>
                    <a:gd name="connsiteY9" fmla="*/ 9894 h 10008"/>
                    <a:gd name="connsiteX10" fmla="*/ 3 w 10018"/>
                    <a:gd name="connsiteY10" fmla="*/ 122 h 10008"/>
                    <a:gd name="connsiteX11" fmla="*/ 175 w 10018"/>
                    <a:gd name="connsiteY11" fmla="*/ 2 h 10008"/>
                    <a:gd name="connsiteX0" fmla="*/ 175 w 10018"/>
                    <a:gd name="connsiteY0" fmla="*/ 2 h 10008"/>
                    <a:gd name="connsiteX1" fmla="*/ 9861 w 10018"/>
                    <a:gd name="connsiteY1" fmla="*/ 2 h 10008"/>
                    <a:gd name="connsiteX2" fmla="*/ 9922 w 10018"/>
                    <a:gd name="connsiteY2" fmla="*/ 8 h 10008"/>
                    <a:gd name="connsiteX3" fmla="*/ 9974 w 10018"/>
                    <a:gd name="connsiteY3" fmla="*/ 35 h 10008"/>
                    <a:gd name="connsiteX4" fmla="*/ 10005 w 10018"/>
                    <a:gd name="connsiteY4" fmla="*/ 65 h 10008"/>
                    <a:gd name="connsiteX5" fmla="*/ 10018 w 10018"/>
                    <a:gd name="connsiteY5" fmla="*/ 107 h 10008"/>
                    <a:gd name="connsiteX6" fmla="*/ 10018 w 10018"/>
                    <a:gd name="connsiteY6" fmla="*/ 9894 h 10008"/>
                    <a:gd name="connsiteX7" fmla="*/ 9802 w 10018"/>
                    <a:gd name="connsiteY7" fmla="*/ 10008 h 10008"/>
                    <a:gd name="connsiteX8" fmla="*/ 175 w 10018"/>
                    <a:gd name="connsiteY8" fmla="*/ 10002 h 10008"/>
                    <a:gd name="connsiteX9" fmla="*/ 18 w 10018"/>
                    <a:gd name="connsiteY9" fmla="*/ 9894 h 10008"/>
                    <a:gd name="connsiteX10" fmla="*/ 3 w 10018"/>
                    <a:gd name="connsiteY10" fmla="*/ 122 h 10008"/>
                    <a:gd name="connsiteX11" fmla="*/ 175 w 10018"/>
                    <a:gd name="connsiteY11" fmla="*/ 2 h 10008"/>
                    <a:gd name="connsiteX0" fmla="*/ 220 w 10063"/>
                    <a:gd name="connsiteY0" fmla="*/ 2 h 10008"/>
                    <a:gd name="connsiteX1" fmla="*/ 9906 w 10063"/>
                    <a:gd name="connsiteY1" fmla="*/ 2 h 10008"/>
                    <a:gd name="connsiteX2" fmla="*/ 9967 w 10063"/>
                    <a:gd name="connsiteY2" fmla="*/ 8 h 10008"/>
                    <a:gd name="connsiteX3" fmla="*/ 10019 w 10063"/>
                    <a:gd name="connsiteY3" fmla="*/ 35 h 10008"/>
                    <a:gd name="connsiteX4" fmla="*/ 10050 w 10063"/>
                    <a:gd name="connsiteY4" fmla="*/ 65 h 10008"/>
                    <a:gd name="connsiteX5" fmla="*/ 10063 w 10063"/>
                    <a:gd name="connsiteY5" fmla="*/ 107 h 10008"/>
                    <a:gd name="connsiteX6" fmla="*/ 10063 w 10063"/>
                    <a:gd name="connsiteY6" fmla="*/ 9894 h 10008"/>
                    <a:gd name="connsiteX7" fmla="*/ 9847 w 10063"/>
                    <a:gd name="connsiteY7" fmla="*/ 10008 h 10008"/>
                    <a:gd name="connsiteX8" fmla="*/ 220 w 10063"/>
                    <a:gd name="connsiteY8" fmla="*/ 10002 h 10008"/>
                    <a:gd name="connsiteX9" fmla="*/ 2 w 10063"/>
                    <a:gd name="connsiteY9" fmla="*/ 9836 h 10008"/>
                    <a:gd name="connsiteX10" fmla="*/ 48 w 10063"/>
                    <a:gd name="connsiteY10" fmla="*/ 122 h 10008"/>
                    <a:gd name="connsiteX11" fmla="*/ 220 w 10063"/>
                    <a:gd name="connsiteY11" fmla="*/ 2 h 10008"/>
                    <a:gd name="connsiteX0" fmla="*/ 176 w 10019"/>
                    <a:gd name="connsiteY0" fmla="*/ 2 h 10008"/>
                    <a:gd name="connsiteX1" fmla="*/ 9862 w 10019"/>
                    <a:gd name="connsiteY1" fmla="*/ 2 h 10008"/>
                    <a:gd name="connsiteX2" fmla="*/ 9923 w 10019"/>
                    <a:gd name="connsiteY2" fmla="*/ 8 h 10008"/>
                    <a:gd name="connsiteX3" fmla="*/ 9975 w 10019"/>
                    <a:gd name="connsiteY3" fmla="*/ 35 h 10008"/>
                    <a:gd name="connsiteX4" fmla="*/ 10006 w 10019"/>
                    <a:gd name="connsiteY4" fmla="*/ 65 h 10008"/>
                    <a:gd name="connsiteX5" fmla="*/ 10019 w 10019"/>
                    <a:gd name="connsiteY5" fmla="*/ 107 h 10008"/>
                    <a:gd name="connsiteX6" fmla="*/ 10019 w 10019"/>
                    <a:gd name="connsiteY6" fmla="*/ 9894 h 10008"/>
                    <a:gd name="connsiteX7" fmla="*/ 9803 w 10019"/>
                    <a:gd name="connsiteY7" fmla="*/ 10008 h 10008"/>
                    <a:gd name="connsiteX8" fmla="*/ 176 w 10019"/>
                    <a:gd name="connsiteY8" fmla="*/ 10002 h 10008"/>
                    <a:gd name="connsiteX9" fmla="*/ 4 w 10019"/>
                    <a:gd name="connsiteY9" fmla="*/ 9826 h 10008"/>
                    <a:gd name="connsiteX10" fmla="*/ 4 w 10019"/>
                    <a:gd name="connsiteY10" fmla="*/ 122 h 10008"/>
                    <a:gd name="connsiteX11" fmla="*/ 176 w 10019"/>
                    <a:gd name="connsiteY11" fmla="*/ 2 h 10008"/>
                    <a:gd name="connsiteX0" fmla="*/ 176 w 10019"/>
                    <a:gd name="connsiteY0" fmla="*/ 2 h 10008"/>
                    <a:gd name="connsiteX1" fmla="*/ 9862 w 10019"/>
                    <a:gd name="connsiteY1" fmla="*/ 2 h 10008"/>
                    <a:gd name="connsiteX2" fmla="*/ 9923 w 10019"/>
                    <a:gd name="connsiteY2" fmla="*/ 8 h 10008"/>
                    <a:gd name="connsiteX3" fmla="*/ 9975 w 10019"/>
                    <a:gd name="connsiteY3" fmla="*/ 35 h 10008"/>
                    <a:gd name="connsiteX4" fmla="*/ 10006 w 10019"/>
                    <a:gd name="connsiteY4" fmla="*/ 65 h 10008"/>
                    <a:gd name="connsiteX5" fmla="*/ 10019 w 10019"/>
                    <a:gd name="connsiteY5" fmla="*/ 107 h 10008"/>
                    <a:gd name="connsiteX6" fmla="*/ 10019 w 10019"/>
                    <a:gd name="connsiteY6" fmla="*/ 9894 h 10008"/>
                    <a:gd name="connsiteX7" fmla="*/ 9803 w 10019"/>
                    <a:gd name="connsiteY7" fmla="*/ 10008 h 10008"/>
                    <a:gd name="connsiteX8" fmla="*/ 176 w 10019"/>
                    <a:gd name="connsiteY8" fmla="*/ 10002 h 10008"/>
                    <a:gd name="connsiteX9" fmla="*/ 4 w 10019"/>
                    <a:gd name="connsiteY9" fmla="*/ 9826 h 10008"/>
                    <a:gd name="connsiteX10" fmla="*/ 4 w 10019"/>
                    <a:gd name="connsiteY10" fmla="*/ 122 h 10008"/>
                    <a:gd name="connsiteX11" fmla="*/ 176 w 10019"/>
                    <a:gd name="connsiteY11" fmla="*/ 2 h 10008"/>
                    <a:gd name="connsiteX0" fmla="*/ 176 w 10019"/>
                    <a:gd name="connsiteY0" fmla="*/ 2 h 10008"/>
                    <a:gd name="connsiteX1" fmla="*/ 9862 w 10019"/>
                    <a:gd name="connsiteY1" fmla="*/ 2 h 10008"/>
                    <a:gd name="connsiteX2" fmla="*/ 9923 w 10019"/>
                    <a:gd name="connsiteY2" fmla="*/ 8 h 10008"/>
                    <a:gd name="connsiteX3" fmla="*/ 9975 w 10019"/>
                    <a:gd name="connsiteY3" fmla="*/ 35 h 10008"/>
                    <a:gd name="connsiteX4" fmla="*/ 10006 w 10019"/>
                    <a:gd name="connsiteY4" fmla="*/ 65 h 10008"/>
                    <a:gd name="connsiteX5" fmla="*/ 10019 w 10019"/>
                    <a:gd name="connsiteY5" fmla="*/ 107 h 10008"/>
                    <a:gd name="connsiteX6" fmla="*/ 10019 w 10019"/>
                    <a:gd name="connsiteY6" fmla="*/ 9894 h 10008"/>
                    <a:gd name="connsiteX7" fmla="*/ 9803 w 10019"/>
                    <a:gd name="connsiteY7" fmla="*/ 10008 h 10008"/>
                    <a:gd name="connsiteX8" fmla="*/ 176 w 10019"/>
                    <a:gd name="connsiteY8" fmla="*/ 10002 h 10008"/>
                    <a:gd name="connsiteX9" fmla="*/ 4 w 10019"/>
                    <a:gd name="connsiteY9" fmla="*/ 9826 h 10008"/>
                    <a:gd name="connsiteX10" fmla="*/ 4 w 10019"/>
                    <a:gd name="connsiteY10" fmla="*/ 122 h 10008"/>
                    <a:gd name="connsiteX11" fmla="*/ 176 w 10019"/>
                    <a:gd name="connsiteY11" fmla="*/ 2 h 10008"/>
                    <a:gd name="connsiteX0" fmla="*/ 176 w 10019"/>
                    <a:gd name="connsiteY0" fmla="*/ 2 h 10008"/>
                    <a:gd name="connsiteX1" fmla="*/ 9862 w 10019"/>
                    <a:gd name="connsiteY1" fmla="*/ 2 h 10008"/>
                    <a:gd name="connsiteX2" fmla="*/ 9923 w 10019"/>
                    <a:gd name="connsiteY2" fmla="*/ 8 h 10008"/>
                    <a:gd name="connsiteX3" fmla="*/ 9975 w 10019"/>
                    <a:gd name="connsiteY3" fmla="*/ 35 h 10008"/>
                    <a:gd name="connsiteX4" fmla="*/ 10006 w 10019"/>
                    <a:gd name="connsiteY4" fmla="*/ 65 h 10008"/>
                    <a:gd name="connsiteX5" fmla="*/ 10019 w 10019"/>
                    <a:gd name="connsiteY5" fmla="*/ 107 h 10008"/>
                    <a:gd name="connsiteX6" fmla="*/ 10019 w 10019"/>
                    <a:gd name="connsiteY6" fmla="*/ 9894 h 10008"/>
                    <a:gd name="connsiteX7" fmla="*/ 9803 w 10019"/>
                    <a:gd name="connsiteY7" fmla="*/ 10008 h 10008"/>
                    <a:gd name="connsiteX8" fmla="*/ 176 w 10019"/>
                    <a:gd name="connsiteY8" fmla="*/ 10002 h 10008"/>
                    <a:gd name="connsiteX9" fmla="*/ 4 w 10019"/>
                    <a:gd name="connsiteY9" fmla="*/ 9826 h 10008"/>
                    <a:gd name="connsiteX10" fmla="*/ 4 w 10019"/>
                    <a:gd name="connsiteY10" fmla="*/ 122 h 10008"/>
                    <a:gd name="connsiteX11" fmla="*/ 176 w 10019"/>
                    <a:gd name="connsiteY11" fmla="*/ 2 h 1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019" h="10008">
                      <a:moveTo>
                        <a:pt x="176" y="2"/>
                      </a:moveTo>
                      <a:lnTo>
                        <a:pt x="9862" y="2"/>
                      </a:lnTo>
                      <a:lnTo>
                        <a:pt x="9923" y="8"/>
                      </a:lnTo>
                      <a:cubicBezTo>
                        <a:pt x="9940" y="17"/>
                        <a:pt x="9958" y="26"/>
                        <a:pt x="9975" y="35"/>
                      </a:cubicBezTo>
                      <a:cubicBezTo>
                        <a:pt x="9985" y="45"/>
                        <a:pt x="9996" y="55"/>
                        <a:pt x="10006" y="65"/>
                      </a:cubicBezTo>
                      <a:cubicBezTo>
                        <a:pt x="10010" y="79"/>
                        <a:pt x="10015" y="93"/>
                        <a:pt x="10019" y="107"/>
                      </a:cubicBezTo>
                      <a:lnTo>
                        <a:pt x="10019" y="9894"/>
                      </a:lnTo>
                      <a:cubicBezTo>
                        <a:pt x="10010" y="10036"/>
                        <a:pt x="9823" y="10002"/>
                        <a:pt x="9803" y="10008"/>
                      </a:cubicBezTo>
                      <a:lnTo>
                        <a:pt x="176" y="10002"/>
                      </a:lnTo>
                      <a:cubicBezTo>
                        <a:pt x="84" y="9987"/>
                        <a:pt x="-13" y="10001"/>
                        <a:pt x="4" y="9826"/>
                      </a:cubicBezTo>
                      <a:cubicBezTo>
                        <a:pt x="-1" y="6569"/>
                        <a:pt x="9" y="3379"/>
                        <a:pt x="4" y="122"/>
                      </a:cubicBezTo>
                      <a:cubicBezTo>
                        <a:pt x="-7" y="120"/>
                        <a:pt x="4" y="-15"/>
                        <a:pt x="176" y="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A9573">
                        <a:lumMod val="60000"/>
                        <a:lumOff val="40000"/>
                      </a:srgbClr>
                    </a:gs>
                    <a:gs pos="48000">
                      <a:srgbClr val="BA9573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Freeform 2577"/>
                <p:cNvSpPr>
                  <a:spLocks/>
                </p:cNvSpPr>
                <p:nvPr/>
              </p:nvSpPr>
              <p:spPr bwMode="auto">
                <a:xfrm>
                  <a:off x="2697129" y="1385025"/>
                  <a:ext cx="674405" cy="702104"/>
                </a:xfrm>
                <a:custGeom>
                  <a:avLst/>
                  <a:gdLst>
                    <a:gd name="T0" fmla="*/ 46 w 496"/>
                    <a:gd name="T1" fmla="*/ 0 h 515"/>
                    <a:gd name="T2" fmla="*/ 496 w 496"/>
                    <a:gd name="T3" fmla="*/ 0 h 515"/>
                    <a:gd name="T4" fmla="*/ 479 w 496"/>
                    <a:gd name="T5" fmla="*/ 51 h 515"/>
                    <a:gd name="T6" fmla="*/ 457 w 496"/>
                    <a:gd name="T7" fmla="*/ 99 h 515"/>
                    <a:gd name="T8" fmla="*/ 433 w 496"/>
                    <a:gd name="T9" fmla="*/ 143 h 515"/>
                    <a:gd name="T10" fmla="*/ 404 w 496"/>
                    <a:gd name="T11" fmla="*/ 186 h 515"/>
                    <a:gd name="T12" fmla="*/ 371 w 496"/>
                    <a:gd name="T13" fmla="*/ 226 h 515"/>
                    <a:gd name="T14" fmla="*/ 336 w 496"/>
                    <a:gd name="T15" fmla="*/ 262 h 515"/>
                    <a:gd name="T16" fmla="*/ 298 w 496"/>
                    <a:gd name="T17" fmla="*/ 299 h 515"/>
                    <a:gd name="T18" fmla="*/ 258 w 496"/>
                    <a:gd name="T19" fmla="*/ 332 h 515"/>
                    <a:gd name="T20" fmla="*/ 217 w 496"/>
                    <a:gd name="T21" fmla="*/ 365 h 515"/>
                    <a:gd name="T22" fmla="*/ 174 w 496"/>
                    <a:gd name="T23" fmla="*/ 396 h 515"/>
                    <a:gd name="T24" fmla="*/ 131 w 496"/>
                    <a:gd name="T25" fmla="*/ 426 h 515"/>
                    <a:gd name="T26" fmla="*/ 87 w 496"/>
                    <a:gd name="T27" fmla="*/ 456 h 515"/>
                    <a:gd name="T28" fmla="*/ 44 w 496"/>
                    <a:gd name="T29" fmla="*/ 486 h 515"/>
                    <a:gd name="T30" fmla="*/ 0 w 496"/>
                    <a:gd name="T31" fmla="*/ 515 h 515"/>
                    <a:gd name="T32" fmla="*/ 0 w 496"/>
                    <a:gd name="T33" fmla="*/ 45 h 515"/>
                    <a:gd name="T34" fmla="*/ 2 w 496"/>
                    <a:gd name="T35" fmla="*/ 31 h 515"/>
                    <a:gd name="T36" fmla="*/ 9 w 496"/>
                    <a:gd name="T37" fmla="*/ 19 h 515"/>
                    <a:gd name="T38" fmla="*/ 19 w 496"/>
                    <a:gd name="T39" fmla="*/ 9 h 515"/>
                    <a:gd name="T40" fmla="*/ 31 w 496"/>
                    <a:gd name="T41" fmla="*/ 2 h 515"/>
                    <a:gd name="T42" fmla="*/ 46 w 496"/>
                    <a:gd name="T43" fmla="*/ 0 h 515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8730 w 10000"/>
                    <a:gd name="connsiteY3" fmla="*/ 2777 h 10000"/>
                    <a:gd name="connsiteX4" fmla="*/ 8145 w 10000"/>
                    <a:gd name="connsiteY4" fmla="*/ 3612 h 10000"/>
                    <a:gd name="connsiteX5" fmla="*/ 7480 w 10000"/>
                    <a:gd name="connsiteY5" fmla="*/ 4388 h 10000"/>
                    <a:gd name="connsiteX6" fmla="*/ 6774 w 10000"/>
                    <a:gd name="connsiteY6" fmla="*/ 5087 h 10000"/>
                    <a:gd name="connsiteX7" fmla="*/ 6008 w 10000"/>
                    <a:gd name="connsiteY7" fmla="*/ 5806 h 10000"/>
                    <a:gd name="connsiteX8" fmla="*/ 5202 w 10000"/>
                    <a:gd name="connsiteY8" fmla="*/ 6447 h 10000"/>
                    <a:gd name="connsiteX9" fmla="*/ 4375 w 10000"/>
                    <a:gd name="connsiteY9" fmla="*/ 7087 h 10000"/>
                    <a:gd name="connsiteX10" fmla="*/ 3508 w 10000"/>
                    <a:gd name="connsiteY10" fmla="*/ 7689 h 10000"/>
                    <a:gd name="connsiteX11" fmla="*/ 2641 w 10000"/>
                    <a:gd name="connsiteY11" fmla="*/ 8272 h 10000"/>
                    <a:gd name="connsiteX12" fmla="*/ 1754 w 10000"/>
                    <a:gd name="connsiteY12" fmla="*/ 8854 h 10000"/>
                    <a:gd name="connsiteX13" fmla="*/ 887 w 10000"/>
                    <a:gd name="connsiteY13" fmla="*/ 9437 h 10000"/>
                    <a:gd name="connsiteX14" fmla="*/ 0 w 10000"/>
                    <a:gd name="connsiteY14" fmla="*/ 10000 h 10000"/>
                    <a:gd name="connsiteX15" fmla="*/ 0 w 10000"/>
                    <a:gd name="connsiteY15" fmla="*/ 874 h 10000"/>
                    <a:gd name="connsiteX16" fmla="*/ 40 w 10000"/>
                    <a:gd name="connsiteY16" fmla="*/ 602 h 10000"/>
                    <a:gd name="connsiteX17" fmla="*/ 181 w 10000"/>
                    <a:gd name="connsiteY17" fmla="*/ 369 h 10000"/>
                    <a:gd name="connsiteX18" fmla="*/ 383 w 10000"/>
                    <a:gd name="connsiteY18" fmla="*/ 175 h 10000"/>
                    <a:gd name="connsiteX19" fmla="*/ 625 w 10000"/>
                    <a:gd name="connsiteY19" fmla="*/ 39 h 10000"/>
                    <a:gd name="connsiteX20" fmla="*/ 927 w 10000"/>
                    <a:gd name="connsiteY20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8145 w 10000"/>
                    <a:gd name="connsiteY3" fmla="*/ 3612 h 10000"/>
                    <a:gd name="connsiteX4" fmla="*/ 7480 w 10000"/>
                    <a:gd name="connsiteY4" fmla="*/ 4388 h 10000"/>
                    <a:gd name="connsiteX5" fmla="*/ 6774 w 10000"/>
                    <a:gd name="connsiteY5" fmla="*/ 5087 h 10000"/>
                    <a:gd name="connsiteX6" fmla="*/ 6008 w 10000"/>
                    <a:gd name="connsiteY6" fmla="*/ 5806 h 10000"/>
                    <a:gd name="connsiteX7" fmla="*/ 5202 w 10000"/>
                    <a:gd name="connsiteY7" fmla="*/ 6447 h 10000"/>
                    <a:gd name="connsiteX8" fmla="*/ 4375 w 10000"/>
                    <a:gd name="connsiteY8" fmla="*/ 7087 h 10000"/>
                    <a:gd name="connsiteX9" fmla="*/ 3508 w 10000"/>
                    <a:gd name="connsiteY9" fmla="*/ 7689 h 10000"/>
                    <a:gd name="connsiteX10" fmla="*/ 2641 w 10000"/>
                    <a:gd name="connsiteY10" fmla="*/ 8272 h 10000"/>
                    <a:gd name="connsiteX11" fmla="*/ 1754 w 10000"/>
                    <a:gd name="connsiteY11" fmla="*/ 8854 h 10000"/>
                    <a:gd name="connsiteX12" fmla="*/ 887 w 10000"/>
                    <a:gd name="connsiteY12" fmla="*/ 9437 h 10000"/>
                    <a:gd name="connsiteX13" fmla="*/ 0 w 10000"/>
                    <a:gd name="connsiteY13" fmla="*/ 10000 h 10000"/>
                    <a:gd name="connsiteX14" fmla="*/ 0 w 10000"/>
                    <a:gd name="connsiteY14" fmla="*/ 874 h 10000"/>
                    <a:gd name="connsiteX15" fmla="*/ 40 w 10000"/>
                    <a:gd name="connsiteY15" fmla="*/ 602 h 10000"/>
                    <a:gd name="connsiteX16" fmla="*/ 181 w 10000"/>
                    <a:gd name="connsiteY16" fmla="*/ 369 h 10000"/>
                    <a:gd name="connsiteX17" fmla="*/ 383 w 10000"/>
                    <a:gd name="connsiteY17" fmla="*/ 175 h 10000"/>
                    <a:gd name="connsiteX18" fmla="*/ 625 w 10000"/>
                    <a:gd name="connsiteY18" fmla="*/ 39 h 10000"/>
                    <a:gd name="connsiteX19" fmla="*/ 927 w 10000"/>
                    <a:gd name="connsiteY19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7480 w 10000"/>
                    <a:gd name="connsiteY3" fmla="*/ 4388 h 10000"/>
                    <a:gd name="connsiteX4" fmla="*/ 6774 w 10000"/>
                    <a:gd name="connsiteY4" fmla="*/ 5087 h 10000"/>
                    <a:gd name="connsiteX5" fmla="*/ 6008 w 10000"/>
                    <a:gd name="connsiteY5" fmla="*/ 5806 h 10000"/>
                    <a:gd name="connsiteX6" fmla="*/ 5202 w 10000"/>
                    <a:gd name="connsiteY6" fmla="*/ 6447 h 10000"/>
                    <a:gd name="connsiteX7" fmla="*/ 4375 w 10000"/>
                    <a:gd name="connsiteY7" fmla="*/ 7087 h 10000"/>
                    <a:gd name="connsiteX8" fmla="*/ 3508 w 10000"/>
                    <a:gd name="connsiteY8" fmla="*/ 7689 h 10000"/>
                    <a:gd name="connsiteX9" fmla="*/ 2641 w 10000"/>
                    <a:gd name="connsiteY9" fmla="*/ 8272 h 10000"/>
                    <a:gd name="connsiteX10" fmla="*/ 1754 w 10000"/>
                    <a:gd name="connsiteY10" fmla="*/ 8854 h 10000"/>
                    <a:gd name="connsiteX11" fmla="*/ 887 w 10000"/>
                    <a:gd name="connsiteY11" fmla="*/ 9437 h 10000"/>
                    <a:gd name="connsiteX12" fmla="*/ 0 w 10000"/>
                    <a:gd name="connsiteY12" fmla="*/ 10000 h 10000"/>
                    <a:gd name="connsiteX13" fmla="*/ 0 w 10000"/>
                    <a:gd name="connsiteY13" fmla="*/ 874 h 10000"/>
                    <a:gd name="connsiteX14" fmla="*/ 40 w 10000"/>
                    <a:gd name="connsiteY14" fmla="*/ 602 h 10000"/>
                    <a:gd name="connsiteX15" fmla="*/ 181 w 10000"/>
                    <a:gd name="connsiteY15" fmla="*/ 369 h 10000"/>
                    <a:gd name="connsiteX16" fmla="*/ 383 w 10000"/>
                    <a:gd name="connsiteY16" fmla="*/ 175 h 10000"/>
                    <a:gd name="connsiteX17" fmla="*/ 625 w 10000"/>
                    <a:gd name="connsiteY17" fmla="*/ 39 h 10000"/>
                    <a:gd name="connsiteX18" fmla="*/ 927 w 10000"/>
                    <a:gd name="connsiteY18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6774 w 10000"/>
                    <a:gd name="connsiteY3" fmla="*/ 5087 h 10000"/>
                    <a:gd name="connsiteX4" fmla="*/ 6008 w 10000"/>
                    <a:gd name="connsiteY4" fmla="*/ 5806 h 10000"/>
                    <a:gd name="connsiteX5" fmla="*/ 5202 w 10000"/>
                    <a:gd name="connsiteY5" fmla="*/ 6447 h 10000"/>
                    <a:gd name="connsiteX6" fmla="*/ 4375 w 10000"/>
                    <a:gd name="connsiteY6" fmla="*/ 7087 h 10000"/>
                    <a:gd name="connsiteX7" fmla="*/ 3508 w 10000"/>
                    <a:gd name="connsiteY7" fmla="*/ 7689 h 10000"/>
                    <a:gd name="connsiteX8" fmla="*/ 2641 w 10000"/>
                    <a:gd name="connsiteY8" fmla="*/ 8272 h 10000"/>
                    <a:gd name="connsiteX9" fmla="*/ 1754 w 10000"/>
                    <a:gd name="connsiteY9" fmla="*/ 8854 h 10000"/>
                    <a:gd name="connsiteX10" fmla="*/ 887 w 10000"/>
                    <a:gd name="connsiteY10" fmla="*/ 9437 h 10000"/>
                    <a:gd name="connsiteX11" fmla="*/ 0 w 10000"/>
                    <a:gd name="connsiteY11" fmla="*/ 10000 h 10000"/>
                    <a:gd name="connsiteX12" fmla="*/ 0 w 10000"/>
                    <a:gd name="connsiteY12" fmla="*/ 874 h 10000"/>
                    <a:gd name="connsiteX13" fmla="*/ 40 w 10000"/>
                    <a:gd name="connsiteY13" fmla="*/ 602 h 10000"/>
                    <a:gd name="connsiteX14" fmla="*/ 181 w 10000"/>
                    <a:gd name="connsiteY14" fmla="*/ 369 h 10000"/>
                    <a:gd name="connsiteX15" fmla="*/ 383 w 10000"/>
                    <a:gd name="connsiteY15" fmla="*/ 175 h 10000"/>
                    <a:gd name="connsiteX16" fmla="*/ 625 w 10000"/>
                    <a:gd name="connsiteY16" fmla="*/ 39 h 10000"/>
                    <a:gd name="connsiteX17" fmla="*/ 927 w 10000"/>
                    <a:gd name="connsiteY17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6008 w 10000"/>
                    <a:gd name="connsiteY3" fmla="*/ 5806 h 10000"/>
                    <a:gd name="connsiteX4" fmla="*/ 5202 w 10000"/>
                    <a:gd name="connsiteY4" fmla="*/ 6447 h 10000"/>
                    <a:gd name="connsiteX5" fmla="*/ 4375 w 10000"/>
                    <a:gd name="connsiteY5" fmla="*/ 7087 h 10000"/>
                    <a:gd name="connsiteX6" fmla="*/ 3508 w 10000"/>
                    <a:gd name="connsiteY6" fmla="*/ 7689 h 10000"/>
                    <a:gd name="connsiteX7" fmla="*/ 2641 w 10000"/>
                    <a:gd name="connsiteY7" fmla="*/ 8272 h 10000"/>
                    <a:gd name="connsiteX8" fmla="*/ 1754 w 10000"/>
                    <a:gd name="connsiteY8" fmla="*/ 8854 h 10000"/>
                    <a:gd name="connsiteX9" fmla="*/ 887 w 10000"/>
                    <a:gd name="connsiteY9" fmla="*/ 9437 h 10000"/>
                    <a:gd name="connsiteX10" fmla="*/ 0 w 10000"/>
                    <a:gd name="connsiteY10" fmla="*/ 10000 h 10000"/>
                    <a:gd name="connsiteX11" fmla="*/ 0 w 10000"/>
                    <a:gd name="connsiteY11" fmla="*/ 874 h 10000"/>
                    <a:gd name="connsiteX12" fmla="*/ 40 w 10000"/>
                    <a:gd name="connsiteY12" fmla="*/ 602 h 10000"/>
                    <a:gd name="connsiteX13" fmla="*/ 181 w 10000"/>
                    <a:gd name="connsiteY13" fmla="*/ 369 h 10000"/>
                    <a:gd name="connsiteX14" fmla="*/ 383 w 10000"/>
                    <a:gd name="connsiteY14" fmla="*/ 175 h 10000"/>
                    <a:gd name="connsiteX15" fmla="*/ 625 w 10000"/>
                    <a:gd name="connsiteY15" fmla="*/ 39 h 10000"/>
                    <a:gd name="connsiteX16" fmla="*/ 927 w 10000"/>
                    <a:gd name="connsiteY16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5202 w 10000"/>
                    <a:gd name="connsiteY3" fmla="*/ 6447 h 10000"/>
                    <a:gd name="connsiteX4" fmla="*/ 4375 w 10000"/>
                    <a:gd name="connsiteY4" fmla="*/ 7087 h 10000"/>
                    <a:gd name="connsiteX5" fmla="*/ 3508 w 10000"/>
                    <a:gd name="connsiteY5" fmla="*/ 7689 h 10000"/>
                    <a:gd name="connsiteX6" fmla="*/ 2641 w 10000"/>
                    <a:gd name="connsiteY6" fmla="*/ 8272 h 10000"/>
                    <a:gd name="connsiteX7" fmla="*/ 1754 w 10000"/>
                    <a:gd name="connsiteY7" fmla="*/ 8854 h 10000"/>
                    <a:gd name="connsiteX8" fmla="*/ 887 w 10000"/>
                    <a:gd name="connsiteY8" fmla="*/ 9437 h 10000"/>
                    <a:gd name="connsiteX9" fmla="*/ 0 w 10000"/>
                    <a:gd name="connsiteY9" fmla="*/ 10000 h 10000"/>
                    <a:gd name="connsiteX10" fmla="*/ 0 w 10000"/>
                    <a:gd name="connsiteY10" fmla="*/ 874 h 10000"/>
                    <a:gd name="connsiteX11" fmla="*/ 40 w 10000"/>
                    <a:gd name="connsiteY11" fmla="*/ 602 h 10000"/>
                    <a:gd name="connsiteX12" fmla="*/ 181 w 10000"/>
                    <a:gd name="connsiteY12" fmla="*/ 369 h 10000"/>
                    <a:gd name="connsiteX13" fmla="*/ 383 w 10000"/>
                    <a:gd name="connsiteY13" fmla="*/ 175 h 10000"/>
                    <a:gd name="connsiteX14" fmla="*/ 625 w 10000"/>
                    <a:gd name="connsiteY14" fmla="*/ 39 h 10000"/>
                    <a:gd name="connsiteX15" fmla="*/ 927 w 10000"/>
                    <a:gd name="connsiteY15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4375 w 10000"/>
                    <a:gd name="connsiteY3" fmla="*/ 7087 h 10000"/>
                    <a:gd name="connsiteX4" fmla="*/ 3508 w 10000"/>
                    <a:gd name="connsiteY4" fmla="*/ 7689 h 10000"/>
                    <a:gd name="connsiteX5" fmla="*/ 2641 w 10000"/>
                    <a:gd name="connsiteY5" fmla="*/ 8272 h 10000"/>
                    <a:gd name="connsiteX6" fmla="*/ 1754 w 10000"/>
                    <a:gd name="connsiteY6" fmla="*/ 8854 h 10000"/>
                    <a:gd name="connsiteX7" fmla="*/ 887 w 10000"/>
                    <a:gd name="connsiteY7" fmla="*/ 9437 h 10000"/>
                    <a:gd name="connsiteX8" fmla="*/ 0 w 10000"/>
                    <a:gd name="connsiteY8" fmla="*/ 10000 h 10000"/>
                    <a:gd name="connsiteX9" fmla="*/ 0 w 10000"/>
                    <a:gd name="connsiteY9" fmla="*/ 874 h 10000"/>
                    <a:gd name="connsiteX10" fmla="*/ 40 w 10000"/>
                    <a:gd name="connsiteY10" fmla="*/ 602 h 10000"/>
                    <a:gd name="connsiteX11" fmla="*/ 181 w 10000"/>
                    <a:gd name="connsiteY11" fmla="*/ 369 h 10000"/>
                    <a:gd name="connsiteX12" fmla="*/ 383 w 10000"/>
                    <a:gd name="connsiteY12" fmla="*/ 175 h 10000"/>
                    <a:gd name="connsiteX13" fmla="*/ 625 w 10000"/>
                    <a:gd name="connsiteY13" fmla="*/ 39 h 10000"/>
                    <a:gd name="connsiteX14" fmla="*/ 927 w 10000"/>
                    <a:gd name="connsiteY14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3508 w 10000"/>
                    <a:gd name="connsiteY3" fmla="*/ 7689 h 10000"/>
                    <a:gd name="connsiteX4" fmla="*/ 2641 w 10000"/>
                    <a:gd name="connsiteY4" fmla="*/ 8272 h 10000"/>
                    <a:gd name="connsiteX5" fmla="*/ 1754 w 10000"/>
                    <a:gd name="connsiteY5" fmla="*/ 8854 h 10000"/>
                    <a:gd name="connsiteX6" fmla="*/ 887 w 10000"/>
                    <a:gd name="connsiteY6" fmla="*/ 9437 h 10000"/>
                    <a:gd name="connsiteX7" fmla="*/ 0 w 10000"/>
                    <a:gd name="connsiteY7" fmla="*/ 10000 h 10000"/>
                    <a:gd name="connsiteX8" fmla="*/ 0 w 10000"/>
                    <a:gd name="connsiteY8" fmla="*/ 874 h 10000"/>
                    <a:gd name="connsiteX9" fmla="*/ 40 w 10000"/>
                    <a:gd name="connsiteY9" fmla="*/ 602 h 10000"/>
                    <a:gd name="connsiteX10" fmla="*/ 181 w 10000"/>
                    <a:gd name="connsiteY10" fmla="*/ 369 h 10000"/>
                    <a:gd name="connsiteX11" fmla="*/ 383 w 10000"/>
                    <a:gd name="connsiteY11" fmla="*/ 175 h 10000"/>
                    <a:gd name="connsiteX12" fmla="*/ 625 w 10000"/>
                    <a:gd name="connsiteY12" fmla="*/ 39 h 10000"/>
                    <a:gd name="connsiteX13" fmla="*/ 927 w 10000"/>
                    <a:gd name="connsiteY13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2641 w 10000"/>
                    <a:gd name="connsiteY3" fmla="*/ 8272 h 10000"/>
                    <a:gd name="connsiteX4" fmla="*/ 1754 w 10000"/>
                    <a:gd name="connsiteY4" fmla="*/ 8854 h 10000"/>
                    <a:gd name="connsiteX5" fmla="*/ 887 w 10000"/>
                    <a:gd name="connsiteY5" fmla="*/ 9437 h 10000"/>
                    <a:gd name="connsiteX6" fmla="*/ 0 w 10000"/>
                    <a:gd name="connsiteY6" fmla="*/ 10000 h 10000"/>
                    <a:gd name="connsiteX7" fmla="*/ 0 w 10000"/>
                    <a:gd name="connsiteY7" fmla="*/ 874 h 10000"/>
                    <a:gd name="connsiteX8" fmla="*/ 40 w 10000"/>
                    <a:gd name="connsiteY8" fmla="*/ 602 h 10000"/>
                    <a:gd name="connsiteX9" fmla="*/ 181 w 10000"/>
                    <a:gd name="connsiteY9" fmla="*/ 369 h 10000"/>
                    <a:gd name="connsiteX10" fmla="*/ 383 w 10000"/>
                    <a:gd name="connsiteY10" fmla="*/ 175 h 10000"/>
                    <a:gd name="connsiteX11" fmla="*/ 625 w 10000"/>
                    <a:gd name="connsiteY11" fmla="*/ 39 h 10000"/>
                    <a:gd name="connsiteX12" fmla="*/ 927 w 10000"/>
                    <a:gd name="connsiteY12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1754 w 10000"/>
                    <a:gd name="connsiteY3" fmla="*/ 8854 h 10000"/>
                    <a:gd name="connsiteX4" fmla="*/ 887 w 10000"/>
                    <a:gd name="connsiteY4" fmla="*/ 9437 h 10000"/>
                    <a:gd name="connsiteX5" fmla="*/ 0 w 10000"/>
                    <a:gd name="connsiteY5" fmla="*/ 10000 h 10000"/>
                    <a:gd name="connsiteX6" fmla="*/ 0 w 10000"/>
                    <a:gd name="connsiteY6" fmla="*/ 874 h 10000"/>
                    <a:gd name="connsiteX7" fmla="*/ 40 w 10000"/>
                    <a:gd name="connsiteY7" fmla="*/ 602 h 10000"/>
                    <a:gd name="connsiteX8" fmla="*/ 181 w 10000"/>
                    <a:gd name="connsiteY8" fmla="*/ 369 h 10000"/>
                    <a:gd name="connsiteX9" fmla="*/ 383 w 10000"/>
                    <a:gd name="connsiteY9" fmla="*/ 175 h 10000"/>
                    <a:gd name="connsiteX10" fmla="*/ 625 w 10000"/>
                    <a:gd name="connsiteY10" fmla="*/ 39 h 10000"/>
                    <a:gd name="connsiteX11" fmla="*/ 927 w 10000"/>
                    <a:gd name="connsiteY11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887 w 10000"/>
                    <a:gd name="connsiteY3" fmla="*/ 9437 h 10000"/>
                    <a:gd name="connsiteX4" fmla="*/ 0 w 10000"/>
                    <a:gd name="connsiteY4" fmla="*/ 10000 h 10000"/>
                    <a:gd name="connsiteX5" fmla="*/ 0 w 10000"/>
                    <a:gd name="connsiteY5" fmla="*/ 874 h 10000"/>
                    <a:gd name="connsiteX6" fmla="*/ 40 w 10000"/>
                    <a:gd name="connsiteY6" fmla="*/ 602 h 10000"/>
                    <a:gd name="connsiteX7" fmla="*/ 181 w 10000"/>
                    <a:gd name="connsiteY7" fmla="*/ 369 h 10000"/>
                    <a:gd name="connsiteX8" fmla="*/ 383 w 10000"/>
                    <a:gd name="connsiteY8" fmla="*/ 175 h 10000"/>
                    <a:gd name="connsiteX9" fmla="*/ 625 w 10000"/>
                    <a:gd name="connsiteY9" fmla="*/ 39 h 10000"/>
                    <a:gd name="connsiteX10" fmla="*/ 927 w 10000"/>
                    <a:gd name="connsiteY10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0 w 10000"/>
                    <a:gd name="connsiteY3" fmla="*/ 10000 h 10000"/>
                    <a:gd name="connsiteX4" fmla="*/ 0 w 10000"/>
                    <a:gd name="connsiteY4" fmla="*/ 874 h 10000"/>
                    <a:gd name="connsiteX5" fmla="*/ 40 w 10000"/>
                    <a:gd name="connsiteY5" fmla="*/ 602 h 10000"/>
                    <a:gd name="connsiteX6" fmla="*/ 181 w 10000"/>
                    <a:gd name="connsiteY6" fmla="*/ 369 h 10000"/>
                    <a:gd name="connsiteX7" fmla="*/ 383 w 10000"/>
                    <a:gd name="connsiteY7" fmla="*/ 175 h 10000"/>
                    <a:gd name="connsiteX8" fmla="*/ 625 w 10000"/>
                    <a:gd name="connsiteY8" fmla="*/ 39 h 10000"/>
                    <a:gd name="connsiteX9" fmla="*/ 927 w 10000"/>
                    <a:gd name="connsiteY9" fmla="*/ 0 h 10000"/>
                    <a:gd name="connsiteX0" fmla="*/ 927 w 10000"/>
                    <a:gd name="connsiteY0" fmla="*/ 0 h 10037"/>
                    <a:gd name="connsiteX1" fmla="*/ 10000 w 10000"/>
                    <a:gd name="connsiteY1" fmla="*/ 0 h 10037"/>
                    <a:gd name="connsiteX2" fmla="*/ 9657 w 10000"/>
                    <a:gd name="connsiteY2" fmla="*/ 990 h 10037"/>
                    <a:gd name="connsiteX3" fmla="*/ 116 w 10000"/>
                    <a:gd name="connsiteY3" fmla="*/ 10037 h 10037"/>
                    <a:gd name="connsiteX4" fmla="*/ 0 w 10000"/>
                    <a:gd name="connsiteY4" fmla="*/ 874 h 10037"/>
                    <a:gd name="connsiteX5" fmla="*/ 40 w 10000"/>
                    <a:gd name="connsiteY5" fmla="*/ 602 h 10037"/>
                    <a:gd name="connsiteX6" fmla="*/ 181 w 10000"/>
                    <a:gd name="connsiteY6" fmla="*/ 369 h 10037"/>
                    <a:gd name="connsiteX7" fmla="*/ 383 w 10000"/>
                    <a:gd name="connsiteY7" fmla="*/ 175 h 10037"/>
                    <a:gd name="connsiteX8" fmla="*/ 625 w 10000"/>
                    <a:gd name="connsiteY8" fmla="*/ 39 h 10037"/>
                    <a:gd name="connsiteX9" fmla="*/ 927 w 10000"/>
                    <a:gd name="connsiteY9" fmla="*/ 0 h 10037"/>
                    <a:gd name="connsiteX0" fmla="*/ 927 w 10000"/>
                    <a:gd name="connsiteY0" fmla="*/ 0 h 10037"/>
                    <a:gd name="connsiteX1" fmla="*/ 10000 w 10000"/>
                    <a:gd name="connsiteY1" fmla="*/ 0 h 10037"/>
                    <a:gd name="connsiteX2" fmla="*/ 9657 w 10000"/>
                    <a:gd name="connsiteY2" fmla="*/ 990 h 10037"/>
                    <a:gd name="connsiteX3" fmla="*/ 116 w 10000"/>
                    <a:gd name="connsiteY3" fmla="*/ 10037 h 10037"/>
                    <a:gd name="connsiteX4" fmla="*/ 0 w 10000"/>
                    <a:gd name="connsiteY4" fmla="*/ 874 h 10037"/>
                    <a:gd name="connsiteX5" fmla="*/ 40 w 10000"/>
                    <a:gd name="connsiteY5" fmla="*/ 602 h 10037"/>
                    <a:gd name="connsiteX6" fmla="*/ 383 w 10000"/>
                    <a:gd name="connsiteY6" fmla="*/ 175 h 10037"/>
                    <a:gd name="connsiteX7" fmla="*/ 625 w 10000"/>
                    <a:gd name="connsiteY7" fmla="*/ 39 h 10037"/>
                    <a:gd name="connsiteX8" fmla="*/ 927 w 10000"/>
                    <a:gd name="connsiteY8" fmla="*/ 0 h 10037"/>
                    <a:gd name="connsiteX0" fmla="*/ 927 w 10000"/>
                    <a:gd name="connsiteY0" fmla="*/ 0 h 10037"/>
                    <a:gd name="connsiteX1" fmla="*/ 10000 w 10000"/>
                    <a:gd name="connsiteY1" fmla="*/ 0 h 10037"/>
                    <a:gd name="connsiteX2" fmla="*/ 9657 w 10000"/>
                    <a:gd name="connsiteY2" fmla="*/ 990 h 10037"/>
                    <a:gd name="connsiteX3" fmla="*/ 116 w 10000"/>
                    <a:gd name="connsiteY3" fmla="*/ 10037 h 10037"/>
                    <a:gd name="connsiteX4" fmla="*/ 0 w 10000"/>
                    <a:gd name="connsiteY4" fmla="*/ 874 h 10037"/>
                    <a:gd name="connsiteX5" fmla="*/ 40 w 10000"/>
                    <a:gd name="connsiteY5" fmla="*/ 602 h 10037"/>
                    <a:gd name="connsiteX6" fmla="*/ 383 w 10000"/>
                    <a:gd name="connsiteY6" fmla="*/ 175 h 10037"/>
                    <a:gd name="connsiteX7" fmla="*/ 927 w 10000"/>
                    <a:gd name="connsiteY7" fmla="*/ 0 h 10037"/>
                    <a:gd name="connsiteX0" fmla="*/ 927 w 10000"/>
                    <a:gd name="connsiteY0" fmla="*/ 0 h 10037"/>
                    <a:gd name="connsiteX1" fmla="*/ 10000 w 10000"/>
                    <a:gd name="connsiteY1" fmla="*/ 0 h 10037"/>
                    <a:gd name="connsiteX2" fmla="*/ 9657 w 10000"/>
                    <a:gd name="connsiteY2" fmla="*/ 990 h 10037"/>
                    <a:gd name="connsiteX3" fmla="*/ 116 w 10000"/>
                    <a:gd name="connsiteY3" fmla="*/ 10037 h 10037"/>
                    <a:gd name="connsiteX4" fmla="*/ 0 w 10000"/>
                    <a:gd name="connsiteY4" fmla="*/ 874 h 10037"/>
                    <a:gd name="connsiteX5" fmla="*/ 40 w 10000"/>
                    <a:gd name="connsiteY5" fmla="*/ 602 h 10037"/>
                    <a:gd name="connsiteX6" fmla="*/ 927 w 10000"/>
                    <a:gd name="connsiteY6" fmla="*/ 0 h 10037"/>
                    <a:gd name="connsiteX0" fmla="*/ 1038 w 10111"/>
                    <a:gd name="connsiteY0" fmla="*/ 135 h 10172"/>
                    <a:gd name="connsiteX1" fmla="*/ 10111 w 10111"/>
                    <a:gd name="connsiteY1" fmla="*/ 135 h 10172"/>
                    <a:gd name="connsiteX2" fmla="*/ 9768 w 10111"/>
                    <a:gd name="connsiteY2" fmla="*/ 1125 h 10172"/>
                    <a:gd name="connsiteX3" fmla="*/ 227 w 10111"/>
                    <a:gd name="connsiteY3" fmla="*/ 10172 h 10172"/>
                    <a:gd name="connsiteX4" fmla="*/ 111 w 10111"/>
                    <a:gd name="connsiteY4" fmla="*/ 1009 h 10172"/>
                    <a:gd name="connsiteX5" fmla="*/ 1038 w 10111"/>
                    <a:gd name="connsiteY5" fmla="*/ 135 h 10172"/>
                    <a:gd name="connsiteX0" fmla="*/ 965 w 10038"/>
                    <a:gd name="connsiteY0" fmla="*/ 135 h 10172"/>
                    <a:gd name="connsiteX1" fmla="*/ 10038 w 10038"/>
                    <a:gd name="connsiteY1" fmla="*/ 135 h 10172"/>
                    <a:gd name="connsiteX2" fmla="*/ 9695 w 10038"/>
                    <a:gd name="connsiteY2" fmla="*/ 1125 h 10172"/>
                    <a:gd name="connsiteX3" fmla="*/ 154 w 10038"/>
                    <a:gd name="connsiteY3" fmla="*/ 10172 h 10172"/>
                    <a:gd name="connsiteX4" fmla="*/ 193 w 10038"/>
                    <a:gd name="connsiteY4" fmla="*/ 1009 h 10172"/>
                    <a:gd name="connsiteX5" fmla="*/ 965 w 10038"/>
                    <a:gd name="connsiteY5" fmla="*/ 135 h 10172"/>
                    <a:gd name="connsiteX0" fmla="*/ 965 w 10038"/>
                    <a:gd name="connsiteY0" fmla="*/ 135 h 10172"/>
                    <a:gd name="connsiteX1" fmla="*/ 10038 w 10038"/>
                    <a:gd name="connsiteY1" fmla="*/ 135 h 10172"/>
                    <a:gd name="connsiteX2" fmla="*/ 9695 w 10038"/>
                    <a:gd name="connsiteY2" fmla="*/ 1125 h 10172"/>
                    <a:gd name="connsiteX3" fmla="*/ 154 w 10038"/>
                    <a:gd name="connsiteY3" fmla="*/ 10172 h 10172"/>
                    <a:gd name="connsiteX4" fmla="*/ 193 w 10038"/>
                    <a:gd name="connsiteY4" fmla="*/ 1009 h 10172"/>
                    <a:gd name="connsiteX5" fmla="*/ 965 w 10038"/>
                    <a:gd name="connsiteY5" fmla="*/ 135 h 10172"/>
                    <a:gd name="connsiteX0" fmla="*/ 877 w 9950"/>
                    <a:gd name="connsiteY0" fmla="*/ 0 h 10037"/>
                    <a:gd name="connsiteX1" fmla="*/ 9950 w 9950"/>
                    <a:gd name="connsiteY1" fmla="*/ 0 h 10037"/>
                    <a:gd name="connsiteX2" fmla="*/ 9607 w 9950"/>
                    <a:gd name="connsiteY2" fmla="*/ 990 h 10037"/>
                    <a:gd name="connsiteX3" fmla="*/ 66 w 9950"/>
                    <a:gd name="connsiteY3" fmla="*/ 10037 h 10037"/>
                    <a:gd name="connsiteX4" fmla="*/ 105 w 9950"/>
                    <a:gd name="connsiteY4" fmla="*/ 874 h 10037"/>
                    <a:gd name="connsiteX5" fmla="*/ 877 w 9950"/>
                    <a:gd name="connsiteY5" fmla="*/ 0 h 10037"/>
                    <a:gd name="connsiteX0" fmla="*/ 824 w 9943"/>
                    <a:gd name="connsiteY0" fmla="*/ 0 h 10000"/>
                    <a:gd name="connsiteX1" fmla="*/ 9943 w 9943"/>
                    <a:gd name="connsiteY1" fmla="*/ 0 h 10000"/>
                    <a:gd name="connsiteX2" fmla="*/ 9598 w 9943"/>
                    <a:gd name="connsiteY2" fmla="*/ 986 h 10000"/>
                    <a:gd name="connsiteX3" fmla="*/ 9 w 9943"/>
                    <a:gd name="connsiteY3" fmla="*/ 10000 h 10000"/>
                    <a:gd name="connsiteX4" fmla="*/ 49 w 9943"/>
                    <a:gd name="connsiteY4" fmla="*/ 871 h 10000"/>
                    <a:gd name="connsiteX5" fmla="*/ 824 w 9943"/>
                    <a:gd name="connsiteY5" fmla="*/ 0 h 10000"/>
                    <a:gd name="connsiteX0" fmla="*/ 828 w 9999"/>
                    <a:gd name="connsiteY0" fmla="*/ 0 h 10000"/>
                    <a:gd name="connsiteX1" fmla="*/ 9999 w 9999"/>
                    <a:gd name="connsiteY1" fmla="*/ 0 h 10000"/>
                    <a:gd name="connsiteX2" fmla="*/ 9652 w 9999"/>
                    <a:gd name="connsiteY2" fmla="*/ 986 h 10000"/>
                    <a:gd name="connsiteX3" fmla="*/ 8 w 9999"/>
                    <a:gd name="connsiteY3" fmla="*/ 10000 h 10000"/>
                    <a:gd name="connsiteX4" fmla="*/ 48 w 9999"/>
                    <a:gd name="connsiteY4" fmla="*/ 871 h 10000"/>
                    <a:gd name="connsiteX5" fmla="*/ 828 w 9999"/>
                    <a:gd name="connsiteY5" fmla="*/ 0 h 10000"/>
                    <a:gd name="connsiteX0" fmla="*/ 935 w 10000"/>
                    <a:gd name="connsiteY0" fmla="*/ 67 h 10000"/>
                    <a:gd name="connsiteX1" fmla="*/ 10000 w 10000"/>
                    <a:gd name="connsiteY1" fmla="*/ 0 h 10000"/>
                    <a:gd name="connsiteX2" fmla="*/ 9653 w 10000"/>
                    <a:gd name="connsiteY2" fmla="*/ 986 h 10000"/>
                    <a:gd name="connsiteX3" fmla="*/ 8 w 10000"/>
                    <a:gd name="connsiteY3" fmla="*/ 10000 h 10000"/>
                    <a:gd name="connsiteX4" fmla="*/ 48 w 10000"/>
                    <a:gd name="connsiteY4" fmla="*/ 871 h 10000"/>
                    <a:gd name="connsiteX5" fmla="*/ 935 w 10000"/>
                    <a:gd name="connsiteY5" fmla="*/ 67 h 10000"/>
                    <a:gd name="connsiteX0" fmla="*/ 935 w 10000"/>
                    <a:gd name="connsiteY0" fmla="*/ 67 h 10000"/>
                    <a:gd name="connsiteX1" fmla="*/ 10000 w 10000"/>
                    <a:gd name="connsiteY1" fmla="*/ 0 h 10000"/>
                    <a:gd name="connsiteX2" fmla="*/ 9653 w 10000"/>
                    <a:gd name="connsiteY2" fmla="*/ 986 h 10000"/>
                    <a:gd name="connsiteX3" fmla="*/ 8 w 10000"/>
                    <a:gd name="connsiteY3" fmla="*/ 10000 h 10000"/>
                    <a:gd name="connsiteX4" fmla="*/ 48 w 10000"/>
                    <a:gd name="connsiteY4" fmla="*/ 871 h 10000"/>
                    <a:gd name="connsiteX5" fmla="*/ 935 w 10000"/>
                    <a:gd name="connsiteY5" fmla="*/ 67 h 10000"/>
                    <a:gd name="connsiteX0" fmla="*/ 935 w 10071"/>
                    <a:gd name="connsiteY0" fmla="*/ 0 h 9933"/>
                    <a:gd name="connsiteX1" fmla="*/ 10071 w 10071"/>
                    <a:gd name="connsiteY1" fmla="*/ 0 h 9933"/>
                    <a:gd name="connsiteX2" fmla="*/ 9653 w 10071"/>
                    <a:gd name="connsiteY2" fmla="*/ 919 h 9933"/>
                    <a:gd name="connsiteX3" fmla="*/ 8 w 10071"/>
                    <a:gd name="connsiteY3" fmla="*/ 9933 h 9933"/>
                    <a:gd name="connsiteX4" fmla="*/ 48 w 10071"/>
                    <a:gd name="connsiteY4" fmla="*/ 804 h 9933"/>
                    <a:gd name="connsiteX5" fmla="*/ 935 w 10071"/>
                    <a:gd name="connsiteY5" fmla="*/ 0 h 9933"/>
                    <a:gd name="connsiteX0" fmla="*/ 928 w 10000"/>
                    <a:gd name="connsiteY0" fmla="*/ 0 h 10000"/>
                    <a:gd name="connsiteX1" fmla="*/ 10000 w 10000"/>
                    <a:gd name="connsiteY1" fmla="*/ 0 h 10000"/>
                    <a:gd name="connsiteX2" fmla="*/ 9726 w 10000"/>
                    <a:gd name="connsiteY2" fmla="*/ 823 h 10000"/>
                    <a:gd name="connsiteX3" fmla="*/ 8 w 10000"/>
                    <a:gd name="connsiteY3" fmla="*/ 10000 h 10000"/>
                    <a:gd name="connsiteX4" fmla="*/ 48 w 10000"/>
                    <a:gd name="connsiteY4" fmla="*/ 809 h 10000"/>
                    <a:gd name="connsiteX5" fmla="*/ 928 w 10000"/>
                    <a:gd name="connsiteY5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00" h="10000">
                      <a:moveTo>
                        <a:pt x="928" y="0"/>
                      </a:moveTo>
                      <a:lnTo>
                        <a:pt x="10000" y="0"/>
                      </a:lnTo>
                      <a:lnTo>
                        <a:pt x="9726" y="823"/>
                      </a:lnTo>
                      <a:lnTo>
                        <a:pt x="8" y="10000"/>
                      </a:lnTo>
                      <a:cubicBezTo>
                        <a:pt x="-31" y="6936"/>
                        <a:pt x="87" y="3873"/>
                        <a:pt x="48" y="809"/>
                      </a:cubicBezTo>
                      <a:cubicBezTo>
                        <a:pt x="456" y="1220"/>
                        <a:pt x="-397" y="220"/>
                        <a:pt x="928" y="0"/>
                      </a:cubicBezTo>
                      <a:close/>
                    </a:path>
                  </a:pathLst>
                </a:custGeom>
                <a:solidFill>
                  <a:srgbClr val="BA9573">
                    <a:lumMod val="75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Freeform 51"/>
                <p:cNvSpPr>
                  <a:spLocks/>
                </p:cNvSpPr>
                <p:nvPr/>
              </p:nvSpPr>
              <p:spPr bwMode="auto">
                <a:xfrm>
                  <a:off x="2855241" y="1528455"/>
                  <a:ext cx="2871274" cy="4049231"/>
                </a:xfrm>
                <a:custGeom>
                  <a:avLst/>
                  <a:gdLst>
                    <a:gd name="connsiteX0" fmla="*/ 24455 w 2897473"/>
                    <a:gd name="connsiteY0" fmla="*/ 0 h 4064314"/>
                    <a:gd name="connsiteX1" fmla="*/ 503886 w 2897473"/>
                    <a:gd name="connsiteY1" fmla="*/ 16319 h 4064314"/>
                    <a:gd name="connsiteX2" fmla="*/ 2897473 w 2897473"/>
                    <a:gd name="connsiteY2" fmla="*/ 16319 h 4064314"/>
                    <a:gd name="connsiteX3" fmla="*/ 2897473 w 2897473"/>
                    <a:gd name="connsiteY3" fmla="*/ 3514300 h 4064314"/>
                    <a:gd name="connsiteX4" fmla="*/ 2894746 w 2897473"/>
                    <a:gd name="connsiteY4" fmla="*/ 3559338 h 4064314"/>
                    <a:gd name="connsiteX5" fmla="*/ 2887929 w 2897473"/>
                    <a:gd name="connsiteY5" fmla="*/ 3596188 h 4064314"/>
                    <a:gd name="connsiteX6" fmla="*/ 2875657 w 2897473"/>
                    <a:gd name="connsiteY6" fmla="*/ 3630308 h 4064314"/>
                    <a:gd name="connsiteX7" fmla="*/ 2862022 w 2897473"/>
                    <a:gd name="connsiteY7" fmla="*/ 3658969 h 4064314"/>
                    <a:gd name="connsiteX8" fmla="*/ 2840206 w 2897473"/>
                    <a:gd name="connsiteY8" fmla="*/ 3682170 h 4064314"/>
                    <a:gd name="connsiteX9" fmla="*/ 2814300 w 2897473"/>
                    <a:gd name="connsiteY9" fmla="*/ 3701277 h 4064314"/>
                    <a:gd name="connsiteX10" fmla="*/ 2782939 w 2897473"/>
                    <a:gd name="connsiteY10" fmla="*/ 3713561 h 4064314"/>
                    <a:gd name="connsiteX11" fmla="*/ 1784858 w 2897473"/>
                    <a:gd name="connsiteY11" fmla="*/ 4064314 h 4064314"/>
                    <a:gd name="connsiteX12" fmla="*/ 36851 w 2897473"/>
                    <a:gd name="connsiteY12" fmla="*/ 4064314 h 4064314"/>
                    <a:gd name="connsiteX13" fmla="*/ 36851 w 2897473"/>
                    <a:gd name="connsiteY13" fmla="*/ 407429 h 4064314"/>
                    <a:gd name="connsiteX14" fmla="*/ 35451 w 2897473"/>
                    <a:gd name="connsiteY14" fmla="*/ 361397 h 4064314"/>
                    <a:gd name="connsiteX15" fmla="*/ 0 w 2897473"/>
                    <a:gd name="connsiteY15" fmla="*/ 377352 h 4064314"/>
                    <a:gd name="connsiteX16" fmla="*/ 0 w 2897473"/>
                    <a:gd name="connsiteY16" fmla="*/ 33423 h 4064314"/>
                    <a:gd name="connsiteX17" fmla="*/ 25472 w 2897473"/>
                    <a:gd name="connsiteY17" fmla="*/ 33423 h 4064314"/>
                    <a:gd name="connsiteX0" fmla="*/ 25472 w 2897473"/>
                    <a:gd name="connsiteY0" fmla="*/ 17104 h 4047995"/>
                    <a:gd name="connsiteX1" fmla="*/ 503886 w 2897473"/>
                    <a:gd name="connsiteY1" fmla="*/ 0 h 4047995"/>
                    <a:gd name="connsiteX2" fmla="*/ 2897473 w 2897473"/>
                    <a:gd name="connsiteY2" fmla="*/ 0 h 4047995"/>
                    <a:gd name="connsiteX3" fmla="*/ 2897473 w 2897473"/>
                    <a:gd name="connsiteY3" fmla="*/ 3497981 h 4047995"/>
                    <a:gd name="connsiteX4" fmla="*/ 2894746 w 2897473"/>
                    <a:gd name="connsiteY4" fmla="*/ 3543019 h 4047995"/>
                    <a:gd name="connsiteX5" fmla="*/ 2887929 w 2897473"/>
                    <a:gd name="connsiteY5" fmla="*/ 3579869 h 4047995"/>
                    <a:gd name="connsiteX6" fmla="*/ 2875657 w 2897473"/>
                    <a:gd name="connsiteY6" fmla="*/ 3613989 h 4047995"/>
                    <a:gd name="connsiteX7" fmla="*/ 2862022 w 2897473"/>
                    <a:gd name="connsiteY7" fmla="*/ 3642650 h 4047995"/>
                    <a:gd name="connsiteX8" fmla="*/ 2840206 w 2897473"/>
                    <a:gd name="connsiteY8" fmla="*/ 3665851 h 4047995"/>
                    <a:gd name="connsiteX9" fmla="*/ 2814300 w 2897473"/>
                    <a:gd name="connsiteY9" fmla="*/ 3684958 h 4047995"/>
                    <a:gd name="connsiteX10" fmla="*/ 2782939 w 2897473"/>
                    <a:gd name="connsiteY10" fmla="*/ 3697242 h 4047995"/>
                    <a:gd name="connsiteX11" fmla="*/ 1784858 w 2897473"/>
                    <a:gd name="connsiteY11" fmla="*/ 4047995 h 4047995"/>
                    <a:gd name="connsiteX12" fmla="*/ 36851 w 2897473"/>
                    <a:gd name="connsiteY12" fmla="*/ 4047995 h 4047995"/>
                    <a:gd name="connsiteX13" fmla="*/ 36851 w 2897473"/>
                    <a:gd name="connsiteY13" fmla="*/ 391110 h 4047995"/>
                    <a:gd name="connsiteX14" fmla="*/ 35451 w 2897473"/>
                    <a:gd name="connsiteY14" fmla="*/ 345078 h 4047995"/>
                    <a:gd name="connsiteX15" fmla="*/ 0 w 2897473"/>
                    <a:gd name="connsiteY15" fmla="*/ 361033 h 4047995"/>
                    <a:gd name="connsiteX16" fmla="*/ 0 w 2897473"/>
                    <a:gd name="connsiteY16" fmla="*/ 17104 h 4047995"/>
                    <a:gd name="connsiteX17" fmla="*/ 25472 w 2897473"/>
                    <a:gd name="connsiteY17" fmla="*/ 17104 h 4047995"/>
                    <a:gd name="connsiteX0" fmla="*/ 0 w 2897473"/>
                    <a:gd name="connsiteY0" fmla="*/ 17104 h 4047995"/>
                    <a:gd name="connsiteX1" fmla="*/ 503886 w 2897473"/>
                    <a:gd name="connsiteY1" fmla="*/ 0 h 4047995"/>
                    <a:gd name="connsiteX2" fmla="*/ 2897473 w 2897473"/>
                    <a:gd name="connsiteY2" fmla="*/ 0 h 4047995"/>
                    <a:gd name="connsiteX3" fmla="*/ 2897473 w 2897473"/>
                    <a:gd name="connsiteY3" fmla="*/ 3497981 h 4047995"/>
                    <a:gd name="connsiteX4" fmla="*/ 2894746 w 2897473"/>
                    <a:gd name="connsiteY4" fmla="*/ 3543019 h 4047995"/>
                    <a:gd name="connsiteX5" fmla="*/ 2887929 w 2897473"/>
                    <a:gd name="connsiteY5" fmla="*/ 3579869 h 4047995"/>
                    <a:gd name="connsiteX6" fmla="*/ 2875657 w 2897473"/>
                    <a:gd name="connsiteY6" fmla="*/ 3613989 h 4047995"/>
                    <a:gd name="connsiteX7" fmla="*/ 2862022 w 2897473"/>
                    <a:gd name="connsiteY7" fmla="*/ 3642650 h 4047995"/>
                    <a:gd name="connsiteX8" fmla="*/ 2840206 w 2897473"/>
                    <a:gd name="connsiteY8" fmla="*/ 3665851 h 4047995"/>
                    <a:gd name="connsiteX9" fmla="*/ 2814300 w 2897473"/>
                    <a:gd name="connsiteY9" fmla="*/ 3684958 h 4047995"/>
                    <a:gd name="connsiteX10" fmla="*/ 2782939 w 2897473"/>
                    <a:gd name="connsiteY10" fmla="*/ 3697242 h 4047995"/>
                    <a:gd name="connsiteX11" fmla="*/ 1784858 w 2897473"/>
                    <a:gd name="connsiteY11" fmla="*/ 4047995 h 4047995"/>
                    <a:gd name="connsiteX12" fmla="*/ 36851 w 2897473"/>
                    <a:gd name="connsiteY12" fmla="*/ 4047995 h 4047995"/>
                    <a:gd name="connsiteX13" fmla="*/ 36851 w 2897473"/>
                    <a:gd name="connsiteY13" fmla="*/ 391110 h 4047995"/>
                    <a:gd name="connsiteX14" fmla="*/ 35451 w 2897473"/>
                    <a:gd name="connsiteY14" fmla="*/ 345078 h 4047995"/>
                    <a:gd name="connsiteX15" fmla="*/ 0 w 2897473"/>
                    <a:gd name="connsiteY15" fmla="*/ 361033 h 4047995"/>
                    <a:gd name="connsiteX16" fmla="*/ 0 w 2897473"/>
                    <a:gd name="connsiteY16" fmla="*/ 17104 h 4047995"/>
                    <a:gd name="connsiteX0" fmla="*/ 31440 w 2897473"/>
                    <a:gd name="connsiteY0" fmla="*/ 1383 h 4047995"/>
                    <a:gd name="connsiteX1" fmla="*/ 503886 w 2897473"/>
                    <a:gd name="connsiteY1" fmla="*/ 0 h 4047995"/>
                    <a:gd name="connsiteX2" fmla="*/ 2897473 w 2897473"/>
                    <a:gd name="connsiteY2" fmla="*/ 0 h 4047995"/>
                    <a:gd name="connsiteX3" fmla="*/ 2897473 w 2897473"/>
                    <a:gd name="connsiteY3" fmla="*/ 3497981 h 4047995"/>
                    <a:gd name="connsiteX4" fmla="*/ 2894746 w 2897473"/>
                    <a:gd name="connsiteY4" fmla="*/ 3543019 h 4047995"/>
                    <a:gd name="connsiteX5" fmla="*/ 2887929 w 2897473"/>
                    <a:gd name="connsiteY5" fmla="*/ 3579869 h 4047995"/>
                    <a:gd name="connsiteX6" fmla="*/ 2875657 w 2897473"/>
                    <a:gd name="connsiteY6" fmla="*/ 3613989 h 4047995"/>
                    <a:gd name="connsiteX7" fmla="*/ 2862022 w 2897473"/>
                    <a:gd name="connsiteY7" fmla="*/ 3642650 h 4047995"/>
                    <a:gd name="connsiteX8" fmla="*/ 2840206 w 2897473"/>
                    <a:gd name="connsiteY8" fmla="*/ 3665851 h 4047995"/>
                    <a:gd name="connsiteX9" fmla="*/ 2814300 w 2897473"/>
                    <a:gd name="connsiteY9" fmla="*/ 3684958 h 4047995"/>
                    <a:gd name="connsiteX10" fmla="*/ 2782939 w 2897473"/>
                    <a:gd name="connsiteY10" fmla="*/ 3697242 h 4047995"/>
                    <a:gd name="connsiteX11" fmla="*/ 1784858 w 2897473"/>
                    <a:gd name="connsiteY11" fmla="*/ 4047995 h 4047995"/>
                    <a:gd name="connsiteX12" fmla="*/ 36851 w 2897473"/>
                    <a:gd name="connsiteY12" fmla="*/ 4047995 h 4047995"/>
                    <a:gd name="connsiteX13" fmla="*/ 36851 w 2897473"/>
                    <a:gd name="connsiteY13" fmla="*/ 391110 h 4047995"/>
                    <a:gd name="connsiteX14" fmla="*/ 35451 w 2897473"/>
                    <a:gd name="connsiteY14" fmla="*/ 345078 h 4047995"/>
                    <a:gd name="connsiteX15" fmla="*/ 0 w 2897473"/>
                    <a:gd name="connsiteY15" fmla="*/ 361033 h 4047995"/>
                    <a:gd name="connsiteX16" fmla="*/ 31440 w 2897473"/>
                    <a:gd name="connsiteY16" fmla="*/ 1383 h 4047995"/>
                    <a:gd name="connsiteX0" fmla="*/ 0 w 2866033"/>
                    <a:gd name="connsiteY0" fmla="*/ 1383 h 4047995"/>
                    <a:gd name="connsiteX1" fmla="*/ 472446 w 2866033"/>
                    <a:gd name="connsiteY1" fmla="*/ 0 h 4047995"/>
                    <a:gd name="connsiteX2" fmla="*/ 2866033 w 2866033"/>
                    <a:gd name="connsiteY2" fmla="*/ 0 h 4047995"/>
                    <a:gd name="connsiteX3" fmla="*/ 2866033 w 2866033"/>
                    <a:gd name="connsiteY3" fmla="*/ 3497981 h 4047995"/>
                    <a:gd name="connsiteX4" fmla="*/ 2863306 w 2866033"/>
                    <a:gd name="connsiteY4" fmla="*/ 3543019 h 4047995"/>
                    <a:gd name="connsiteX5" fmla="*/ 2856489 w 2866033"/>
                    <a:gd name="connsiteY5" fmla="*/ 3579869 h 4047995"/>
                    <a:gd name="connsiteX6" fmla="*/ 2844217 w 2866033"/>
                    <a:gd name="connsiteY6" fmla="*/ 3613989 h 4047995"/>
                    <a:gd name="connsiteX7" fmla="*/ 2830582 w 2866033"/>
                    <a:gd name="connsiteY7" fmla="*/ 3642650 h 4047995"/>
                    <a:gd name="connsiteX8" fmla="*/ 2808766 w 2866033"/>
                    <a:gd name="connsiteY8" fmla="*/ 3665851 h 4047995"/>
                    <a:gd name="connsiteX9" fmla="*/ 2782860 w 2866033"/>
                    <a:gd name="connsiteY9" fmla="*/ 3684958 h 4047995"/>
                    <a:gd name="connsiteX10" fmla="*/ 2751499 w 2866033"/>
                    <a:gd name="connsiteY10" fmla="*/ 3697242 h 4047995"/>
                    <a:gd name="connsiteX11" fmla="*/ 1753418 w 2866033"/>
                    <a:gd name="connsiteY11" fmla="*/ 4047995 h 4047995"/>
                    <a:gd name="connsiteX12" fmla="*/ 5411 w 2866033"/>
                    <a:gd name="connsiteY12" fmla="*/ 4047995 h 4047995"/>
                    <a:gd name="connsiteX13" fmla="*/ 5411 w 2866033"/>
                    <a:gd name="connsiteY13" fmla="*/ 391110 h 4047995"/>
                    <a:gd name="connsiteX14" fmla="*/ 4011 w 2866033"/>
                    <a:gd name="connsiteY14" fmla="*/ 345078 h 4047995"/>
                    <a:gd name="connsiteX15" fmla="*/ 0 w 2866033"/>
                    <a:gd name="connsiteY15" fmla="*/ 1383 h 4047995"/>
                    <a:gd name="connsiteX0" fmla="*/ 0 w 2879134"/>
                    <a:gd name="connsiteY0" fmla="*/ 6624 h 4047995"/>
                    <a:gd name="connsiteX1" fmla="*/ 485547 w 2879134"/>
                    <a:gd name="connsiteY1" fmla="*/ 0 h 4047995"/>
                    <a:gd name="connsiteX2" fmla="*/ 2879134 w 2879134"/>
                    <a:gd name="connsiteY2" fmla="*/ 0 h 4047995"/>
                    <a:gd name="connsiteX3" fmla="*/ 2879134 w 2879134"/>
                    <a:gd name="connsiteY3" fmla="*/ 3497981 h 4047995"/>
                    <a:gd name="connsiteX4" fmla="*/ 2876407 w 2879134"/>
                    <a:gd name="connsiteY4" fmla="*/ 3543019 h 4047995"/>
                    <a:gd name="connsiteX5" fmla="*/ 2869590 w 2879134"/>
                    <a:gd name="connsiteY5" fmla="*/ 3579869 h 4047995"/>
                    <a:gd name="connsiteX6" fmla="*/ 2857318 w 2879134"/>
                    <a:gd name="connsiteY6" fmla="*/ 3613989 h 4047995"/>
                    <a:gd name="connsiteX7" fmla="*/ 2843683 w 2879134"/>
                    <a:gd name="connsiteY7" fmla="*/ 3642650 h 4047995"/>
                    <a:gd name="connsiteX8" fmla="*/ 2821867 w 2879134"/>
                    <a:gd name="connsiteY8" fmla="*/ 3665851 h 4047995"/>
                    <a:gd name="connsiteX9" fmla="*/ 2795961 w 2879134"/>
                    <a:gd name="connsiteY9" fmla="*/ 3684958 h 4047995"/>
                    <a:gd name="connsiteX10" fmla="*/ 2764600 w 2879134"/>
                    <a:gd name="connsiteY10" fmla="*/ 3697242 h 4047995"/>
                    <a:gd name="connsiteX11" fmla="*/ 1766519 w 2879134"/>
                    <a:gd name="connsiteY11" fmla="*/ 4047995 h 4047995"/>
                    <a:gd name="connsiteX12" fmla="*/ 18512 w 2879134"/>
                    <a:gd name="connsiteY12" fmla="*/ 4047995 h 4047995"/>
                    <a:gd name="connsiteX13" fmla="*/ 18512 w 2879134"/>
                    <a:gd name="connsiteY13" fmla="*/ 391110 h 4047995"/>
                    <a:gd name="connsiteX14" fmla="*/ 17112 w 2879134"/>
                    <a:gd name="connsiteY14" fmla="*/ 345078 h 4047995"/>
                    <a:gd name="connsiteX15" fmla="*/ 0 w 2879134"/>
                    <a:gd name="connsiteY15" fmla="*/ 6624 h 4047995"/>
                    <a:gd name="connsiteX0" fmla="*/ 6469 w 2862022"/>
                    <a:gd name="connsiteY0" fmla="*/ 4004 h 4047995"/>
                    <a:gd name="connsiteX1" fmla="*/ 468435 w 2862022"/>
                    <a:gd name="connsiteY1" fmla="*/ 0 h 4047995"/>
                    <a:gd name="connsiteX2" fmla="*/ 2862022 w 2862022"/>
                    <a:gd name="connsiteY2" fmla="*/ 0 h 4047995"/>
                    <a:gd name="connsiteX3" fmla="*/ 2862022 w 2862022"/>
                    <a:gd name="connsiteY3" fmla="*/ 3497981 h 4047995"/>
                    <a:gd name="connsiteX4" fmla="*/ 2859295 w 2862022"/>
                    <a:gd name="connsiteY4" fmla="*/ 3543019 h 4047995"/>
                    <a:gd name="connsiteX5" fmla="*/ 2852478 w 2862022"/>
                    <a:gd name="connsiteY5" fmla="*/ 3579869 h 4047995"/>
                    <a:gd name="connsiteX6" fmla="*/ 2840206 w 2862022"/>
                    <a:gd name="connsiteY6" fmla="*/ 3613989 h 4047995"/>
                    <a:gd name="connsiteX7" fmla="*/ 2826571 w 2862022"/>
                    <a:gd name="connsiteY7" fmla="*/ 3642650 h 4047995"/>
                    <a:gd name="connsiteX8" fmla="*/ 2804755 w 2862022"/>
                    <a:gd name="connsiteY8" fmla="*/ 3665851 h 4047995"/>
                    <a:gd name="connsiteX9" fmla="*/ 2778849 w 2862022"/>
                    <a:gd name="connsiteY9" fmla="*/ 3684958 h 4047995"/>
                    <a:gd name="connsiteX10" fmla="*/ 2747488 w 2862022"/>
                    <a:gd name="connsiteY10" fmla="*/ 3697242 h 4047995"/>
                    <a:gd name="connsiteX11" fmla="*/ 1749407 w 2862022"/>
                    <a:gd name="connsiteY11" fmla="*/ 4047995 h 4047995"/>
                    <a:gd name="connsiteX12" fmla="*/ 1400 w 2862022"/>
                    <a:gd name="connsiteY12" fmla="*/ 4047995 h 4047995"/>
                    <a:gd name="connsiteX13" fmla="*/ 1400 w 2862022"/>
                    <a:gd name="connsiteY13" fmla="*/ 391110 h 4047995"/>
                    <a:gd name="connsiteX14" fmla="*/ 0 w 2862022"/>
                    <a:gd name="connsiteY14" fmla="*/ 345078 h 4047995"/>
                    <a:gd name="connsiteX15" fmla="*/ 6469 w 2862022"/>
                    <a:gd name="connsiteY15" fmla="*/ 4004 h 4047995"/>
                    <a:gd name="connsiteX0" fmla="*/ 6469 w 2862022"/>
                    <a:gd name="connsiteY0" fmla="*/ 4004 h 4047995"/>
                    <a:gd name="connsiteX1" fmla="*/ 468435 w 2862022"/>
                    <a:gd name="connsiteY1" fmla="*/ 0 h 4047995"/>
                    <a:gd name="connsiteX2" fmla="*/ 2862022 w 2862022"/>
                    <a:gd name="connsiteY2" fmla="*/ 0 h 4047995"/>
                    <a:gd name="connsiteX3" fmla="*/ 2862022 w 2862022"/>
                    <a:gd name="connsiteY3" fmla="*/ 3497981 h 4047995"/>
                    <a:gd name="connsiteX4" fmla="*/ 2859295 w 2862022"/>
                    <a:gd name="connsiteY4" fmla="*/ 3543019 h 4047995"/>
                    <a:gd name="connsiteX5" fmla="*/ 2852478 w 2862022"/>
                    <a:gd name="connsiteY5" fmla="*/ 3579869 h 4047995"/>
                    <a:gd name="connsiteX6" fmla="*/ 2840206 w 2862022"/>
                    <a:gd name="connsiteY6" fmla="*/ 3613989 h 4047995"/>
                    <a:gd name="connsiteX7" fmla="*/ 2826571 w 2862022"/>
                    <a:gd name="connsiteY7" fmla="*/ 3642650 h 4047995"/>
                    <a:gd name="connsiteX8" fmla="*/ 2804755 w 2862022"/>
                    <a:gd name="connsiteY8" fmla="*/ 3665851 h 4047995"/>
                    <a:gd name="connsiteX9" fmla="*/ 2778849 w 2862022"/>
                    <a:gd name="connsiteY9" fmla="*/ 3684958 h 4047995"/>
                    <a:gd name="connsiteX10" fmla="*/ 2747488 w 2862022"/>
                    <a:gd name="connsiteY10" fmla="*/ 3697242 h 4047995"/>
                    <a:gd name="connsiteX11" fmla="*/ 1749407 w 2862022"/>
                    <a:gd name="connsiteY11" fmla="*/ 4047995 h 4047995"/>
                    <a:gd name="connsiteX12" fmla="*/ 1400 w 2862022"/>
                    <a:gd name="connsiteY12" fmla="*/ 4047995 h 4047995"/>
                    <a:gd name="connsiteX13" fmla="*/ 1400 w 2862022"/>
                    <a:gd name="connsiteY13" fmla="*/ 391110 h 4047995"/>
                    <a:gd name="connsiteX14" fmla="*/ 0 w 2862022"/>
                    <a:gd name="connsiteY14" fmla="*/ 345078 h 4047995"/>
                    <a:gd name="connsiteX15" fmla="*/ 6469 w 2862022"/>
                    <a:gd name="connsiteY15" fmla="*/ 4004 h 4047995"/>
                    <a:gd name="connsiteX0" fmla="*/ 0 w 2871274"/>
                    <a:gd name="connsiteY0" fmla="*/ 9244 h 4047995"/>
                    <a:gd name="connsiteX1" fmla="*/ 477687 w 2871274"/>
                    <a:gd name="connsiteY1" fmla="*/ 0 h 4047995"/>
                    <a:gd name="connsiteX2" fmla="*/ 2871274 w 2871274"/>
                    <a:gd name="connsiteY2" fmla="*/ 0 h 4047995"/>
                    <a:gd name="connsiteX3" fmla="*/ 2871274 w 2871274"/>
                    <a:gd name="connsiteY3" fmla="*/ 3497981 h 4047995"/>
                    <a:gd name="connsiteX4" fmla="*/ 2868547 w 2871274"/>
                    <a:gd name="connsiteY4" fmla="*/ 3543019 h 4047995"/>
                    <a:gd name="connsiteX5" fmla="*/ 2861730 w 2871274"/>
                    <a:gd name="connsiteY5" fmla="*/ 3579869 h 4047995"/>
                    <a:gd name="connsiteX6" fmla="*/ 2849458 w 2871274"/>
                    <a:gd name="connsiteY6" fmla="*/ 3613989 h 4047995"/>
                    <a:gd name="connsiteX7" fmla="*/ 2835823 w 2871274"/>
                    <a:gd name="connsiteY7" fmla="*/ 3642650 h 4047995"/>
                    <a:gd name="connsiteX8" fmla="*/ 2814007 w 2871274"/>
                    <a:gd name="connsiteY8" fmla="*/ 3665851 h 4047995"/>
                    <a:gd name="connsiteX9" fmla="*/ 2788101 w 2871274"/>
                    <a:gd name="connsiteY9" fmla="*/ 3684958 h 4047995"/>
                    <a:gd name="connsiteX10" fmla="*/ 2756740 w 2871274"/>
                    <a:gd name="connsiteY10" fmla="*/ 3697242 h 4047995"/>
                    <a:gd name="connsiteX11" fmla="*/ 1758659 w 2871274"/>
                    <a:gd name="connsiteY11" fmla="*/ 4047995 h 4047995"/>
                    <a:gd name="connsiteX12" fmla="*/ 10652 w 2871274"/>
                    <a:gd name="connsiteY12" fmla="*/ 4047995 h 4047995"/>
                    <a:gd name="connsiteX13" fmla="*/ 10652 w 2871274"/>
                    <a:gd name="connsiteY13" fmla="*/ 391110 h 4047995"/>
                    <a:gd name="connsiteX14" fmla="*/ 9252 w 2871274"/>
                    <a:gd name="connsiteY14" fmla="*/ 345078 h 4047995"/>
                    <a:gd name="connsiteX15" fmla="*/ 0 w 2871274"/>
                    <a:gd name="connsiteY15" fmla="*/ 9244 h 4047995"/>
                    <a:gd name="connsiteX0" fmla="*/ 0 w 2871274"/>
                    <a:gd name="connsiteY0" fmla="*/ 0 h 4049231"/>
                    <a:gd name="connsiteX1" fmla="*/ 477687 w 2871274"/>
                    <a:gd name="connsiteY1" fmla="*/ 1236 h 4049231"/>
                    <a:gd name="connsiteX2" fmla="*/ 2871274 w 2871274"/>
                    <a:gd name="connsiteY2" fmla="*/ 1236 h 4049231"/>
                    <a:gd name="connsiteX3" fmla="*/ 2871274 w 2871274"/>
                    <a:gd name="connsiteY3" fmla="*/ 3499217 h 4049231"/>
                    <a:gd name="connsiteX4" fmla="*/ 2868547 w 2871274"/>
                    <a:gd name="connsiteY4" fmla="*/ 3544255 h 4049231"/>
                    <a:gd name="connsiteX5" fmla="*/ 2861730 w 2871274"/>
                    <a:gd name="connsiteY5" fmla="*/ 3581105 h 4049231"/>
                    <a:gd name="connsiteX6" fmla="*/ 2849458 w 2871274"/>
                    <a:gd name="connsiteY6" fmla="*/ 3615225 h 4049231"/>
                    <a:gd name="connsiteX7" fmla="*/ 2835823 w 2871274"/>
                    <a:gd name="connsiteY7" fmla="*/ 3643886 h 4049231"/>
                    <a:gd name="connsiteX8" fmla="*/ 2814007 w 2871274"/>
                    <a:gd name="connsiteY8" fmla="*/ 3667087 h 4049231"/>
                    <a:gd name="connsiteX9" fmla="*/ 2788101 w 2871274"/>
                    <a:gd name="connsiteY9" fmla="*/ 3686194 h 4049231"/>
                    <a:gd name="connsiteX10" fmla="*/ 2756740 w 2871274"/>
                    <a:gd name="connsiteY10" fmla="*/ 3698478 h 4049231"/>
                    <a:gd name="connsiteX11" fmla="*/ 1758659 w 2871274"/>
                    <a:gd name="connsiteY11" fmla="*/ 4049231 h 4049231"/>
                    <a:gd name="connsiteX12" fmla="*/ 10652 w 2871274"/>
                    <a:gd name="connsiteY12" fmla="*/ 4049231 h 4049231"/>
                    <a:gd name="connsiteX13" fmla="*/ 10652 w 2871274"/>
                    <a:gd name="connsiteY13" fmla="*/ 392346 h 4049231"/>
                    <a:gd name="connsiteX14" fmla="*/ 9252 w 2871274"/>
                    <a:gd name="connsiteY14" fmla="*/ 346314 h 4049231"/>
                    <a:gd name="connsiteX15" fmla="*/ 0 w 2871274"/>
                    <a:gd name="connsiteY15" fmla="*/ 0 h 4049231"/>
                    <a:gd name="connsiteX0" fmla="*/ 32382 w 2903656"/>
                    <a:gd name="connsiteY0" fmla="*/ 32775 h 4082006"/>
                    <a:gd name="connsiteX1" fmla="*/ 510069 w 2903656"/>
                    <a:gd name="connsiteY1" fmla="*/ 34011 h 4082006"/>
                    <a:gd name="connsiteX2" fmla="*/ 2903656 w 2903656"/>
                    <a:gd name="connsiteY2" fmla="*/ 34011 h 4082006"/>
                    <a:gd name="connsiteX3" fmla="*/ 2903656 w 2903656"/>
                    <a:gd name="connsiteY3" fmla="*/ 3531992 h 4082006"/>
                    <a:gd name="connsiteX4" fmla="*/ 2900929 w 2903656"/>
                    <a:gd name="connsiteY4" fmla="*/ 3577030 h 4082006"/>
                    <a:gd name="connsiteX5" fmla="*/ 2894112 w 2903656"/>
                    <a:gd name="connsiteY5" fmla="*/ 3613880 h 4082006"/>
                    <a:gd name="connsiteX6" fmla="*/ 2881840 w 2903656"/>
                    <a:gd name="connsiteY6" fmla="*/ 3648000 h 4082006"/>
                    <a:gd name="connsiteX7" fmla="*/ 2868205 w 2903656"/>
                    <a:gd name="connsiteY7" fmla="*/ 3676661 h 4082006"/>
                    <a:gd name="connsiteX8" fmla="*/ 2846389 w 2903656"/>
                    <a:gd name="connsiteY8" fmla="*/ 3699862 h 4082006"/>
                    <a:gd name="connsiteX9" fmla="*/ 2820483 w 2903656"/>
                    <a:gd name="connsiteY9" fmla="*/ 3718969 h 4082006"/>
                    <a:gd name="connsiteX10" fmla="*/ 2789122 w 2903656"/>
                    <a:gd name="connsiteY10" fmla="*/ 3731253 h 4082006"/>
                    <a:gd name="connsiteX11" fmla="*/ 1791041 w 2903656"/>
                    <a:gd name="connsiteY11" fmla="*/ 4082006 h 4082006"/>
                    <a:gd name="connsiteX12" fmla="*/ 43034 w 2903656"/>
                    <a:gd name="connsiteY12" fmla="*/ 4082006 h 4082006"/>
                    <a:gd name="connsiteX13" fmla="*/ 43034 w 2903656"/>
                    <a:gd name="connsiteY13" fmla="*/ 425121 h 4082006"/>
                    <a:gd name="connsiteX14" fmla="*/ 32382 w 2903656"/>
                    <a:gd name="connsiteY14" fmla="*/ 32775 h 4082006"/>
                    <a:gd name="connsiteX0" fmla="*/ 29948 w 2901222"/>
                    <a:gd name="connsiteY0" fmla="*/ 0 h 4049231"/>
                    <a:gd name="connsiteX1" fmla="*/ 507635 w 2901222"/>
                    <a:gd name="connsiteY1" fmla="*/ 1236 h 4049231"/>
                    <a:gd name="connsiteX2" fmla="*/ 2901222 w 2901222"/>
                    <a:gd name="connsiteY2" fmla="*/ 1236 h 4049231"/>
                    <a:gd name="connsiteX3" fmla="*/ 2901222 w 2901222"/>
                    <a:gd name="connsiteY3" fmla="*/ 3499217 h 4049231"/>
                    <a:gd name="connsiteX4" fmla="*/ 2898495 w 2901222"/>
                    <a:gd name="connsiteY4" fmla="*/ 3544255 h 4049231"/>
                    <a:gd name="connsiteX5" fmla="*/ 2891678 w 2901222"/>
                    <a:gd name="connsiteY5" fmla="*/ 3581105 h 4049231"/>
                    <a:gd name="connsiteX6" fmla="*/ 2879406 w 2901222"/>
                    <a:gd name="connsiteY6" fmla="*/ 3615225 h 4049231"/>
                    <a:gd name="connsiteX7" fmla="*/ 2865771 w 2901222"/>
                    <a:gd name="connsiteY7" fmla="*/ 3643886 h 4049231"/>
                    <a:gd name="connsiteX8" fmla="*/ 2843955 w 2901222"/>
                    <a:gd name="connsiteY8" fmla="*/ 3667087 h 4049231"/>
                    <a:gd name="connsiteX9" fmla="*/ 2818049 w 2901222"/>
                    <a:gd name="connsiteY9" fmla="*/ 3686194 h 4049231"/>
                    <a:gd name="connsiteX10" fmla="*/ 2786688 w 2901222"/>
                    <a:gd name="connsiteY10" fmla="*/ 3698478 h 4049231"/>
                    <a:gd name="connsiteX11" fmla="*/ 1788607 w 2901222"/>
                    <a:gd name="connsiteY11" fmla="*/ 4049231 h 4049231"/>
                    <a:gd name="connsiteX12" fmla="*/ 40600 w 2901222"/>
                    <a:gd name="connsiteY12" fmla="*/ 4049231 h 4049231"/>
                    <a:gd name="connsiteX13" fmla="*/ 40600 w 2901222"/>
                    <a:gd name="connsiteY13" fmla="*/ 392346 h 4049231"/>
                    <a:gd name="connsiteX14" fmla="*/ 29948 w 2901222"/>
                    <a:gd name="connsiteY14" fmla="*/ 0 h 4049231"/>
                    <a:gd name="connsiteX0" fmla="*/ 6577 w 2877851"/>
                    <a:gd name="connsiteY0" fmla="*/ 0 h 4049231"/>
                    <a:gd name="connsiteX1" fmla="*/ 484264 w 2877851"/>
                    <a:gd name="connsiteY1" fmla="*/ 1236 h 4049231"/>
                    <a:gd name="connsiteX2" fmla="*/ 2877851 w 2877851"/>
                    <a:gd name="connsiteY2" fmla="*/ 1236 h 4049231"/>
                    <a:gd name="connsiteX3" fmla="*/ 2877851 w 2877851"/>
                    <a:gd name="connsiteY3" fmla="*/ 3499217 h 4049231"/>
                    <a:gd name="connsiteX4" fmla="*/ 2875124 w 2877851"/>
                    <a:gd name="connsiteY4" fmla="*/ 3544255 h 4049231"/>
                    <a:gd name="connsiteX5" fmla="*/ 2868307 w 2877851"/>
                    <a:gd name="connsiteY5" fmla="*/ 3581105 h 4049231"/>
                    <a:gd name="connsiteX6" fmla="*/ 2856035 w 2877851"/>
                    <a:gd name="connsiteY6" fmla="*/ 3615225 h 4049231"/>
                    <a:gd name="connsiteX7" fmla="*/ 2842400 w 2877851"/>
                    <a:gd name="connsiteY7" fmla="*/ 3643886 h 4049231"/>
                    <a:gd name="connsiteX8" fmla="*/ 2820584 w 2877851"/>
                    <a:gd name="connsiteY8" fmla="*/ 3667087 h 4049231"/>
                    <a:gd name="connsiteX9" fmla="*/ 2794678 w 2877851"/>
                    <a:gd name="connsiteY9" fmla="*/ 3686194 h 4049231"/>
                    <a:gd name="connsiteX10" fmla="*/ 2763317 w 2877851"/>
                    <a:gd name="connsiteY10" fmla="*/ 3698478 h 4049231"/>
                    <a:gd name="connsiteX11" fmla="*/ 1765236 w 2877851"/>
                    <a:gd name="connsiteY11" fmla="*/ 4049231 h 4049231"/>
                    <a:gd name="connsiteX12" fmla="*/ 17229 w 2877851"/>
                    <a:gd name="connsiteY12" fmla="*/ 4049231 h 4049231"/>
                    <a:gd name="connsiteX13" fmla="*/ 17229 w 2877851"/>
                    <a:gd name="connsiteY13" fmla="*/ 392346 h 4049231"/>
                    <a:gd name="connsiteX14" fmla="*/ 6577 w 2877851"/>
                    <a:gd name="connsiteY14" fmla="*/ 0 h 4049231"/>
                    <a:gd name="connsiteX0" fmla="*/ 8644 w 2879918"/>
                    <a:gd name="connsiteY0" fmla="*/ 0 h 4049231"/>
                    <a:gd name="connsiteX1" fmla="*/ 486331 w 2879918"/>
                    <a:gd name="connsiteY1" fmla="*/ 1236 h 4049231"/>
                    <a:gd name="connsiteX2" fmla="*/ 2879918 w 2879918"/>
                    <a:gd name="connsiteY2" fmla="*/ 1236 h 4049231"/>
                    <a:gd name="connsiteX3" fmla="*/ 2879918 w 2879918"/>
                    <a:gd name="connsiteY3" fmla="*/ 3499217 h 4049231"/>
                    <a:gd name="connsiteX4" fmla="*/ 2877191 w 2879918"/>
                    <a:gd name="connsiteY4" fmla="*/ 3544255 h 4049231"/>
                    <a:gd name="connsiteX5" fmla="*/ 2870374 w 2879918"/>
                    <a:gd name="connsiteY5" fmla="*/ 3581105 h 4049231"/>
                    <a:gd name="connsiteX6" fmla="*/ 2858102 w 2879918"/>
                    <a:gd name="connsiteY6" fmla="*/ 3615225 h 4049231"/>
                    <a:gd name="connsiteX7" fmla="*/ 2844467 w 2879918"/>
                    <a:gd name="connsiteY7" fmla="*/ 3643886 h 4049231"/>
                    <a:gd name="connsiteX8" fmla="*/ 2822651 w 2879918"/>
                    <a:gd name="connsiteY8" fmla="*/ 3667087 h 4049231"/>
                    <a:gd name="connsiteX9" fmla="*/ 2796745 w 2879918"/>
                    <a:gd name="connsiteY9" fmla="*/ 3686194 h 4049231"/>
                    <a:gd name="connsiteX10" fmla="*/ 2765384 w 2879918"/>
                    <a:gd name="connsiteY10" fmla="*/ 3698478 h 4049231"/>
                    <a:gd name="connsiteX11" fmla="*/ 1767303 w 2879918"/>
                    <a:gd name="connsiteY11" fmla="*/ 4049231 h 4049231"/>
                    <a:gd name="connsiteX12" fmla="*/ 19296 w 2879918"/>
                    <a:gd name="connsiteY12" fmla="*/ 4049231 h 4049231"/>
                    <a:gd name="connsiteX13" fmla="*/ 19296 w 2879918"/>
                    <a:gd name="connsiteY13" fmla="*/ 392346 h 4049231"/>
                    <a:gd name="connsiteX14" fmla="*/ 8644 w 2879918"/>
                    <a:gd name="connsiteY14" fmla="*/ 0 h 4049231"/>
                    <a:gd name="connsiteX0" fmla="*/ 9585 w 2880859"/>
                    <a:gd name="connsiteY0" fmla="*/ 0 h 4049231"/>
                    <a:gd name="connsiteX1" fmla="*/ 487272 w 2880859"/>
                    <a:gd name="connsiteY1" fmla="*/ 1236 h 4049231"/>
                    <a:gd name="connsiteX2" fmla="*/ 2880859 w 2880859"/>
                    <a:gd name="connsiteY2" fmla="*/ 1236 h 4049231"/>
                    <a:gd name="connsiteX3" fmla="*/ 2880859 w 2880859"/>
                    <a:gd name="connsiteY3" fmla="*/ 3499217 h 4049231"/>
                    <a:gd name="connsiteX4" fmla="*/ 2878132 w 2880859"/>
                    <a:gd name="connsiteY4" fmla="*/ 3544255 h 4049231"/>
                    <a:gd name="connsiteX5" fmla="*/ 2871315 w 2880859"/>
                    <a:gd name="connsiteY5" fmla="*/ 3581105 h 4049231"/>
                    <a:gd name="connsiteX6" fmla="*/ 2859043 w 2880859"/>
                    <a:gd name="connsiteY6" fmla="*/ 3615225 h 4049231"/>
                    <a:gd name="connsiteX7" fmla="*/ 2845408 w 2880859"/>
                    <a:gd name="connsiteY7" fmla="*/ 3643886 h 4049231"/>
                    <a:gd name="connsiteX8" fmla="*/ 2823592 w 2880859"/>
                    <a:gd name="connsiteY8" fmla="*/ 3667087 h 4049231"/>
                    <a:gd name="connsiteX9" fmla="*/ 2797686 w 2880859"/>
                    <a:gd name="connsiteY9" fmla="*/ 3686194 h 4049231"/>
                    <a:gd name="connsiteX10" fmla="*/ 2766325 w 2880859"/>
                    <a:gd name="connsiteY10" fmla="*/ 3698478 h 4049231"/>
                    <a:gd name="connsiteX11" fmla="*/ 1768244 w 2880859"/>
                    <a:gd name="connsiteY11" fmla="*/ 4049231 h 4049231"/>
                    <a:gd name="connsiteX12" fmla="*/ 20237 w 2880859"/>
                    <a:gd name="connsiteY12" fmla="*/ 4049231 h 4049231"/>
                    <a:gd name="connsiteX13" fmla="*/ 20237 w 2880859"/>
                    <a:gd name="connsiteY13" fmla="*/ 392346 h 4049231"/>
                    <a:gd name="connsiteX14" fmla="*/ 9585 w 2880859"/>
                    <a:gd name="connsiteY14" fmla="*/ 0 h 4049231"/>
                    <a:gd name="connsiteX0" fmla="*/ 0 w 2871274"/>
                    <a:gd name="connsiteY0" fmla="*/ 0 h 4049231"/>
                    <a:gd name="connsiteX1" fmla="*/ 477687 w 2871274"/>
                    <a:gd name="connsiteY1" fmla="*/ 1236 h 4049231"/>
                    <a:gd name="connsiteX2" fmla="*/ 2871274 w 2871274"/>
                    <a:gd name="connsiteY2" fmla="*/ 1236 h 4049231"/>
                    <a:gd name="connsiteX3" fmla="*/ 2871274 w 2871274"/>
                    <a:gd name="connsiteY3" fmla="*/ 3499217 h 4049231"/>
                    <a:gd name="connsiteX4" fmla="*/ 2868547 w 2871274"/>
                    <a:gd name="connsiteY4" fmla="*/ 3544255 h 4049231"/>
                    <a:gd name="connsiteX5" fmla="*/ 2861730 w 2871274"/>
                    <a:gd name="connsiteY5" fmla="*/ 3581105 h 4049231"/>
                    <a:gd name="connsiteX6" fmla="*/ 2849458 w 2871274"/>
                    <a:gd name="connsiteY6" fmla="*/ 3615225 h 4049231"/>
                    <a:gd name="connsiteX7" fmla="*/ 2835823 w 2871274"/>
                    <a:gd name="connsiteY7" fmla="*/ 3643886 h 4049231"/>
                    <a:gd name="connsiteX8" fmla="*/ 2814007 w 2871274"/>
                    <a:gd name="connsiteY8" fmla="*/ 3667087 h 4049231"/>
                    <a:gd name="connsiteX9" fmla="*/ 2788101 w 2871274"/>
                    <a:gd name="connsiteY9" fmla="*/ 3686194 h 4049231"/>
                    <a:gd name="connsiteX10" fmla="*/ 2756740 w 2871274"/>
                    <a:gd name="connsiteY10" fmla="*/ 3698478 h 4049231"/>
                    <a:gd name="connsiteX11" fmla="*/ 1758659 w 2871274"/>
                    <a:gd name="connsiteY11" fmla="*/ 4049231 h 4049231"/>
                    <a:gd name="connsiteX12" fmla="*/ 10652 w 2871274"/>
                    <a:gd name="connsiteY12" fmla="*/ 4049231 h 4049231"/>
                    <a:gd name="connsiteX13" fmla="*/ 10652 w 2871274"/>
                    <a:gd name="connsiteY13" fmla="*/ 392346 h 4049231"/>
                    <a:gd name="connsiteX14" fmla="*/ 0 w 2871274"/>
                    <a:gd name="connsiteY14" fmla="*/ 0 h 4049231"/>
                    <a:gd name="connsiteX0" fmla="*/ 1581 w 2872855"/>
                    <a:gd name="connsiteY0" fmla="*/ 0 h 4049231"/>
                    <a:gd name="connsiteX1" fmla="*/ 479268 w 2872855"/>
                    <a:gd name="connsiteY1" fmla="*/ 1236 h 4049231"/>
                    <a:gd name="connsiteX2" fmla="*/ 2872855 w 2872855"/>
                    <a:gd name="connsiteY2" fmla="*/ 1236 h 4049231"/>
                    <a:gd name="connsiteX3" fmla="*/ 2872855 w 2872855"/>
                    <a:gd name="connsiteY3" fmla="*/ 3499217 h 4049231"/>
                    <a:gd name="connsiteX4" fmla="*/ 2870128 w 2872855"/>
                    <a:gd name="connsiteY4" fmla="*/ 3544255 h 4049231"/>
                    <a:gd name="connsiteX5" fmla="*/ 2863311 w 2872855"/>
                    <a:gd name="connsiteY5" fmla="*/ 3581105 h 4049231"/>
                    <a:gd name="connsiteX6" fmla="*/ 2851039 w 2872855"/>
                    <a:gd name="connsiteY6" fmla="*/ 3615225 h 4049231"/>
                    <a:gd name="connsiteX7" fmla="*/ 2837404 w 2872855"/>
                    <a:gd name="connsiteY7" fmla="*/ 3643886 h 4049231"/>
                    <a:gd name="connsiteX8" fmla="*/ 2815588 w 2872855"/>
                    <a:gd name="connsiteY8" fmla="*/ 3667087 h 4049231"/>
                    <a:gd name="connsiteX9" fmla="*/ 2789682 w 2872855"/>
                    <a:gd name="connsiteY9" fmla="*/ 3686194 h 4049231"/>
                    <a:gd name="connsiteX10" fmla="*/ 2758321 w 2872855"/>
                    <a:gd name="connsiteY10" fmla="*/ 3698478 h 4049231"/>
                    <a:gd name="connsiteX11" fmla="*/ 1760240 w 2872855"/>
                    <a:gd name="connsiteY11" fmla="*/ 4049231 h 4049231"/>
                    <a:gd name="connsiteX12" fmla="*/ 12233 w 2872855"/>
                    <a:gd name="connsiteY12" fmla="*/ 4049231 h 4049231"/>
                    <a:gd name="connsiteX13" fmla="*/ 12233 w 2872855"/>
                    <a:gd name="connsiteY13" fmla="*/ 392346 h 4049231"/>
                    <a:gd name="connsiteX14" fmla="*/ 1581 w 2872855"/>
                    <a:gd name="connsiteY14" fmla="*/ 0 h 4049231"/>
                    <a:gd name="connsiteX0" fmla="*/ 1581 w 2872855"/>
                    <a:gd name="connsiteY0" fmla="*/ 0 h 4049231"/>
                    <a:gd name="connsiteX1" fmla="*/ 479268 w 2872855"/>
                    <a:gd name="connsiteY1" fmla="*/ 1236 h 4049231"/>
                    <a:gd name="connsiteX2" fmla="*/ 2872855 w 2872855"/>
                    <a:gd name="connsiteY2" fmla="*/ 1236 h 4049231"/>
                    <a:gd name="connsiteX3" fmla="*/ 2872855 w 2872855"/>
                    <a:gd name="connsiteY3" fmla="*/ 3499217 h 4049231"/>
                    <a:gd name="connsiteX4" fmla="*/ 2870128 w 2872855"/>
                    <a:gd name="connsiteY4" fmla="*/ 3544255 h 4049231"/>
                    <a:gd name="connsiteX5" fmla="*/ 2863311 w 2872855"/>
                    <a:gd name="connsiteY5" fmla="*/ 3581105 h 4049231"/>
                    <a:gd name="connsiteX6" fmla="*/ 2851039 w 2872855"/>
                    <a:gd name="connsiteY6" fmla="*/ 3615225 h 4049231"/>
                    <a:gd name="connsiteX7" fmla="*/ 2837404 w 2872855"/>
                    <a:gd name="connsiteY7" fmla="*/ 3643886 h 4049231"/>
                    <a:gd name="connsiteX8" fmla="*/ 2815588 w 2872855"/>
                    <a:gd name="connsiteY8" fmla="*/ 3667087 h 4049231"/>
                    <a:gd name="connsiteX9" fmla="*/ 2789682 w 2872855"/>
                    <a:gd name="connsiteY9" fmla="*/ 3686194 h 4049231"/>
                    <a:gd name="connsiteX10" fmla="*/ 2758321 w 2872855"/>
                    <a:gd name="connsiteY10" fmla="*/ 3698478 h 4049231"/>
                    <a:gd name="connsiteX11" fmla="*/ 1760240 w 2872855"/>
                    <a:gd name="connsiteY11" fmla="*/ 4049231 h 4049231"/>
                    <a:gd name="connsiteX12" fmla="*/ 12233 w 2872855"/>
                    <a:gd name="connsiteY12" fmla="*/ 4049231 h 4049231"/>
                    <a:gd name="connsiteX13" fmla="*/ 12233 w 2872855"/>
                    <a:gd name="connsiteY13" fmla="*/ 392346 h 4049231"/>
                    <a:gd name="connsiteX14" fmla="*/ 1581 w 2872855"/>
                    <a:gd name="connsiteY14" fmla="*/ 0 h 4049231"/>
                    <a:gd name="connsiteX0" fmla="*/ 0 w 2871274"/>
                    <a:gd name="connsiteY0" fmla="*/ 0 h 4049231"/>
                    <a:gd name="connsiteX1" fmla="*/ 477687 w 2871274"/>
                    <a:gd name="connsiteY1" fmla="*/ 1236 h 4049231"/>
                    <a:gd name="connsiteX2" fmla="*/ 2871274 w 2871274"/>
                    <a:gd name="connsiteY2" fmla="*/ 1236 h 4049231"/>
                    <a:gd name="connsiteX3" fmla="*/ 2871274 w 2871274"/>
                    <a:gd name="connsiteY3" fmla="*/ 3499217 h 4049231"/>
                    <a:gd name="connsiteX4" fmla="*/ 2868547 w 2871274"/>
                    <a:gd name="connsiteY4" fmla="*/ 3544255 h 4049231"/>
                    <a:gd name="connsiteX5" fmla="*/ 2861730 w 2871274"/>
                    <a:gd name="connsiteY5" fmla="*/ 3581105 h 4049231"/>
                    <a:gd name="connsiteX6" fmla="*/ 2849458 w 2871274"/>
                    <a:gd name="connsiteY6" fmla="*/ 3615225 h 4049231"/>
                    <a:gd name="connsiteX7" fmla="*/ 2835823 w 2871274"/>
                    <a:gd name="connsiteY7" fmla="*/ 3643886 h 4049231"/>
                    <a:gd name="connsiteX8" fmla="*/ 2814007 w 2871274"/>
                    <a:gd name="connsiteY8" fmla="*/ 3667087 h 4049231"/>
                    <a:gd name="connsiteX9" fmla="*/ 2788101 w 2871274"/>
                    <a:gd name="connsiteY9" fmla="*/ 3686194 h 4049231"/>
                    <a:gd name="connsiteX10" fmla="*/ 2756740 w 2871274"/>
                    <a:gd name="connsiteY10" fmla="*/ 3698478 h 4049231"/>
                    <a:gd name="connsiteX11" fmla="*/ 1758659 w 2871274"/>
                    <a:gd name="connsiteY11" fmla="*/ 4049231 h 4049231"/>
                    <a:gd name="connsiteX12" fmla="*/ 10652 w 2871274"/>
                    <a:gd name="connsiteY12" fmla="*/ 4049231 h 4049231"/>
                    <a:gd name="connsiteX13" fmla="*/ 0 w 2871274"/>
                    <a:gd name="connsiteY13" fmla="*/ 0 h 4049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71274" h="4049231">
                      <a:moveTo>
                        <a:pt x="0" y="0"/>
                      </a:moveTo>
                      <a:lnTo>
                        <a:pt x="477687" y="1236"/>
                      </a:lnTo>
                      <a:lnTo>
                        <a:pt x="2871274" y="1236"/>
                      </a:lnTo>
                      <a:lnTo>
                        <a:pt x="2871274" y="3499217"/>
                      </a:lnTo>
                      <a:lnTo>
                        <a:pt x="2868547" y="3544255"/>
                      </a:lnTo>
                      <a:lnTo>
                        <a:pt x="2861730" y="3581105"/>
                      </a:lnTo>
                      <a:lnTo>
                        <a:pt x="2849458" y="3615225"/>
                      </a:lnTo>
                      <a:lnTo>
                        <a:pt x="2835823" y="3643886"/>
                      </a:lnTo>
                      <a:lnTo>
                        <a:pt x="2814007" y="3667087"/>
                      </a:lnTo>
                      <a:lnTo>
                        <a:pt x="2788101" y="3686194"/>
                      </a:lnTo>
                      <a:lnTo>
                        <a:pt x="2756740" y="3698478"/>
                      </a:lnTo>
                      <a:lnTo>
                        <a:pt x="1758659" y="4049231"/>
                      </a:lnTo>
                      <a:lnTo>
                        <a:pt x="10652" y="4049231"/>
                      </a:lnTo>
                      <a:cubicBezTo>
                        <a:pt x="7101" y="2699487"/>
                        <a:pt x="3551" y="134974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Freeform 25"/>
                <p:cNvSpPr>
                  <a:spLocks noEditPoints="1"/>
                </p:cNvSpPr>
                <p:nvPr/>
              </p:nvSpPr>
              <p:spPr bwMode="auto">
                <a:xfrm>
                  <a:off x="3285998" y="1378259"/>
                  <a:ext cx="1563068" cy="314450"/>
                </a:xfrm>
                <a:custGeom>
                  <a:avLst/>
                  <a:gdLst>
                    <a:gd name="T0" fmla="*/ 98 w 3480"/>
                    <a:gd name="T1" fmla="*/ 26 h 885"/>
                    <a:gd name="T2" fmla="*/ 60 w 3480"/>
                    <a:gd name="T3" fmla="*/ 44 h 885"/>
                    <a:gd name="T4" fmla="*/ 34 w 3480"/>
                    <a:gd name="T5" fmla="*/ 76 h 885"/>
                    <a:gd name="T6" fmla="*/ 24 w 3480"/>
                    <a:gd name="T7" fmla="*/ 118 h 885"/>
                    <a:gd name="T8" fmla="*/ 26 w 3480"/>
                    <a:gd name="T9" fmla="*/ 787 h 885"/>
                    <a:gd name="T10" fmla="*/ 46 w 3480"/>
                    <a:gd name="T11" fmla="*/ 825 h 885"/>
                    <a:gd name="T12" fmla="*/ 78 w 3480"/>
                    <a:gd name="T13" fmla="*/ 851 h 885"/>
                    <a:gd name="T14" fmla="*/ 121 w 3480"/>
                    <a:gd name="T15" fmla="*/ 862 h 885"/>
                    <a:gd name="T16" fmla="*/ 3382 w 3480"/>
                    <a:gd name="T17" fmla="*/ 859 h 885"/>
                    <a:gd name="T18" fmla="*/ 3420 w 3480"/>
                    <a:gd name="T19" fmla="*/ 841 h 885"/>
                    <a:gd name="T20" fmla="*/ 3446 w 3480"/>
                    <a:gd name="T21" fmla="*/ 808 h 885"/>
                    <a:gd name="T22" fmla="*/ 3457 w 3480"/>
                    <a:gd name="T23" fmla="*/ 765 h 885"/>
                    <a:gd name="T24" fmla="*/ 3454 w 3480"/>
                    <a:gd name="T25" fmla="*/ 96 h 885"/>
                    <a:gd name="T26" fmla="*/ 3435 w 3480"/>
                    <a:gd name="T27" fmla="*/ 58 h 885"/>
                    <a:gd name="T28" fmla="*/ 3402 w 3480"/>
                    <a:gd name="T29" fmla="*/ 32 h 885"/>
                    <a:gd name="T30" fmla="*/ 3360 w 3480"/>
                    <a:gd name="T31" fmla="*/ 23 h 885"/>
                    <a:gd name="T32" fmla="*/ 121 w 3480"/>
                    <a:gd name="T33" fmla="*/ 0 h 885"/>
                    <a:gd name="T34" fmla="*/ 3387 w 3480"/>
                    <a:gd name="T35" fmla="*/ 3 h 885"/>
                    <a:gd name="T36" fmla="*/ 3435 w 3480"/>
                    <a:gd name="T37" fmla="*/ 26 h 885"/>
                    <a:gd name="T38" fmla="*/ 3469 w 3480"/>
                    <a:gd name="T39" fmla="*/ 66 h 885"/>
                    <a:gd name="T40" fmla="*/ 3480 w 3480"/>
                    <a:gd name="T41" fmla="*/ 118 h 885"/>
                    <a:gd name="T42" fmla="*/ 3477 w 3480"/>
                    <a:gd name="T43" fmla="*/ 794 h 885"/>
                    <a:gd name="T44" fmla="*/ 3454 w 3480"/>
                    <a:gd name="T45" fmla="*/ 841 h 885"/>
                    <a:gd name="T46" fmla="*/ 3413 w 3480"/>
                    <a:gd name="T47" fmla="*/ 873 h 885"/>
                    <a:gd name="T48" fmla="*/ 3360 w 3480"/>
                    <a:gd name="T49" fmla="*/ 885 h 885"/>
                    <a:gd name="T50" fmla="*/ 93 w 3480"/>
                    <a:gd name="T51" fmla="*/ 882 h 885"/>
                    <a:gd name="T52" fmla="*/ 46 w 3480"/>
                    <a:gd name="T53" fmla="*/ 859 h 885"/>
                    <a:gd name="T54" fmla="*/ 13 w 3480"/>
                    <a:gd name="T55" fmla="*/ 818 h 885"/>
                    <a:gd name="T56" fmla="*/ 0 w 3480"/>
                    <a:gd name="T57" fmla="*/ 765 h 885"/>
                    <a:gd name="T58" fmla="*/ 3 w 3480"/>
                    <a:gd name="T59" fmla="*/ 91 h 885"/>
                    <a:gd name="T60" fmla="*/ 26 w 3480"/>
                    <a:gd name="T61" fmla="*/ 44 h 885"/>
                    <a:gd name="T62" fmla="*/ 68 w 3480"/>
                    <a:gd name="T63" fmla="*/ 11 h 885"/>
                    <a:gd name="T64" fmla="*/ 121 w 3480"/>
                    <a:gd name="T65" fmla="*/ 0 h 8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480" h="885">
                      <a:moveTo>
                        <a:pt x="121" y="23"/>
                      </a:moveTo>
                      <a:lnTo>
                        <a:pt x="98" y="26"/>
                      </a:lnTo>
                      <a:lnTo>
                        <a:pt x="78" y="32"/>
                      </a:lnTo>
                      <a:lnTo>
                        <a:pt x="60" y="44"/>
                      </a:lnTo>
                      <a:lnTo>
                        <a:pt x="46" y="58"/>
                      </a:lnTo>
                      <a:lnTo>
                        <a:pt x="34" y="76"/>
                      </a:lnTo>
                      <a:lnTo>
                        <a:pt x="26" y="96"/>
                      </a:lnTo>
                      <a:lnTo>
                        <a:pt x="24" y="118"/>
                      </a:lnTo>
                      <a:lnTo>
                        <a:pt x="24" y="765"/>
                      </a:lnTo>
                      <a:lnTo>
                        <a:pt x="26" y="787"/>
                      </a:lnTo>
                      <a:lnTo>
                        <a:pt x="34" y="808"/>
                      </a:lnTo>
                      <a:lnTo>
                        <a:pt x="46" y="825"/>
                      </a:lnTo>
                      <a:lnTo>
                        <a:pt x="60" y="841"/>
                      </a:lnTo>
                      <a:lnTo>
                        <a:pt x="78" y="851"/>
                      </a:lnTo>
                      <a:lnTo>
                        <a:pt x="98" y="859"/>
                      </a:lnTo>
                      <a:lnTo>
                        <a:pt x="121" y="862"/>
                      </a:lnTo>
                      <a:lnTo>
                        <a:pt x="3360" y="862"/>
                      </a:lnTo>
                      <a:lnTo>
                        <a:pt x="3382" y="859"/>
                      </a:lnTo>
                      <a:lnTo>
                        <a:pt x="3402" y="851"/>
                      </a:lnTo>
                      <a:lnTo>
                        <a:pt x="3420" y="841"/>
                      </a:lnTo>
                      <a:lnTo>
                        <a:pt x="3435" y="825"/>
                      </a:lnTo>
                      <a:lnTo>
                        <a:pt x="3446" y="808"/>
                      </a:lnTo>
                      <a:lnTo>
                        <a:pt x="3454" y="787"/>
                      </a:lnTo>
                      <a:lnTo>
                        <a:pt x="3457" y="765"/>
                      </a:lnTo>
                      <a:lnTo>
                        <a:pt x="3457" y="118"/>
                      </a:lnTo>
                      <a:lnTo>
                        <a:pt x="3454" y="96"/>
                      </a:lnTo>
                      <a:lnTo>
                        <a:pt x="3446" y="76"/>
                      </a:lnTo>
                      <a:lnTo>
                        <a:pt x="3435" y="58"/>
                      </a:lnTo>
                      <a:lnTo>
                        <a:pt x="3420" y="44"/>
                      </a:lnTo>
                      <a:lnTo>
                        <a:pt x="3402" y="32"/>
                      </a:lnTo>
                      <a:lnTo>
                        <a:pt x="3382" y="26"/>
                      </a:lnTo>
                      <a:lnTo>
                        <a:pt x="3360" y="23"/>
                      </a:lnTo>
                      <a:lnTo>
                        <a:pt x="121" y="23"/>
                      </a:lnTo>
                      <a:close/>
                      <a:moveTo>
                        <a:pt x="121" y="0"/>
                      </a:moveTo>
                      <a:lnTo>
                        <a:pt x="3360" y="0"/>
                      </a:lnTo>
                      <a:lnTo>
                        <a:pt x="3387" y="3"/>
                      </a:lnTo>
                      <a:lnTo>
                        <a:pt x="3413" y="11"/>
                      </a:lnTo>
                      <a:lnTo>
                        <a:pt x="3435" y="26"/>
                      </a:lnTo>
                      <a:lnTo>
                        <a:pt x="3454" y="44"/>
                      </a:lnTo>
                      <a:lnTo>
                        <a:pt x="3469" y="66"/>
                      </a:lnTo>
                      <a:lnTo>
                        <a:pt x="3477" y="91"/>
                      </a:lnTo>
                      <a:lnTo>
                        <a:pt x="3480" y="118"/>
                      </a:lnTo>
                      <a:lnTo>
                        <a:pt x="3480" y="765"/>
                      </a:lnTo>
                      <a:lnTo>
                        <a:pt x="3477" y="794"/>
                      </a:lnTo>
                      <a:lnTo>
                        <a:pt x="3469" y="818"/>
                      </a:lnTo>
                      <a:lnTo>
                        <a:pt x="3454" y="841"/>
                      </a:lnTo>
                      <a:lnTo>
                        <a:pt x="3435" y="859"/>
                      </a:lnTo>
                      <a:lnTo>
                        <a:pt x="3413" y="873"/>
                      </a:lnTo>
                      <a:lnTo>
                        <a:pt x="3387" y="882"/>
                      </a:lnTo>
                      <a:lnTo>
                        <a:pt x="3360" y="885"/>
                      </a:lnTo>
                      <a:lnTo>
                        <a:pt x="121" y="885"/>
                      </a:lnTo>
                      <a:lnTo>
                        <a:pt x="93" y="882"/>
                      </a:lnTo>
                      <a:lnTo>
                        <a:pt x="68" y="873"/>
                      </a:lnTo>
                      <a:lnTo>
                        <a:pt x="46" y="859"/>
                      </a:lnTo>
                      <a:lnTo>
                        <a:pt x="26" y="841"/>
                      </a:lnTo>
                      <a:lnTo>
                        <a:pt x="13" y="818"/>
                      </a:lnTo>
                      <a:lnTo>
                        <a:pt x="3" y="794"/>
                      </a:lnTo>
                      <a:lnTo>
                        <a:pt x="0" y="765"/>
                      </a:lnTo>
                      <a:lnTo>
                        <a:pt x="0" y="118"/>
                      </a:lnTo>
                      <a:lnTo>
                        <a:pt x="3" y="91"/>
                      </a:lnTo>
                      <a:lnTo>
                        <a:pt x="13" y="66"/>
                      </a:lnTo>
                      <a:lnTo>
                        <a:pt x="26" y="44"/>
                      </a:lnTo>
                      <a:lnTo>
                        <a:pt x="46" y="26"/>
                      </a:lnTo>
                      <a:lnTo>
                        <a:pt x="68" y="11"/>
                      </a:lnTo>
                      <a:lnTo>
                        <a:pt x="93" y="3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 w="15875">
                  <a:solidFill>
                    <a:srgbClr val="FFFFFF">
                      <a:lumMod val="65000"/>
                    </a:srgbClr>
                  </a:solidFill>
                  <a:prstDash val="solid"/>
                  <a:round/>
                  <a:headEnd/>
                  <a:tailEnd/>
                </a:ln>
                <a:effectLst>
                  <a:innerShdw blurRad="63500">
                    <a:prstClr val="black">
                      <a:alpha val="71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Freeform 26"/>
                <p:cNvSpPr>
                  <a:spLocks/>
                </p:cNvSpPr>
                <p:nvPr/>
              </p:nvSpPr>
              <p:spPr bwMode="auto">
                <a:xfrm>
                  <a:off x="3328558" y="1325696"/>
                  <a:ext cx="1501280" cy="234745"/>
                </a:xfrm>
                <a:custGeom>
                  <a:avLst/>
                  <a:gdLst>
                    <a:gd name="T0" fmla="*/ 75 w 3303"/>
                    <a:gd name="T1" fmla="*/ 0 h 513"/>
                    <a:gd name="T2" fmla="*/ 3226 w 3303"/>
                    <a:gd name="T3" fmla="*/ 0 h 513"/>
                    <a:gd name="T4" fmla="*/ 3246 w 3303"/>
                    <a:gd name="T5" fmla="*/ 3 h 513"/>
                    <a:gd name="T6" fmla="*/ 3264 w 3303"/>
                    <a:gd name="T7" fmla="*/ 10 h 513"/>
                    <a:gd name="T8" fmla="*/ 3280 w 3303"/>
                    <a:gd name="T9" fmla="*/ 22 h 513"/>
                    <a:gd name="T10" fmla="*/ 3292 w 3303"/>
                    <a:gd name="T11" fmla="*/ 38 h 513"/>
                    <a:gd name="T12" fmla="*/ 3299 w 3303"/>
                    <a:gd name="T13" fmla="*/ 55 h 513"/>
                    <a:gd name="T14" fmla="*/ 3303 w 3303"/>
                    <a:gd name="T15" fmla="*/ 75 h 513"/>
                    <a:gd name="T16" fmla="*/ 3303 w 3303"/>
                    <a:gd name="T17" fmla="*/ 438 h 513"/>
                    <a:gd name="T18" fmla="*/ 3299 w 3303"/>
                    <a:gd name="T19" fmla="*/ 458 h 513"/>
                    <a:gd name="T20" fmla="*/ 3292 w 3303"/>
                    <a:gd name="T21" fmla="*/ 476 h 513"/>
                    <a:gd name="T22" fmla="*/ 3280 w 3303"/>
                    <a:gd name="T23" fmla="*/ 491 h 513"/>
                    <a:gd name="T24" fmla="*/ 3264 w 3303"/>
                    <a:gd name="T25" fmla="*/ 503 h 513"/>
                    <a:gd name="T26" fmla="*/ 3246 w 3303"/>
                    <a:gd name="T27" fmla="*/ 510 h 513"/>
                    <a:gd name="T28" fmla="*/ 3226 w 3303"/>
                    <a:gd name="T29" fmla="*/ 513 h 513"/>
                    <a:gd name="T30" fmla="*/ 75 w 3303"/>
                    <a:gd name="T31" fmla="*/ 513 h 513"/>
                    <a:gd name="T32" fmla="*/ 55 w 3303"/>
                    <a:gd name="T33" fmla="*/ 510 h 513"/>
                    <a:gd name="T34" fmla="*/ 37 w 3303"/>
                    <a:gd name="T35" fmla="*/ 503 h 513"/>
                    <a:gd name="T36" fmla="*/ 22 w 3303"/>
                    <a:gd name="T37" fmla="*/ 491 h 513"/>
                    <a:gd name="T38" fmla="*/ 9 w 3303"/>
                    <a:gd name="T39" fmla="*/ 476 h 513"/>
                    <a:gd name="T40" fmla="*/ 2 w 3303"/>
                    <a:gd name="T41" fmla="*/ 458 h 513"/>
                    <a:gd name="T42" fmla="*/ 0 w 3303"/>
                    <a:gd name="T43" fmla="*/ 438 h 513"/>
                    <a:gd name="T44" fmla="*/ 0 w 3303"/>
                    <a:gd name="T45" fmla="*/ 75 h 513"/>
                    <a:gd name="T46" fmla="*/ 2 w 3303"/>
                    <a:gd name="T47" fmla="*/ 55 h 513"/>
                    <a:gd name="T48" fmla="*/ 9 w 3303"/>
                    <a:gd name="T49" fmla="*/ 38 h 513"/>
                    <a:gd name="T50" fmla="*/ 22 w 3303"/>
                    <a:gd name="T51" fmla="*/ 22 h 513"/>
                    <a:gd name="T52" fmla="*/ 37 w 3303"/>
                    <a:gd name="T53" fmla="*/ 10 h 513"/>
                    <a:gd name="T54" fmla="*/ 55 w 3303"/>
                    <a:gd name="T55" fmla="*/ 3 h 513"/>
                    <a:gd name="T56" fmla="*/ 75 w 3303"/>
                    <a:gd name="T57" fmla="*/ 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303" h="513">
                      <a:moveTo>
                        <a:pt x="75" y="0"/>
                      </a:moveTo>
                      <a:lnTo>
                        <a:pt x="3226" y="0"/>
                      </a:lnTo>
                      <a:lnTo>
                        <a:pt x="3246" y="3"/>
                      </a:lnTo>
                      <a:lnTo>
                        <a:pt x="3264" y="10"/>
                      </a:lnTo>
                      <a:lnTo>
                        <a:pt x="3280" y="22"/>
                      </a:lnTo>
                      <a:lnTo>
                        <a:pt x="3292" y="38"/>
                      </a:lnTo>
                      <a:lnTo>
                        <a:pt x="3299" y="55"/>
                      </a:lnTo>
                      <a:lnTo>
                        <a:pt x="3303" y="75"/>
                      </a:lnTo>
                      <a:lnTo>
                        <a:pt x="3303" y="438"/>
                      </a:lnTo>
                      <a:lnTo>
                        <a:pt x="3299" y="458"/>
                      </a:lnTo>
                      <a:lnTo>
                        <a:pt x="3292" y="476"/>
                      </a:lnTo>
                      <a:lnTo>
                        <a:pt x="3280" y="491"/>
                      </a:lnTo>
                      <a:lnTo>
                        <a:pt x="3264" y="503"/>
                      </a:lnTo>
                      <a:lnTo>
                        <a:pt x="3246" y="510"/>
                      </a:lnTo>
                      <a:lnTo>
                        <a:pt x="3226" y="513"/>
                      </a:lnTo>
                      <a:lnTo>
                        <a:pt x="75" y="513"/>
                      </a:lnTo>
                      <a:lnTo>
                        <a:pt x="55" y="510"/>
                      </a:lnTo>
                      <a:lnTo>
                        <a:pt x="37" y="503"/>
                      </a:lnTo>
                      <a:lnTo>
                        <a:pt x="22" y="491"/>
                      </a:lnTo>
                      <a:lnTo>
                        <a:pt x="9" y="476"/>
                      </a:lnTo>
                      <a:lnTo>
                        <a:pt x="2" y="458"/>
                      </a:lnTo>
                      <a:lnTo>
                        <a:pt x="0" y="438"/>
                      </a:lnTo>
                      <a:lnTo>
                        <a:pt x="0" y="75"/>
                      </a:lnTo>
                      <a:lnTo>
                        <a:pt x="2" y="55"/>
                      </a:lnTo>
                      <a:lnTo>
                        <a:pt x="9" y="38"/>
                      </a:lnTo>
                      <a:lnTo>
                        <a:pt x="22" y="22"/>
                      </a:lnTo>
                      <a:lnTo>
                        <a:pt x="37" y="10"/>
                      </a:lnTo>
                      <a:lnTo>
                        <a:pt x="55" y="3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rgbClr val="FFFFFF">
                        <a:lumMod val="75000"/>
                      </a:srgbClr>
                    </a:gs>
                    <a:gs pos="65000">
                      <a:srgbClr val="FFFFFF">
                        <a:lumMod val="50000"/>
                      </a:srgbClr>
                    </a:gs>
                    <a:gs pos="0">
                      <a:srgbClr val="FFFFFF">
                        <a:lumMod val="85000"/>
                      </a:srgbClr>
                    </a:gs>
                    <a:gs pos="30000">
                      <a:srgbClr val="FFFFFF">
                        <a:lumMod val="95000"/>
                      </a:srgbClr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 30"/>
                <p:cNvSpPr>
                  <a:spLocks/>
                </p:cNvSpPr>
                <p:nvPr/>
              </p:nvSpPr>
              <p:spPr bwMode="auto">
                <a:xfrm>
                  <a:off x="3332652" y="1325696"/>
                  <a:ext cx="401252" cy="234745"/>
                </a:xfrm>
                <a:custGeom>
                  <a:avLst/>
                  <a:gdLst>
                    <a:gd name="T0" fmla="*/ 75 w 882"/>
                    <a:gd name="T1" fmla="*/ 0 h 513"/>
                    <a:gd name="T2" fmla="*/ 882 w 882"/>
                    <a:gd name="T3" fmla="*/ 0 h 513"/>
                    <a:gd name="T4" fmla="*/ 882 w 882"/>
                    <a:gd name="T5" fmla="*/ 513 h 513"/>
                    <a:gd name="T6" fmla="*/ 75 w 882"/>
                    <a:gd name="T7" fmla="*/ 513 h 513"/>
                    <a:gd name="T8" fmla="*/ 55 w 882"/>
                    <a:gd name="T9" fmla="*/ 510 h 513"/>
                    <a:gd name="T10" fmla="*/ 37 w 882"/>
                    <a:gd name="T11" fmla="*/ 503 h 513"/>
                    <a:gd name="T12" fmla="*/ 22 w 882"/>
                    <a:gd name="T13" fmla="*/ 491 h 513"/>
                    <a:gd name="T14" fmla="*/ 9 w 882"/>
                    <a:gd name="T15" fmla="*/ 476 h 513"/>
                    <a:gd name="T16" fmla="*/ 2 w 882"/>
                    <a:gd name="T17" fmla="*/ 458 h 513"/>
                    <a:gd name="T18" fmla="*/ 0 w 882"/>
                    <a:gd name="T19" fmla="*/ 438 h 513"/>
                    <a:gd name="T20" fmla="*/ 0 w 882"/>
                    <a:gd name="T21" fmla="*/ 75 h 513"/>
                    <a:gd name="T22" fmla="*/ 2 w 882"/>
                    <a:gd name="T23" fmla="*/ 55 h 513"/>
                    <a:gd name="T24" fmla="*/ 9 w 882"/>
                    <a:gd name="T25" fmla="*/ 38 h 513"/>
                    <a:gd name="T26" fmla="*/ 22 w 882"/>
                    <a:gd name="T27" fmla="*/ 22 h 513"/>
                    <a:gd name="T28" fmla="*/ 37 w 882"/>
                    <a:gd name="T29" fmla="*/ 10 h 513"/>
                    <a:gd name="T30" fmla="*/ 55 w 882"/>
                    <a:gd name="T31" fmla="*/ 3 h 513"/>
                    <a:gd name="T32" fmla="*/ 75 w 882"/>
                    <a:gd name="T33" fmla="*/ 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82" h="513">
                      <a:moveTo>
                        <a:pt x="75" y="0"/>
                      </a:moveTo>
                      <a:lnTo>
                        <a:pt x="882" y="0"/>
                      </a:lnTo>
                      <a:lnTo>
                        <a:pt x="882" y="513"/>
                      </a:lnTo>
                      <a:lnTo>
                        <a:pt x="75" y="513"/>
                      </a:lnTo>
                      <a:lnTo>
                        <a:pt x="55" y="510"/>
                      </a:lnTo>
                      <a:lnTo>
                        <a:pt x="37" y="503"/>
                      </a:lnTo>
                      <a:lnTo>
                        <a:pt x="22" y="491"/>
                      </a:lnTo>
                      <a:lnTo>
                        <a:pt x="9" y="476"/>
                      </a:lnTo>
                      <a:lnTo>
                        <a:pt x="2" y="458"/>
                      </a:lnTo>
                      <a:lnTo>
                        <a:pt x="0" y="438"/>
                      </a:lnTo>
                      <a:lnTo>
                        <a:pt x="0" y="75"/>
                      </a:lnTo>
                      <a:lnTo>
                        <a:pt x="2" y="55"/>
                      </a:lnTo>
                      <a:lnTo>
                        <a:pt x="9" y="38"/>
                      </a:lnTo>
                      <a:lnTo>
                        <a:pt x="22" y="22"/>
                      </a:lnTo>
                      <a:lnTo>
                        <a:pt x="37" y="10"/>
                      </a:lnTo>
                      <a:lnTo>
                        <a:pt x="55" y="3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rgbClr val="FFFFFF">
                        <a:lumMod val="75000"/>
                      </a:srgbClr>
                    </a:gs>
                    <a:gs pos="65000">
                      <a:srgbClr val="FFFFFF">
                        <a:lumMod val="50000"/>
                      </a:srgbClr>
                    </a:gs>
                    <a:gs pos="9000">
                      <a:srgbClr val="FFFFFF">
                        <a:lumMod val="85000"/>
                      </a:srgbClr>
                    </a:gs>
                    <a:gs pos="35000">
                      <a:srgbClr val="FFFFFF">
                        <a:lumMod val="95000"/>
                      </a:srgbClr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Freeform 577"/>
                <p:cNvSpPr>
                  <a:spLocks/>
                </p:cNvSpPr>
                <p:nvPr/>
              </p:nvSpPr>
              <p:spPr bwMode="auto">
                <a:xfrm>
                  <a:off x="4619009" y="5057059"/>
                  <a:ext cx="1047988" cy="524214"/>
                </a:xfrm>
                <a:custGeom>
                  <a:avLst/>
                  <a:gdLst>
                    <a:gd name="connsiteX0" fmla="*/ 579438 w 579438"/>
                    <a:gd name="connsiteY0" fmla="*/ 109796 h 312738"/>
                    <a:gd name="connsiteX1" fmla="*/ 568356 w 579438"/>
                    <a:gd name="connsiteY1" fmla="*/ 113744 h 312738"/>
                    <a:gd name="connsiteX2" fmla="*/ 567974 w 579438"/>
                    <a:gd name="connsiteY2" fmla="*/ 113811 h 312738"/>
                    <a:gd name="connsiteX3" fmla="*/ 579438 w 579438"/>
                    <a:gd name="connsiteY3" fmla="*/ 109261 h 312738"/>
                    <a:gd name="connsiteX4" fmla="*/ 578622 w 579438"/>
                    <a:gd name="connsiteY4" fmla="*/ 109553 h 312738"/>
                    <a:gd name="connsiteX5" fmla="*/ 579438 w 579438"/>
                    <a:gd name="connsiteY5" fmla="*/ 109266 h 312738"/>
                    <a:gd name="connsiteX6" fmla="*/ 577602 w 579438"/>
                    <a:gd name="connsiteY6" fmla="*/ 109922 h 312738"/>
                    <a:gd name="connsiteX7" fmla="*/ 579438 w 579438"/>
                    <a:gd name="connsiteY7" fmla="*/ 109277 h 312738"/>
                    <a:gd name="connsiteX8" fmla="*/ 568356 w 579438"/>
                    <a:gd name="connsiteY8" fmla="*/ 113235 h 312738"/>
                    <a:gd name="connsiteX9" fmla="*/ 567971 w 579438"/>
                    <a:gd name="connsiteY9" fmla="*/ 113303 h 312738"/>
                    <a:gd name="connsiteX10" fmla="*/ 568034 w 579438"/>
                    <a:gd name="connsiteY10" fmla="*/ 113281 h 312738"/>
                    <a:gd name="connsiteX11" fmla="*/ 567973 w 579438"/>
                    <a:gd name="connsiteY11" fmla="*/ 113292 h 312738"/>
                    <a:gd name="connsiteX12" fmla="*/ 568002 w 579438"/>
                    <a:gd name="connsiteY12" fmla="*/ 113282 h 312738"/>
                    <a:gd name="connsiteX13" fmla="*/ 568001 w 579438"/>
                    <a:gd name="connsiteY13" fmla="*/ 113282 h 312738"/>
                    <a:gd name="connsiteX14" fmla="*/ 567973 w 579438"/>
                    <a:gd name="connsiteY14" fmla="*/ 113287 h 312738"/>
                    <a:gd name="connsiteX15" fmla="*/ 579438 w 579438"/>
                    <a:gd name="connsiteY15" fmla="*/ 108744 h 312738"/>
                    <a:gd name="connsiteX16" fmla="*/ 568356 w 579438"/>
                    <a:gd name="connsiteY16" fmla="*/ 112713 h 312738"/>
                    <a:gd name="connsiteX17" fmla="*/ 567971 w 579438"/>
                    <a:gd name="connsiteY17" fmla="*/ 112781 h 312738"/>
                    <a:gd name="connsiteX18" fmla="*/ 359924 w 579438"/>
                    <a:gd name="connsiteY18" fmla="*/ 0 h 312738"/>
                    <a:gd name="connsiteX19" fmla="*/ 359935 w 579438"/>
                    <a:gd name="connsiteY19" fmla="*/ 15 h 312738"/>
                    <a:gd name="connsiteX20" fmla="*/ 359953 w 579438"/>
                    <a:gd name="connsiteY20" fmla="*/ 0 h 312738"/>
                    <a:gd name="connsiteX21" fmla="*/ 359965 w 579438"/>
                    <a:gd name="connsiteY21" fmla="*/ 16 h 312738"/>
                    <a:gd name="connsiteX22" fmla="*/ 359984 w 579438"/>
                    <a:gd name="connsiteY22" fmla="*/ 0 h 312738"/>
                    <a:gd name="connsiteX23" fmla="*/ 359992 w 579438"/>
                    <a:gd name="connsiteY23" fmla="*/ 10 h 312738"/>
                    <a:gd name="connsiteX24" fmla="*/ 360003 w 579438"/>
                    <a:gd name="connsiteY24" fmla="*/ 0 h 312738"/>
                    <a:gd name="connsiteX25" fmla="*/ 360068 w 579438"/>
                    <a:gd name="connsiteY25" fmla="*/ 88 h 312738"/>
                    <a:gd name="connsiteX26" fmla="*/ 360170 w 579438"/>
                    <a:gd name="connsiteY26" fmla="*/ 0 h 312738"/>
                    <a:gd name="connsiteX27" fmla="*/ 360304 w 579438"/>
                    <a:gd name="connsiteY27" fmla="*/ 180 h 312738"/>
                    <a:gd name="connsiteX28" fmla="*/ 360513 w 579438"/>
                    <a:gd name="connsiteY28" fmla="*/ 0 h 312738"/>
                    <a:gd name="connsiteX29" fmla="*/ 360515 w 579438"/>
                    <a:gd name="connsiteY29" fmla="*/ 3 h 312738"/>
                    <a:gd name="connsiteX30" fmla="*/ 360520 w 579438"/>
                    <a:gd name="connsiteY30" fmla="*/ 0 h 312738"/>
                    <a:gd name="connsiteX31" fmla="*/ 360522 w 579438"/>
                    <a:gd name="connsiteY31" fmla="*/ 3 h 312738"/>
                    <a:gd name="connsiteX32" fmla="*/ 360526 w 579438"/>
                    <a:gd name="connsiteY32" fmla="*/ 0 h 312738"/>
                    <a:gd name="connsiteX33" fmla="*/ 360529 w 579438"/>
                    <a:gd name="connsiteY33" fmla="*/ 3 h 312738"/>
                    <a:gd name="connsiteX34" fmla="*/ 360533 w 579438"/>
                    <a:gd name="connsiteY34" fmla="*/ 0 h 312738"/>
                    <a:gd name="connsiteX35" fmla="*/ 360555 w 579438"/>
                    <a:gd name="connsiteY35" fmla="*/ 29 h 312738"/>
                    <a:gd name="connsiteX36" fmla="*/ 360588 w 579438"/>
                    <a:gd name="connsiteY36" fmla="*/ 0 h 312738"/>
                    <a:gd name="connsiteX37" fmla="*/ 360592 w 579438"/>
                    <a:gd name="connsiteY37" fmla="*/ 5 h 312738"/>
                    <a:gd name="connsiteX38" fmla="*/ 360599 w 579438"/>
                    <a:gd name="connsiteY38" fmla="*/ 0 h 312738"/>
                    <a:gd name="connsiteX39" fmla="*/ 360603 w 579438"/>
                    <a:gd name="connsiteY39" fmla="*/ 5 h 312738"/>
                    <a:gd name="connsiteX40" fmla="*/ 360609 w 579438"/>
                    <a:gd name="connsiteY40" fmla="*/ 0 h 312738"/>
                    <a:gd name="connsiteX41" fmla="*/ 360614 w 579438"/>
                    <a:gd name="connsiteY41" fmla="*/ 7 h 312738"/>
                    <a:gd name="connsiteX42" fmla="*/ 360622 w 579438"/>
                    <a:gd name="connsiteY42" fmla="*/ 0 h 312738"/>
                    <a:gd name="connsiteX43" fmla="*/ 360628 w 579438"/>
                    <a:gd name="connsiteY43" fmla="*/ 8 h 312738"/>
                    <a:gd name="connsiteX44" fmla="*/ 360637 w 579438"/>
                    <a:gd name="connsiteY44" fmla="*/ 0 h 312738"/>
                    <a:gd name="connsiteX45" fmla="*/ 360841 w 579438"/>
                    <a:gd name="connsiteY45" fmla="*/ 273 h 312738"/>
                    <a:gd name="connsiteX46" fmla="*/ 361156 w 579438"/>
                    <a:gd name="connsiteY46" fmla="*/ 0 h 312738"/>
                    <a:gd name="connsiteX47" fmla="*/ 369522 w 579438"/>
                    <a:gd name="connsiteY47" fmla="*/ 11233 h 312738"/>
                    <a:gd name="connsiteX48" fmla="*/ 369669 w 579438"/>
                    <a:gd name="connsiteY48" fmla="*/ 11113 h 312738"/>
                    <a:gd name="connsiteX49" fmla="*/ 373206 w 579438"/>
                    <a:gd name="connsiteY49" fmla="*/ 16179 h 312738"/>
                    <a:gd name="connsiteX50" fmla="*/ 381794 w 579438"/>
                    <a:gd name="connsiteY50" fmla="*/ 27711 h 312738"/>
                    <a:gd name="connsiteX51" fmla="*/ 402431 w 579438"/>
                    <a:gd name="connsiteY51" fmla="*/ 51463 h 312738"/>
                    <a:gd name="connsiteX52" fmla="*/ 423069 w 579438"/>
                    <a:gd name="connsiteY52" fmla="*/ 71257 h 312738"/>
                    <a:gd name="connsiteX53" fmla="*/ 427993 w 579438"/>
                    <a:gd name="connsiteY53" fmla="*/ 74847 h 312738"/>
                    <a:gd name="connsiteX54" fmla="*/ 428625 w 579438"/>
                    <a:gd name="connsiteY54" fmla="*/ 75241 h 312738"/>
                    <a:gd name="connsiteX55" fmla="*/ 428574 w 579438"/>
                    <a:gd name="connsiteY55" fmla="*/ 75270 h 312738"/>
                    <a:gd name="connsiteX56" fmla="*/ 443706 w 579438"/>
                    <a:gd name="connsiteY56" fmla="*/ 86300 h 312738"/>
                    <a:gd name="connsiteX57" fmla="*/ 465099 w 579438"/>
                    <a:gd name="connsiteY57" fmla="*/ 98155 h 312738"/>
                    <a:gd name="connsiteX58" fmla="*/ 465448 w 579438"/>
                    <a:gd name="connsiteY58" fmla="*/ 98303 h 312738"/>
                    <a:gd name="connsiteX59" fmla="*/ 482600 w 579438"/>
                    <a:gd name="connsiteY59" fmla="*/ 105302 h 312738"/>
                    <a:gd name="connsiteX60" fmla="*/ 482275 w 579438"/>
                    <a:gd name="connsiteY60" fmla="*/ 105441 h 312738"/>
                    <a:gd name="connsiteX61" fmla="*/ 484448 w 579438"/>
                    <a:gd name="connsiteY61" fmla="*/ 106363 h 312738"/>
                    <a:gd name="connsiteX62" fmla="*/ 491759 w 579438"/>
                    <a:gd name="connsiteY62" fmla="*/ 108501 h 312738"/>
                    <a:gd name="connsiteX63" fmla="*/ 495300 w 579438"/>
                    <a:gd name="connsiteY63" fmla="*/ 109261 h 312738"/>
                    <a:gd name="connsiteX64" fmla="*/ 494908 w 579438"/>
                    <a:gd name="connsiteY64" fmla="*/ 109422 h 312738"/>
                    <a:gd name="connsiteX65" fmla="*/ 503446 w 579438"/>
                    <a:gd name="connsiteY65" fmla="*/ 111919 h 312738"/>
                    <a:gd name="connsiteX66" fmla="*/ 521653 w 579438"/>
                    <a:gd name="connsiteY66" fmla="*/ 115094 h 312738"/>
                    <a:gd name="connsiteX67" fmla="*/ 532630 w 579438"/>
                    <a:gd name="connsiteY67" fmla="*/ 115595 h 312738"/>
                    <a:gd name="connsiteX68" fmla="*/ 534988 w 579438"/>
                    <a:gd name="connsiteY68" fmla="*/ 115595 h 312738"/>
                    <a:gd name="connsiteX69" fmla="*/ 534729 w 579438"/>
                    <a:gd name="connsiteY69" fmla="*/ 115690 h 312738"/>
                    <a:gd name="connsiteX70" fmla="*/ 539068 w 579438"/>
                    <a:gd name="connsiteY70" fmla="*/ 115888 h 312738"/>
                    <a:gd name="connsiteX71" fmla="*/ 554899 w 579438"/>
                    <a:gd name="connsiteY71" fmla="*/ 115094 h 312738"/>
                    <a:gd name="connsiteX72" fmla="*/ 567971 w 579438"/>
                    <a:gd name="connsiteY72" fmla="*/ 112781 h 312738"/>
                    <a:gd name="connsiteX73" fmla="*/ 565089 w 579438"/>
                    <a:gd name="connsiteY73" fmla="*/ 113796 h 312738"/>
                    <a:gd name="connsiteX74" fmla="*/ 567973 w 579438"/>
                    <a:gd name="connsiteY74" fmla="*/ 113287 h 312738"/>
                    <a:gd name="connsiteX75" fmla="*/ 567973 w 579438"/>
                    <a:gd name="connsiteY75" fmla="*/ 113287 h 312738"/>
                    <a:gd name="connsiteX76" fmla="*/ 567971 w 579438"/>
                    <a:gd name="connsiteY76" fmla="*/ 113288 h 312738"/>
                    <a:gd name="connsiteX77" fmla="*/ 567971 w 579438"/>
                    <a:gd name="connsiteY77" fmla="*/ 113288 h 312738"/>
                    <a:gd name="connsiteX78" fmla="*/ 567967 w 579438"/>
                    <a:gd name="connsiteY78" fmla="*/ 113289 h 312738"/>
                    <a:gd name="connsiteX79" fmla="*/ 567947 w 579438"/>
                    <a:gd name="connsiteY79" fmla="*/ 113296 h 312738"/>
                    <a:gd name="connsiteX80" fmla="*/ 567973 w 579438"/>
                    <a:gd name="connsiteY80" fmla="*/ 113292 h 312738"/>
                    <a:gd name="connsiteX81" fmla="*/ 567909 w 579438"/>
                    <a:gd name="connsiteY81" fmla="*/ 113314 h 312738"/>
                    <a:gd name="connsiteX82" fmla="*/ 567971 w 579438"/>
                    <a:gd name="connsiteY82" fmla="*/ 113303 h 312738"/>
                    <a:gd name="connsiteX83" fmla="*/ 565068 w 579438"/>
                    <a:gd name="connsiteY83" fmla="*/ 114323 h 312738"/>
                    <a:gd name="connsiteX84" fmla="*/ 567974 w 579438"/>
                    <a:gd name="connsiteY84" fmla="*/ 113811 h 312738"/>
                    <a:gd name="connsiteX85" fmla="*/ 0 w 579438"/>
                    <a:gd name="connsiteY85" fmla="*/ 312738 h 312738"/>
                    <a:gd name="connsiteX0" fmla="*/ 580823 w 580823"/>
                    <a:gd name="connsiteY0" fmla="*/ 109796 h 304428"/>
                    <a:gd name="connsiteX1" fmla="*/ 569741 w 580823"/>
                    <a:gd name="connsiteY1" fmla="*/ 113744 h 304428"/>
                    <a:gd name="connsiteX2" fmla="*/ 569359 w 580823"/>
                    <a:gd name="connsiteY2" fmla="*/ 113811 h 304428"/>
                    <a:gd name="connsiteX3" fmla="*/ 580823 w 580823"/>
                    <a:gd name="connsiteY3" fmla="*/ 109796 h 304428"/>
                    <a:gd name="connsiteX4" fmla="*/ 580823 w 580823"/>
                    <a:gd name="connsiteY4" fmla="*/ 109261 h 304428"/>
                    <a:gd name="connsiteX5" fmla="*/ 580007 w 580823"/>
                    <a:gd name="connsiteY5" fmla="*/ 109553 h 304428"/>
                    <a:gd name="connsiteX6" fmla="*/ 580823 w 580823"/>
                    <a:gd name="connsiteY6" fmla="*/ 109266 h 304428"/>
                    <a:gd name="connsiteX7" fmla="*/ 578987 w 580823"/>
                    <a:gd name="connsiteY7" fmla="*/ 109922 h 304428"/>
                    <a:gd name="connsiteX8" fmla="*/ 580823 w 580823"/>
                    <a:gd name="connsiteY8" fmla="*/ 109277 h 304428"/>
                    <a:gd name="connsiteX9" fmla="*/ 569741 w 580823"/>
                    <a:gd name="connsiteY9" fmla="*/ 113235 h 304428"/>
                    <a:gd name="connsiteX10" fmla="*/ 569356 w 580823"/>
                    <a:gd name="connsiteY10" fmla="*/ 113303 h 304428"/>
                    <a:gd name="connsiteX11" fmla="*/ 569419 w 580823"/>
                    <a:gd name="connsiteY11" fmla="*/ 113281 h 304428"/>
                    <a:gd name="connsiteX12" fmla="*/ 569358 w 580823"/>
                    <a:gd name="connsiteY12" fmla="*/ 113292 h 304428"/>
                    <a:gd name="connsiteX13" fmla="*/ 569387 w 580823"/>
                    <a:gd name="connsiteY13" fmla="*/ 113282 h 304428"/>
                    <a:gd name="connsiteX14" fmla="*/ 569386 w 580823"/>
                    <a:gd name="connsiteY14" fmla="*/ 113282 h 304428"/>
                    <a:gd name="connsiteX15" fmla="*/ 569358 w 580823"/>
                    <a:gd name="connsiteY15" fmla="*/ 113287 h 304428"/>
                    <a:gd name="connsiteX16" fmla="*/ 580823 w 580823"/>
                    <a:gd name="connsiteY16" fmla="*/ 109261 h 304428"/>
                    <a:gd name="connsiteX17" fmla="*/ 580823 w 580823"/>
                    <a:gd name="connsiteY17" fmla="*/ 108744 h 304428"/>
                    <a:gd name="connsiteX18" fmla="*/ 569741 w 580823"/>
                    <a:gd name="connsiteY18" fmla="*/ 112713 h 304428"/>
                    <a:gd name="connsiteX19" fmla="*/ 569356 w 580823"/>
                    <a:gd name="connsiteY19" fmla="*/ 112781 h 304428"/>
                    <a:gd name="connsiteX20" fmla="*/ 580823 w 580823"/>
                    <a:gd name="connsiteY20" fmla="*/ 108744 h 304428"/>
                    <a:gd name="connsiteX21" fmla="*/ 361309 w 580823"/>
                    <a:gd name="connsiteY21" fmla="*/ 0 h 304428"/>
                    <a:gd name="connsiteX22" fmla="*/ 361320 w 580823"/>
                    <a:gd name="connsiteY22" fmla="*/ 15 h 304428"/>
                    <a:gd name="connsiteX23" fmla="*/ 361338 w 580823"/>
                    <a:gd name="connsiteY23" fmla="*/ 0 h 304428"/>
                    <a:gd name="connsiteX24" fmla="*/ 361350 w 580823"/>
                    <a:gd name="connsiteY24" fmla="*/ 16 h 304428"/>
                    <a:gd name="connsiteX25" fmla="*/ 361369 w 580823"/>
                    <a:gd name="connsiteY25" fmla="*/ 0 h 304428"/>
                    <a:gd name="connsiteX26" fmla="*/ 361377 w 580823"/>
                    <a:gd name="connsiteY26" fmla="*/ 10 h 304428"/>
                    <a:gd name="connsiteX27" fmla="*/ 361388 w 580823"/>
                    <a:gd name="connsiteY27" fmla="*/ 0 h 304428"/>
                    <a:gd name="connsiteX28" fmla="*/ 361453 w 580823"/>
                    <a:gd name="connsiteY28" fmla="*/ 88 h 304428"/>
                    <a:gd name="connsiteX29" fmla="*/ 361555 w 580823"/>
                    <a:gd name="connsiteY29" fmla="*/ 0 h 304428"/>
                    <a:gd name="connsiteX30" fmla="*/ 361689 w 580823"/>
                    <a:gd name="connsiteY30" fmla="*/ 180 h 304428"/>
                    <a:gd name="connsiteX31" fmla="*/ 361898 w 580823"/>
                    <a:gd name="connsiteY31" fmla="*/ 0 h 304428"/>
                    <a:gd name="connsiteX32" fmla="*/ 361900 w 580823"/>
                    <a:gd name="connsiteY32" fmla="*/ 3 h 304428"/>
                    <a:gd name="connsiteX33" fmla="*/ 361905 w 580823"/>
                    <a:gd name="connsiteY33" fmla="*/ 0 h 304428"/>
                    <a:gd name="connsiteX34" fmla="*/ 361907 w 580823"/>
                    <a:gd name="connsiteY34" fmla="*/ 3 h 304428"/>
                    <a:gd name="connsiteX35" fmla="*/ 361911 w 580823"/>
                    <a:gd name="connsiteY35" fmla="*/ 0 h 304428"/>
                    <a:gd name="connsiteX36" fmla="*/ 361914 w 580823"/>
                    <a:gd name="connsiteY36" fmla="*/ 3 h 304428"/>
                    <a:gd name="connsiteX37" fmla="*/ 361918 w 580823"/>
                    <a:gd name="connsiteY37" fmla="*/ 0 h 304428"/>
                    <a:gd name="connsiteX38" fmla="*/ 361940 w 580823"/>
                    <a:gd name="connsiteY38" fmla="*/ 29 h 304428"/>
                    <a:gd name="connsiteX39" fmla="*/ 361973 w 580823"/>
                    <a:gd name="connsiteY39" fmla="*/ 0 h 304428"/>
                    <a:gd name="connsiteX40" fmla="*/ 361977 w 580823"/>
                    <a:gd name="connsiteY40" fmla="*/ 5 h 304428"/>
                    <a:gd name="connsiteX41" fmla="*/ 361984 w 580823"/>
                    <a:gd name="connsiteY41" fmla="*/ 0 h 304428"/>
                    <a:gd name="connsiteX42" fmla="*/ 361988 w 580823"/>
                    <a:gd name="connsiteY42" fmla="*/ 5 h 304428"/>
                    <a:gd name="connsiteX43" fmla="*/ 361994 w 580823"/>
                    <a:gd name="connsiteY43" fmla="*/ 0 h 304428"/>
                    <a:gd name="connsiteX44" fmla="*/ 361999 w 580823"/>
                    <a:gd name="connsiteY44" fmla="*/ 7 h 304428"/>
                    <a:gd name="connsiteX45" fmla="*/ 362007 w 580823"/>
                    <a:gd name="connsiteY45" fmla="*/ 0 h 304428"/>
                    <a:gd name="connsiteX46" fmla="*/ 362013 w 580823"/>
                    <a:gd name="connsiteY46" fmla="*/ 8 h 304428"/>
                    <a:gd name="connsiteX47" fmla="*/ 362022 w 580823"/>
                    <a:gd name="connsiteY47" fmla="*/ 0 h 304428"/>
                    <a:gd name="connsiteX48" fmla="*/ 362226 w 580823"/>
                    <a:gd name="connsiteY48" fmla="*/ 273 h 304428"/>
                    <a:gd name="connsiteX49" fmla="*/ 362541 w 580823"/>
                    <a:gd name="connsiteY49" fmla="*/ 0 h 304428"/>
                    <a:gd name="connsiteX50" fmla="*/ 370907 w 580823"/>
                    <a:gd name="connsiteY50" fmla="*/ 11233 h 304428"/>
                    <a:gd name="connsiteX51" fmla="*/ 371054 w 580823"/>
                    <a:gd name="connsiteY51" fmla="*/ 11113 h 304428"/>
                    <a:gd name="connsiteX52" fmla="*/ 374591 w 580823"/>
                    <a:gd name="connsiteY52" fmla="*/ 16179 h 304428"/>
                    <a:gd name="connsiteX53" fmla="*/ 383179 w 580823"/>
                    <a:gd name="connsiteY53" fmla="*/ 27711 h 304428"/>
                    <a:gd name="connsiteX54" fmla="*/ 403816 w 580823"/>
                    <a:gd name="connsiteY54" fmla="*/ 51463 h 304428"/>
                    <a:gd name="connsiteX55" fmla="*/ 424454 w 580823"/>
                    <a:gd name="connsiteY55" fmla="*/ 71257 h 304428"/>
                    <a:gd name="connsiteX56" fmla="*/ 429378 w 580823"/>
                    <a:gd name="connsiteY56" fmla="*/ 74847 h 304428"/>
                    <a:gd name="connsiteX57" fmla="*/ 430010 w 580823"/>
                    <a:gd name="connsiteY57" fmla="*/ 75241 h 304428"/>
                    <a:gd name="connsiteX58" fmla="*/ 429959 w 580823"/>
                    <a:gd name="connsiteY58" fmla="*/ 75270 h 304428"/>
                    <a:gd name="connsiteX59" fmla="*/ 445091 w 580823"/>
                    <a:gd name="connsiteY59" fmla="*/ 86300 h 304428"/>
                    <a:gd name="connsiteX60" fmla="*/ 466484 w 580823"/>
                    <a:gd name="connsiteY60" fmla="*/ 98155 h 304428"/>
                    <a:gd name="connsiteX61" fmla="*/ 466833 w 580823"/>
                    <a:gd name="connsiteY61" fmla="*/ 98303 h 304428"/>
                    <a:gd name="connsiteX62" fmla="*/ 483985 w 580823"/>
                    <a:gd name="connsiteY62" fmla="*/ 105302 h 304428"/>
                    <a:gd name="connsiteX63" fmla="*/ 483660 w 580823"/>
                    <a:gd name="connsiteY63" fmla="*/ 105441 h 304428"/>
                    <a:gd name="connsiteX64" fmla="*/ 485833 w 580823"/>
                    <a:gd name="connsiteY64" fmla="*/ 106363 h 304428"/>
                    <a:gd name="connsiteX65" fmla="*/ 493144 w 580823"/>
                    <a:gd name="connsiteY65" fmla="*/ 108501 h 304428"/>
                    <a:gd name="connsiteX66" fmla="*/ 496685 w 580823"/>
                    <a:gd name="connsiteY66" fmla="*/ 109261 h 304428"/>
                    <a:gd name="connsiteX67" fmla="*/ 496293 w 580823"/>
                    <a:gd name="connsiteY67" fmla="*/ 109422 h 304428"/>
                    <a:gd name="connsiteX68" fmla="*/ 504831 w 580823"/>
                    <a:gd name="connsiteY68" fmla="*/ 111919 h 304428"/>
                    <a:gd name="connsiteX69" fmla="*/ 523038 w 580823"/>
                    <a:gd name="connsiteY69" fmla="*/ 115094 h 304428"/>
                    <a:gd name="connsiteX70" fmla="*/ 534015 w 580823"/>
                    <a:gd name="connsiteY70" fmla="*/ 115595 h 304428"/>
                    <a:gd name="connsiteX71" fmla="*/ 536373 w 580823"/>
                    <a:gd name="connsiteY71" fmla="*/ 115595 h 304428"/>
                    <a:gd name="connsiteX72" fmla="*/ 536114 w 580823"/>
                    <a:gd name="connsiteY72" fmla="*/ 115690 h 304428"/>
                    <a:gd name="connsiteX73" fmla="*/ 540453 w 580823"/>
                    <a:gd name="connsiteY73" fmla="*/ 115888 h 304428"/>
                    <a:gd name="connsiteX74" fmla="*/ 556284 w 580823"/>
                    <a:gd name="connsiteY74" fmla="*/ 115094 h 304428"/>
                    <a:gd name="connsiteX75" fmla="*/ 569356 w 580823"/>
                    <a:gd name="connsiteY75" fmla="*/ 112781 h 304428"/>
                    <a:gd name="connsiteX76" fmla="*/ 566474 w 580823"/>
                    <a:gd name="connsiteY76" fmla="*/ 113796 h 304428"/>
                    <a:gd name="connsiteX77" fmla="*/ 569358 w 580823"/>
                    <a:gd name="connsiteY77" fmla="*/ 113287 h 304428"/>
                    <a:gd name="connsiteX78" fmla="*/ 569358 w 580823"/>
                    <a:gd name="connsiteY78" fmla="*/ 113287 h 304428"/>
                    <a:gd name="connsiteX79" fmla="*/ 569356 w 580823"/>
                    <a:gd name="connsiteY79" fmla="*/ 113288 h 304428"/>
                    <a:gd name="connsiteX80" fmla="*/ 569356 w 580823"/>
                    <a:gd name="connsiteY80" fmla="*/ 113288 h 304428"/>
                    <a:gd name="connsiteX81" fmla="*/ 569352 w 580823"/>
                    <a:gd name="connsiteY81" fmla="*/ 113289 h 304428"/>
                    <a:gd name="connsiteX82" fmla="*/ 569332 w 580823"/>
                    <a:gd name="connsiteY82" fmla="*/ 113296 h 304428"/>
                    <a:gd name="connsiteX83" fmla="*/ 569358 w 580823"/>
                    <a:gd name="connsiteY83" fmla="*/ 113292 h 304428"/>
                    <a:gd name="connsiteX84" fmla="*/ 569294 w 580823"/>
                    <a:gd name="connsiteY84" fmla="*/ 113314 h 304428"/>
                    <a:gd name="connsiteX85" fmla="*/ 569356 w 580823"/>
                    <a:gd name="connsiteY85" fmla="*/ 113303 h 304428"/>
                    <a:gd name="connsiteX86" fmla="*/ 566453 w 580823"/>
                    <a:gd name="connsiteY86" fmla="*/ 114323 h 304428"/>
                    <a:gd name="connsiteX87" fmla="*/ 569359 w 580823"/>
                    <a:gd name="connsiteY87" fmla="*/ 113811 h 304428"/>
                    <a:gd name="connsiteX88" fmla="*/ 0 w 580823"/>
                    <a:gd name="connsiteY88" fmla="*/ 304428 h 304428"/>
                    <a:gd name="connsiteX89" fmla="*/ 361309 w 580823"/>
                    <a:gd name="connsiteY89" fmla="*/ 0 h 304428"/>
                    <a:gd name="connsiteX0" fmla="*/ 569744 w 569744"/>
                    <a:gd name="connsiteY0" fmla="*/ 109796 h 304428"/>
                    <a:gd name="connsiteX1" fmla="*/ 558662 w 569744"/>
                    <a:gd name="connsiteY1" fmla="*/ 113744 h 304428"/>
                    <a:gd name="connsiteX2" fmla="*/ 558280 w 569744"/>
                    <a:gd name="connsiteY2" fmla="*/ 113811 h 304428"/>
                    <a:gd name="connsiteX3" fmla="*/ 569744 w 569744"/>
                    <a:gd name="connsiteY3" fmla="*/ 109796 h 304428"/>
                    <a:gd name="connsiteX4" fmla="*/ 569744 w 569744"/>
                    <a:gd name="connsiteY4" fmla="*/ 109261 h 304428"/>
                    <a:gd name="connsiteX5" fmla="*/ 568928 w 569744"/>
                    <a:gd name="connsiteY5" fmla="*/ 109553 h 304428"/>
                    <a:gd name="connsiteX6" fmla="*/ 569744 w 569744"/>
                    <a:gd name="connsiteY6" fmla="*/ 109266 h 304428"/>
                    <a:gd name="connsiteX7" fmla="*/ 567908 w 569744"/>
                    <a:gd name="connsiteY7" fmla="*/ 109922 h 304428"/>
                    <a:gd name="connsiteX8" fmla="*/ 569744 w 569744"/>
                    <a:gd name="connsiteY8" fmla="*/ 109277 h 304428"/>
                    <a:gd name="connsiteX9" fmla="*/ 558662 w 569744"/>
                    <a:gd name="connsiteY9" fmla="*/ 113235 h 304428"/>
                    <a:gd name="connsiteX10" fmla="*/ 558277 w 569744"/>
                    <a:gd name="connsiteY10" fmla="*/ 113303 h 304428"/>
                    <a:gd name="connsiteX11" fmla="*/ 558340 w 569744"/>
                    <a:gd name="connsiteY11" fmla="*/ 113281 h 304428"/>
                    <a:gd name="connsiteX12" fmla="*/ 558279 w 569744"/>
                    <a:gd name="connsiteY12" fmla="*/ 113292 h 304428"/>
                    <a:gd name="connsiteX13" fmla="*/ 558308 w 569744"/>
                    <a:gd name="connsiteY13" fmla="*/ 113282 h 304428"/>
                    <a:gd name="connsiteX14" fmla="*/ 558307 w 569744"/>
                    <a:gd name="connsiteY14" fmla="*/ 113282 h 304428"/>
                    <a:gd name="connsiteX15" fmla="*/ 558279 w 569744"/>
                    <a:gd name="connsiteY15" fmla="*/ 113287 h 304428"/>
                    <a:gd name="connsiteX16" fmla="*/ 569744 w 569744"/>
                    <a:gd name="connsiteY16" fmla="*/ 109261 h 304428"/>
                    <a:gd name="connsiteX17" fmla="*/ 569744 w 569744"/>
                    <a:gd name="connsiteY17" fmla="*/ 108744 h 304428"/>
                    <a:gd name="connsiteX18" fmla="*/ 558662 w 569744"/>
                    <a:gd name="connsiteY18" fmla="*/ 112713 h 304428"/>
                    <a:gd name="connsiteX19" fmla="*/ 558277 w 569744"/>
                    <a:gd name="connsiteY19" fmla="*/ 112781 h 304428"/>
                    <a:gd name="connsiteX20" fmla="*/ 569744 w 569744"/>
                    <a:gd name="connsiteY20" fmla="*/ 108744 h 304428"/>
                    <a:gd name="connsiteX21" fmla="*/ 350230 w 569744"/>
                    <a:gd name="connsiteY21" fmla="*/ 0 h 304428"/>
                    <a:gd name="connsiteX22" fmla="*/ 350241 w 569744"/>
                    <a:gd name="connsiteY22" fmla="*/ 15 h 304428"/>
                    <a:gd name="connsiteX23" fmla="*/ 350259 w 569744"/>
                    <a:gd name="connsiteY23" fmla="*/ 0 h 304428"/>
                    <a:gd name="connsiteX24" fmla="*/ 350271 w 569744"/>
                    <a:gd name="connsiteY24" fmla="*/ 16 h 304428"/>
                    <a:gd name="connsiteX25" fmla="*/ 350290 w 569744"/>
                    <a:gd name="connsiteY25" fmla="*/ 0 h 304428"/>
                    <a:gd name="connsiteX26" fmla="*/ 350298 w 569744"/>
                    <a:gd name="connsiteY26" fmla="*/ 10 h 304428"/>
                    <a:gd name="connsiteX27" fmla="*/ 350309 w 569744"/>
                    <a:gd name="connsiteY27" fmla="*/ 0 h 304428"/>
                    <a:gd name="connsiteX28" fmla="*/ 350374 w 569744"/>
                    <a:gd name="connsiteY28" fmla="*/ 88 h 304428"/>
                    <a:gd name="connsiteX29" fmla="*/ 350476 w 569744"/>
                    <a:gd name="connsiteY29" fmla="*/ 0 h 304428"/>
                    <a:gd name="connsiteX30" fmla="*/ 350610 w 569744"/>
                    <a:gd name="connsiteY30" fmla="*/ 180 h 304428"/>
                    <a:gd name="connsiteX31" fmla="*/ 350819 w 569744"/>
                    <a:gd name="connsiteY31" fmla="*/ 0 h 304428"/>
                    <a:gd name="connsiteX32" fmla="*/ 350821 w 569744"/>
                    <a:gd name="connsiteY32" fmla="*/ 3 h 304428"/>
                    <a:gd name="connsiteX33" fmla="*/ 350826 w 569744"/>
                    <a:gd name="connsiteY33" fmla="*/ 0 h 304428"/>
                    <a:gd name="connsiteX34" fmla="*/ 350828 w 569744"/>
                    <a:gd name="connsiteY34" fmla="*/ 3 h 304428"/>
                    <a:gd name="connsiteX35" fmla="*/ 350832 w 569744"/>
                    <a:gd name="connsiteY35" fmla="*/ 0 h 304428"/>
                    <a:gd name="connsiteX36" fmla="*/ 350835 w 569744"/>
                    <a:gd name="connsiteY36" fmla="*/ 3 h 304428"/>
                    <a:gd name="connsiteX37" fmla="*/ 350839 w 569744"/>
                    <a:gd name="connsiteY37" fmla="*/ 0 h 304428"/>
                    <a:gd name="connsiteX38" fmla="*/ 350861 w 569744"/>
                    <a:gd name="connsiteY38" fmla="*/ 29 h 304428"/>
                    <a:gd name="connsiteX39" fmla="*/ 350894 w 569744"/>
                    <a:gd name="connsiteY39" fmla="*/ 0 h 304428"/>
                    <a:gd name="connsiteX40" fmla="*/ 350898 w 569744"/>
                    <a:gd name="connsiteY40" fmla="*/ 5 h 304428"/>
                    <a:gd name="connsiteX41" fmla="*/ 350905 w 569744"/>
                    <a:gd name="connsiteY41" fmla="*/ 0 h 304428"/>
                    <a:gd name="connsiteX42" fmla="*/ 350909 w 569744"/>
                    <a:gd name="connsiteY42" fmla="*/ 5 h 304428"/>
                    <a:gd name="connsiteX43" fmla="*/ 350915 w 569744"/>
                    <a:gd name="connsiteY43" fmla="*/ 0 h 304428"/>
                    <a:gd name="connsiteX44" fmla="*/ 350920 w 569744"/>
                    <a:gd name="connsiteY44" fmla="*/ 7 h 304428"/>
                    <a:gd name="connsiteX45" fmla="*/ 350928 w 569744"/>
                    <a:gd name="connsiteY45" fmla="*/ 0 h 304428"/>
                    <a:gd name="connsiteX46" fmla="*/ 350934 w 569744"/>
                    <a:gd name="connsiteY46" fmla="*/ 8 h 304428"/>
                    <a:gd name="connsiteX47" fmla="*/ 350943 w 569744"/>
                    <a:gd name="connsiteY47" fmla="*/ 0 h 304428"/>
                    <a:gd name="connsiteX48" fmla="*/ 351147 w 569744"/>
                    <a:gd name="connsiteY48" fmla="*/ 273 h 304428"/>
                    <a:gd name="connsiteX49" fmla="*/ 351462 w 569744"/>
                    <a:gd name="connsiteY49" fmla="*/ 0 h 304428"/>
                    <a:gd name="connsiteX50" fmla="*/ 359828 w 569744"/>
                    <a:gd name="connsiteY50" fmla="*/ 11233 h 304428"/>
                    <a:gd name="connsiteX51" fmla="*/ 359975 w 569744"/>
                    <a:gd name="connsiteY51" fmla="*/ 11113 h 304428"/>
                    <a:gd name="connsiteX52" fmla="*/ 363512 w 569744"/>
                    <a:gd name="connsiteY52" fmla="*/ 16179 h 304428"/>
                    <a:gd name="connsiteX53" fmla="*/ 372100 w 569744"/>
                    <a:gd name="connsiteY53" fmla="*/ 27711 h 304428"/>
                    <a:gd name="connsiteX54" fmla="*/ 392737 w 569744"/>
                    <a:gd name="connsiteY54" fmla="*/ 51463 h 304428"/>
                    <a:gd name="connsiteX55" fmla="*/ 413375 w 569744"/>
                    <a:gd name="connsiteY55" fmla="*/ 71257 h 304428"/>
                    <a:gd name="connsiteX56" fmla="*/ 418299 w 569744"/>
                    <a:gd name="connsiteY56" fmla="*/ 74847 h 304428"/>
                    <a:gd name="connsiteX57" fmla="*/ 418931 w 569744"/>
                    <a:gd name="connsiteY57" fmla="*/ 75241 h 304428"/>
                    <a:gd name="connsiteX58" fmla="*/ 418880 w 569744"/>
                    <a:gd name="connsiteY58" fmla="*/ 75270 h 304428"/>
                    <a:gd name="connsiteX59" fmla="*/ 434012 w 569744"/>
                    <a:gd name="connsiteY59" fmla="*/ 86300 h 304428"/>
                    <a:gd name="connsiteX60" fmla="*/ 455405 w 569744"/>
                    <a:gd name="connsiteY60" fmla="*/ 98155 h 304428"/>
                    <a:gd name="connsiteX61" fmla="*/ 455754 w 569744"/>
                    <a:gd name="connsiteY61" fmla="*/ 98303 h 304428"/>
                    <a:gd name="connsiteX62" fmla="*/ 472906 w 569744"/>
                    <a:gd name="connsiteY62" fmla="*/ 105302 h 304428"/>
                    <a:gd name="connsiteX63" fmla="*/ 472581 w 569744"/>
                    <a:gd name="connsiteY63" fmla="*/ 105441 h 304428"/>
                    <a:gd name="connsiteX64" fmla="*/ 474754 w 569744"/>
                    <a:gd name="connsiteY64" fmla="*/ 106363 h 304428"/>
                    <a:gd name="connsiteX65" fmla="*/ 482065 w 569744"/>
                    <a:gd name="connsiteY65" fmla="*/ 108501 h 304428"/>
                    <a:gd name="connsiteX66" fmla="*/ 485606 w 569744"/>
                    <a:gd name="connsiteY66" fmla="*/ 109261 h 304428"/>
                    <a:gd name="connsiteX67" fmla="*/ 485214 w 569744"/>
                    <a:gd name="connsiteY67" fmla="*/ 109422 h 304428"/>
                    <a:gd name="connsiteX68" fmla="*/ 493752 w 569744"/>
                    <a:gd name="connsiteY68" fmla="*/ 111919 h 304428"/>
                    <a:gd name="connsiteX69" fmla="*/ 511959 w 569744"/>
                    <a:gd name="connsiteY69" fmla="*/ 115094 h 304428"/>
                    <a:gd name="connsiteX70" fmla="*/ 522936 w 569744"/>
                    <a:gd name="connsiteY70" fmla="*/ 115595 h 304428"/>
                    <a:gd name="connsiteX71" fmla="*/ 525294 w 569744"/>
                    <a:gd name="connsiteY71" fmla="*/ 115595 h 304428"/>
                    <a:gd name="connsiteX72" fmla="*/ 525035 w 569744"/>
                    <a:gd name="connsiteY72" fmla="*/ 115690 h 304428"/>
                    <a:gd name="connsiteX73" fmla="*/ 529374 w 569744"/>
                    <a:gd name="connsiteY73" fmla="*/ 115888 h 304428"/>
                    <a:gd name="connsiteX74" fmla="*/ 545205 w 569744"/>
                    <a:gd name="connsiteY74" fmla="*/ 115094 h 304428"/>
                    <a:gd name="connsiteX75" fmla="*/ 558277 w 569744"/>
                    <a:gd name="connsiteY75" fmla="*/ 112781 h 304428"/>
                    <a:gd name="connsiteX76" fmla="*/ 555395 w 569744"/>
                    <a:gd name="connsiteY76" fmla="*/ 113796 h 304428"/>
                    <a:gd name="connsiteX77" fmla="*/ 558279 w 569744"/>
                    <a:gd name="connsiteY77" fmla="*/ 113287 h 304428"/>
                    <a:gd name="connsiteX78" fmla="*/ 558279 w 569744"/>
                    <a:gd name="connsiteY78" fmla="*/ 113287 h 304428"/>
                    <a:gd name="connsiteX79" fmla="*/ 558277 w 569744"/>
                    <a:gd name="connsiteY79" fmla="*/ 113288 h 304428"/>
                    <a:gd name="connsiteX80" fmla="*/ 558277 w 569744"/>
                    <a:gd name="connsiteY80" fmla="*/ 113288 h 304428"/>
                    <a:gd name="connsiteX81" fmla="*/ 558273 w 569744"/>
                    <a:gd name="connsiteY81" fmla="*/ 113289 h 304428"/>
                    <a:gd name="connsiteX82" fmla="*/ 558253 w 569744"/>
                    <a:gd name="connsiteY82" fmla="*/ 113296 h 304428"/>
                    <a:gd name="connsiteX83" fmla="*/ 558279 w 569744"/>
                    <a:gd name="connsiteY83" fmla="*/ 113292 h 304428"/>
                    <a:gd name="connsiteX84" fmla="*/ 558215 w 569744"/>
                    <a:gd name="connsiteY84" fmla="*/ 113314 h 304428"/>
                    <a:gd name="connsiteX85" fmla="*/ 558277 w 569744"/>
                    <a:gd name="connsiteY85" fmla="*/ 113303 h 304428"/>
                    <a:gd name="connsiteX86" fmla="*/ 555374 w 569744"/>
                    <a:gd name="connsiteY86" fmla="*/ 114323 h 304428"/>
                    <a:gd name="connsiteX87" fmla="*/ 558280 w 569744"/>
                    <a:gd name="connsiteY87" fmla="*/ 113811 h 304428"/>
                    <a:gd name="connsiteX88" fmla="*/ 0 w 569744"/>
                    <a:gd name="connsiteY88" fmla="*/ 304428 h 304428"/>
                    <a:gd name="connsiteX89" fmla="*/ 350230 w 569744"/>
                    <a:gd name="connsiteY89" fmla="*/ 0 h 304428"/>
                    <a:gd name="connsiteX0" fmla="*/ 566974 w 566974"/>
                    <a:gd name="connsiteY0" fmla="*/ 109796 h 304428"/>
                    <a:gd name="connsiteX1" fmla="*/ 555892 w 566974"/>
                    <a:gd name="connsiteY1" fmla="*/ 113744 h 304428"/>
                    <a:gd name="connsiteX2" fmla="*/ 555510 w 566974"/>
                    <a:gd name="connsiteY2" fmla="*/ 113811 h 304428"/>
                    <a:gd name="connsiteX3" fmla="*/ 566974 w 566974"/>
                    <a:gd name="connsiteY3" fmla="*/ 109796 h 304428"/>
                    <a:gd name="connsiteX4" fmla="*/ 566974 w 566974"/>
                    <a:gd name="connsiteY4" fmla="*/ 109261 h 304428"/>
                    <a:gd name="connsiteX5" fmla="*/ 566158 w 566974"/>
                    <a:gd name="connsiteY5" fmla="*/ 109553 h 304428"/>
                    <a:gd name="connsiteX6" fmla="*/ 566974 w 566974"/>
                    <a:gd name="connsiteY6" fmla="*/ 109266 h 304428"/>
                    <a:gd name="connsiteX7" fmla="*/ 565138 w 566974"/>
                    <a:gd name="connsiteY7" fmla="*/ 109922 h 304428"/>
                    <a:gd name="connsiteX8" fmla="*/ 566974 w 566974"/>
                    <a:gd name="connsiteY8" fmla="*/ 109277 h 304428"/>
                    <a:gd name="connsiteX9" fmla="*/ 555892 w 566974"/>
                    <a:gd name="connsiteY9" fmla="*/ 113235 h 304428"/>
                    <a:gd name="connsiteX10" fmla="*/ 555507 w 566974"/>
                    <a:gd name="connsiteY10" fmla="*/ 113303 h 304428"/>
                    <a:gd name="connsiteX11" fmla="*/ 555570 w 566974"/>
                    <a:gd name="connsiteY11" fmla="*/ 113281 h 304428"/>
                    <a:gd name="connsiteX12" fmla="*/ 555509 w 566974"/>
                    <a:gd name="connsiteY12" fmla="*/ 113292 h 304428"/>
                    <a:gd name="connsiteX13" fmla="*/ 555538 w 566974"/>
                    <a:gd name="connsiteY13" fmla="*/ 113282 h 304428"/>
                    <a:gd name="connsiteX14" fmla="*/ 555537 w 566974"/>
                    <a:gd name="connsiteY14" fmla="*/ 113282 h 304428"/>
                    <a:gd name="connsiteX15" fmla="*/ 555509 w 566974"/>
                    <a:gd name="connsiteY15" fmla="*/ 113287 h 304428"/>
                    <a:gd name="connsiteX16" fmla="*/ 566974 w 566974"/>
                    <a:gd name="connsiteY16" fmla="*/ 109261 h 304428"/>
                    <a:gd name="connsiteX17" fmla="*/ 566974 w 566974"/>
                    <a:gd name="connsiteY17" fmla="*/ 108744 h 304428"/>
                    <a:gd name="connsiteX18" fmla="*/ 555892 w 566974"/>
                    <a:gd name="connsiteY18" fmla="*/ 112713 h 304428"/>
                    <a:gd name="connsiteX19" fmla="*/ 555507 w 566974"/>
                    <a:gd name="connsiteY19" fmla="*/ 112781 h 304428"/>
                    <a:gd name="connsiteX20" fmla="*/ 566974 w 566974"/>
                    <a:gd name="connsiteY20" fmla="*/ 108744 h 304428"/>
                    <a:gd name="connsiteX21" fmla="*/ 347460 w 566974"/>
                    <a:gd name="connsiteY21" fmla="*/ 0 h 304428"/>
                    <a:gd name="connsiteX22" fmla="*/ 347471 w 566974"/>
                    <a:gd name="connsiteY22" fmla="*/ 15 h 304428"/>
                    <a:gd name="connsiteX23" fmla="*/ 347489 w 566974"/>
                    <a:gd name="connsiteY23" fmla="*/ 0 h 304428"/>
                    <a:gd name="connsiteX24" fmla="*/ 347501 w 566974"/>
                    <a:gd name="connsiteY24" fmla="*/ 16 h 304428"/>
                    <a:gd name="connsiteX25" fmla="*/ 347520 w 566974"/>
                    <a:gd name="connsiteY25" fmla="*/ 0 h 304428"/>
                    <a:gd name="connsiteX26" fmla="*/ 347528 w 566974"/>
                    <a:gd name="connsiteY26" fmla="*/ 10 h 304428"/>
                    <a:gd name="connsiteX27" fmla="*/ 347539 w 566974"/>
                    <a:gd name="connsiteY27" fmla="*/ 0 h 304428"/>
                    <a:gd name="connsiteX28" fmla="*/ 347604 w 566974"/>
                    <a:gd name="connsiteY28" fmla="*/ 88 h 304428"/>
                    <a:gd name="connsiteX29" fmla="*/ 347706 w 566974"/>
                    <a:gd name="connsiteY29" fmla="*/ 0 h 304428"/>
                    <a:gd name="connsiteX30" fmla="*/ 347840 w 566974"/>
                    <a:gd name="connsiteY30" fmla="*/ 180 h 304428"/>
                    <a:gd name="connsiteX31" fmla="*/ 348049 w 566974"/>
                    <a:gd name="connsiteY31" fmla="*/ 0 h 304428"/>
                    <a:gd name="connsiteX32" fmla="*/ 348051 w 566974"/>
                    <a:gd name="connsiteY32" fmla="*/ 3 h 304428"/>
                    <a:gd name="connsiteX33" fmla="*/ 348056 w 566974"/>
                    <a:gd name="connsiteY33" fmla="*/ 0 h 304428"/>
                    <a:gd name="connsiteX34" fmla="*/ 348058 w 566974"/>
                    <a:gd name="connsiteY34" fmla="*/ 3 h 304428"/>
                    <a:gd name="connsiteX35" fmla="*/ 348062 w 566974"/>
                    <a:gd name="connsiteY35" fmla="*/ 0 h 304428"/>
                    <a:gd name="connsiteX36" fmla="*/ 348065 w 566974"/>
                    <a:gd name="connsiteY36" fmla="*/ 3 h 304428"/>
                    <a:gd name="connsiteX37" fmla="*/ 348069 w 566974"/>
                    <a:gd name="connsiteY37" fmla="*/ 0 h 304428"/>
                    <a:gd name="connsiteX38" fmla="*/ 348091 w 566974"/>
                    <a:gd name="connsiteY38" fmla="*/ 29 h 304428"/>
                    <a:gd name="connsiteX39" fmla="*/ 348124 w 566974"/>
                    <a:gd name="connsiteY39" fmla="*/ 0 h 304428"/>
                    <a:gd name="connsiteX40" fmla="*/ 348128 w 566974"/>
                    <a:gd name="connsiteY40" fmla="*/ 5 h 304428"/>
                    <a:gd name="connsiteX41" fmla="*/ 348135 w 566974"/>
                    <a:gd name="connsiteY41" fmla="*/ 0 h 304428"/>
                    <a:gd name="connsiteX42" fmla="*/ 348139 w 566974"/>
                    <a:gd name="connsiteY42" fmla="*/ 5 h 304428"/>
                    <a:gd name="connsiteX43" fmla="*/ 348145 w 566974"/>
                    <a:gd name="connsiteY43" fmla="*/ 0 h 304428"/>
                    <a:gd name="connsiteX44" fmla="*/ 348150 w 566974"/>
                    <a:gd name="connsiteY44" fmla="*/ 7 h 304428"/>
                    <a:gd name="connsiteX45" fmla="*/ 348158 w 566974"/>
                    <a:gd name="connsiteY45" fmla="*/ 0 h 304428"/>
                    <a:gd name="connsiteX46" fmla="*/ 348164 w 566974"/>
                    <a:gd name="connsiteY46" fmla="*/ 8 h 304428"/>
                    <a:gd name="connsiteX47" fmla="*/ 348173 w 566974"/>
                    <a:gd name="connsiteY47" fmla="*/ 0 h 304428"/>
                    <a:gd name="connsiteX48" fmla="*/ 348377 w 566974"/>
                    <a:gd name="connsiteY48" fmla="*/ 273 h 304428"/>
                    <a:gd name="connsiteX49" fmla="*/ 348692 w 566974"/>
                    <a:gd name="connsiteY49" fmla="*/ 0 h 304428"/>
                    <a:gd name="connsiteX50" fmla="*/ 357058 w 566974"/>
                    <a:gd name="connsiteY50" fmla="*/ 11233 h 304428"/>
                    <a:gd name="connsiteX51" fmla="*/ 357205 w 566974"/>
                    <a:gd name="connsiteY51" fmla="*/ 11113 h 304428"/>
                    <a:gd name="connsiteX52" fmla="*/ 360742 w 566974"/>
                    <a:gd name="connsiteY52" fmla="*/ 16179 h 304428"/>
                    <a:gd name="connsiteX53" fmla="*/ 369330 w 566974"/>
                    <a:gd name="connsiteY53" fmla="*/ 27711 h 304428"/>
                    <a:gd name="connsiteX54" fmla="*/ 389967 w 566974"/>
                    <a:gd name="connsiteY54" fmla="*/ 51463 h 304428"/>
                    <a:gd name="connsiteX55" fmla="*/ 410605 w 566974"/>
                    <a:gd name="connsiteY55" fmla="*/ 71257 h 304428"/>
                    <a:gd name="connsiteX56" fmla="*/ 415529 w 566974"/>
                    <a:gd name="connsiteY56" fmla="*/ 74847 h 304428"/>
                    <a:gd name="connsiteX57" fmla="*/ 416161 w 566974"/>
                    <a:gd name="connsiteY57" fmla="*/ 75241 h 304428"/>
                    <a:gd name="connsiteX58" fmla="*/ 416110 w 566974"/>
                    <a:gd name="connsiteY58" fmla="*/ 75270 h 304428"/>
                    <a:gd name="connsiteX59" fmla="*/ 431242 w 566974"/>
                    <a:gd name="connsiteY59" fmla="*/ 86300 h 304428"/>
                    <a:gd name="connsiteX60" fmla="*/ 452635 w 566974"/>
                    <a:gd name="connsiteY60" fmla="*/ 98155 h 304428"/>
                    <a:gd name="connsiteX61" fmla="*/ 452984 w 566974"/>
                    <a:gd name="connsiteY61" fmla="*/ 98303 h 304428"/>
                    <a:gd name="connsiteX62" fmla="*/ 470136 w 566974"/>
                    <a:gd name="connsiteY62" fmla="*/ 105302 h 304428"/>
                    <a:gd name="connsiteX63" fmla="*/ 469811 w 566974"/>
                    <a:gd name="connsiteY63" fmla="*/ 105441 h 304428"/>
                    <a:gd name="connsiteX64" fmla="*/ 471984 w 566974"/>
                    <a:gd name="connsiteY64" fmla="*/ 106363 h 304428"/>
                    <a:gd name="connsiteX65" fmla="*/ 479295 w 566974"/>
                    <a:gd name="connsiteY65" fmla="*/ 108501 h 304428"/>
                    <a:gd name="connsiteX66" fmla="*/ 482836 w 566974"/>
                    <a:gd name="connsiteY66" fmla="*/ 109261 h 304428"/>
                    <a:gd name="connsiteX67" fmla="*/ 482444 w 566974"/>
                    <a:gd name="connsiteY67" fmla="*/ 109422 h 304428"/>
                    <a:gd name="connsiteX68" fmla="*/ 490982 w 566974"/>
                    <a:gd name="connsiteY68" fmla="*/ 111919 h 304428"/>
                    <a:gd name="connsiteX69" fmla="*/ 509189 w 566974"/>
                    <a:gd name="connsiteY69" fmla="*/ 115094 h 304428"/>
                    <a:gd name="connsiteX70" fmla="*/ 520166 w 566974"/>
                    <a:gd name="connsiteY70" fmla="*/ 115595 h 304428"/>
                    <a:gd name="connsiteX71" fmla="*/ 522524 w 566974"/>
                    <a:gd name="connsiteY71" fmla="*/ 115595 h 304428"/>
                    <a:gd name="connsiteX72" fmla="*/ 522265 w 566974"/>
                    <a:gd name="connsiteY72" fmla="*/ 115690 h 304428"/>
                    <a:gd name="connsiteX73" fmla="*/ 526604 w 566974"/>
                    <a:gd name="connsiteY73" fmla="*/ 115888 h 304428"/>
                    <a:gd name="connsiteX74" fmla="*/ 542435 w 566974"/>
                    <a:gd name="connsiteY74" fmla="*/ 115094 h 304428"/>
                    <a:gd name="connsiteX75" fmla="*/ 555507 w 566974"/>
                    <a:gd name="connsiteY75" fmla="*/ 112781 h 304428"/>
                    <a:gd name="connsiteX76" fmla="*/ 552625 w 566974"/>
                    <a:gd name="connsiteY76" fmla="*/ 113796 h 304428"/>
                    <a:gd name="connsiteX77" fmla="*/ 555509 w 566974"/>
                    <a:gd name="connsiteY77" fmla="*/ 113287 h 304428"/>
                    <a:gd name="connsiteX78" fmla="*/ 555509 w 566974"/>
                    <a:gd name="connsiteY78" fmla="*/ 113287 h 304428"/>
                    <a:gd name="connsiteX79" fmla="*/ 555507 w 566974"/>
                    <a:gd name="connsiteY79" fmla="*/ 113288 h 304428"/>
                    <a:gd name="connsiteX80" fmla="*/ 555507 w 566974"/>
                    <a:gd name="connsiteY80" fmla="*/ 113288 h 304428"/>
                    <a:gd name="connsiteX81" fmla="*/ 555503 w 566974"/>
                    <a:gd name="connsiteY81" fmla="*/ 113289 h 304428"/>
                    <a:gd name="connsiteX82" fmla="*/ 555483 w 566974"/>
                    <a:gd name="connsiteY82" fmla="*/ 113296 h 304428"/>
                    <a:gd name="connsiteX83" fmla="*/ 555509 w 566974"/>
                    <a:gd name="connsiteY83" fmla="*/ 113292 h 304428"/>
                    <a:gd name="connsiteX84" fmla="*/ 555445 w 566974"/>
                    <a:gd name="connsiteY84" fmla="*/ 113314 h 304428"/>
                    <a:gd name="connsiteX85" fmla="*/ 555507 w 566974"/>
                    <a:gd name="connsiteY85" fmla="*/ 113303 h 304428"/>
                    <a:gd name="connsiteX86" fmla="*/ 552604 w 566974"/>
                    <a:gd name="connsiteY86" fmla="*/ 114323 h 304428"/>
                    <a:gd name="connsiteX87" fmla="*/ 555510 w 566974"/>
                    <a:gd name="connsiteY87" fmla="*/ 113811 h 304428"/>
                    <a:gd name="connsiteX88" fmla="*/ 0 w 566974"/>
                    <a:gd name="connsiteY88" fmla="*/ 304428 h 304428"/>
                    <a:gd name="connsiteX89" fmla="*/ 347460 w 566974"/>
                    <a:gd name="connsiteY89" fmla="*/ 0 h 304428"/>
                    <a:gd name="connsiteX0" fmla="*/ 548970 w 548970"/>
                    <a:gd name="connsiteY0" fmla="*/ 109796 h 291964"/>
                    <a:gd name="connsiteX1" fmla="*/ 537888 w 548970"/>
                    <a:gd name="connsiteY1" fmla="*/ 113744 h 291964"/>
                    <a:gd name="connsiteX2" fmla="*/ 537506 w 548970"/>
                    <a:gd name="connsiteY2" fmla="*/ 113811 h 291964"/>
                    <a:gd name="connsiteX3" fmla="*/ 548970 w 548970"/>
                    <a:gd name="connsiteY3" fmla="*/ 109796 h 291964"/>
                    <a:gd name="connsiteX4" fmla="*/ 548970 w 548970"/>
                    <a:gd name="connsiteY4" fmla="*/ 109261 h 291964"/>
                    <a:gd name="connsiteX5" fmla="*/ 548154 w 548970"/>
                    <a:gd name="connsiteY5" fmla="*/ 109553 h 291964"/>
                    <a:gd name="connsiteX6" fmla="*/ 548970 w 548970"/>
                    <a:gd name="connsiteY6" fmla="*/ 109266 h 291964"/>
                    <a:gd name="connsiteX7" fmla="*/ 547134 w 548970"/>
                    <a:gd name="connsiteY7" fmla="*/ 109922 h 291964"/>
                    <a:gd name="connsiteX8" fmla="*/ 548970 w 548970"/>
                    <a:gd name="connsiteY8" fmla="*/ 109277 h 291964"/>
                    <a:gd name="connsiteX9" fmla="*/ 537888 w 548970"/>
                    <a:gd name="connsiteY9" fmla="*/ 113235 h 291964"/>
                    <a:gd name="connsiteX10" fmla="*/ 537503 w 548970"/>
                    <a:gd name="connsiteY10" fmla="*/ 113303 h 291964"/>
                    <a:gd name="connsiteX11" fmla="*/ 537566 w 548970"/>
                    <a:gd name="connsiteY11" fmla="*/ 113281 h 291964"/>
                    <a:gd name="connsiteX12" fmla="*/ 537505 w 548970"/>
                    <a:gd name="connsiteY12" fmla="*/ 113292 h 291964"/>
                    <a:gd name="connsiteX13" fmla="*/ 537534 w 548970"/>
                    <a:gd name="connsiteY13" fmla="*/ 113282 h 291964"/>
                    <a:gd name="connsiteX14" fmla="*/ 537533 w 548970"/>
                    <a:gd name="connsiteY14" fmla="*/ 113282 h 291964"/>
                    <a:gd name="connsiteX15" fmla="*/ 537505 w 548970"/>
                    <a:gd name="connsiteY15" fmla="*/ 113287 h 291964"/>
                    <a:gd name="connsiteX16" fmla="*/ 548970 w 548970"/>
                    <a:gd name="connsiteY16" fmla="*/ 109261 h 291964"/>
                    <a:gd name="connsiteX17" fmla="*/ 548970 w 548970"/>
                    <a:gd name="connsiteY17" fmla="*/ 108744 h 291964"/>
                    <a:gd name="connsiteX18" fmla="*/ 537888 w 548970"/>
                    <a:gd name="connsiteY18" fmla="*/ 112713 h 291964"/>
                    <a:gd name="connsiteX19" fmla="*/ 537503 w 548970"/>
                    <a:gd name="connsiteY19" fmla="*/ 112781 h 291964"/>
                    <a:gd name="connsiteX20" fmla="*/ 548970 w 548970"/>
                    <a:gd name="connsiteY20" fmla="*/ 108744 h 291964"/>
                    <a:gd name="connsiteX21" fmla="*/ 329456 w 548970"/>
                    <a:gd name="connsiteY21" fmla="*/ 0 h 291964"/>
                    <a:gd name="connsiteX22" fmla="*/ 329467 w 548970"/>
                    <a:gd name="connsiteY22" fmla="*/ 15 h 291964"/>
                    <a:gd name="connsiteX23" fmla="*/ 329485 w 548970"/>
                    <a:gd name="connsiteY23" fmla="*/ 0 h 291964"/>
                    <a:gd name="connsiteX24" fmla="*/ 329497 w 548970"/>
                    <a:gd name="connsiteY24" fmla="*/ 16 h 291964"/>
                    <a:gd name="connsiteX25" fmla="*/ 329516 w 548970"/>
                    <a:gd name="connsiteY25" fmla="*/ 0 h 291964"/>
                    <a:gd name="connsiteX26" fmla="*/ 329524 w 548970"/>
                    <a:gd name="connsiteY26" fmla="*/ 10 h 291964"/>
                    <a:gd name="connsiteX27" fmla="*/ 329535 w 548970"/>
                    <a:gd name="connsiteY27" fmla="*/ 0 h 291964"/>
                    <a:gd name="connsiteX28" fmla="*/ 329600 w 548970"/>
                    <a:gd name="connsiteY28" fmla="*/ 88 h 291964"/>
                    <a:gd name="connsiteX29" fmla="*/ 329702 w 548970"/>
                    <a:gd name="connsiteY29" fmla="*/ 0 h 291964"/>
                    <a:gd name="connsiteX30" fmla="*/ 329836 w 548970"/>
                    <a:gd name="connsiteY30" fmla="*/ 180 h 291964"/>
                    <a:gd name="connsiteX31" fmla="*/ 330045 w 548970"/>
                    <a:gd name="connsiteY31" fmla="*/ 0 h 291964"/>
                    <a:gd name="connsiteX32" fmla="*/ 330047 w 548970"/>
                    <a:gd name="connsiteY32" fmla="*/ 3 h 291964"/>
                    <a:gd name="connsiteX33" fmla="*/ 330052 w 548970"/>
                    <a:gd name="connsiteY33" fmla="*/ 0 h 291964"/>
                    <a:gd name="connsiteX34" fmla="*/ 330054 w 548970"/>
                    <a:gd name="connsiteY34" fmla="*/ 3 h 291964"/>
                    <a:gd name="connsiteX35" fmla="*/ 330058 w 548970"/>
                    <a:gd name="connsiteY35" fmla="*/ 0 h 291964"/>
                    <a:gd name="connsiteX36" fmla="*/ 330061 w 548970"/>
                    <a:gd name="connsiteY36" fmla="*/ 3 h 291964"/>
                    <a:gd name="connsiteX37" fmla="*/ 330065 w 548970"/>
                    <a:gd name="connsiteY37" fmla="*/ 0 h 291964"/>
                    <a:gd name="connsiteX38" fmla="*/ 330087 w 548970"/>
                    <a:gd name="connsiteY38" fmla="*/ 29 h 291964"/>
                    <a:gd name="connsiteX39" fmla="*/ 330120 w 548970"/>
                    <a:gd name="connsiteY39" fmla="*/ 0 h 291964"/>
                    <a:gd name="connsiteX40" fmla="*/ 330124 w 548970"/>
                    <a:gd name="connsiteY40" fmla="*/ 5 h 291964"/>
                    <a:gd name="connsiteX41" fmla="*/ 330131 w 548970"/>
                    <a:gd name="connsiteY41" fmla="*/ 0 h 291964"/>
                    <a:gd name="connsiteX42" fmla="*/ 330135 w 548970"/>
                    <a:gd name="connsiteY42" fmla="*/ 5 h 291964"/>
                    <a:gd name="connsiteX43" fmla="*/ 330141 w 548970"/>
                    <a:gd name="connsiteY43" fmla="*/ 0 h 291964"/>
                    <a:gd name="connsiteX44" fmla="*/ 330146 w 548970"/>
                    <a:gd name="connsiteY44" fmla="*/ 7 h 291964"/>
                    <a:gd name="connsiteX45" fmla="*/ 330154 w 548970"/>
                    <a:gd name="connsiteY45" fmla="*/ 0 h 291964"/>
                    <a:gd name="connsiteX46" fmla="*/ 330160 w 548970"/>
                    <a:gd name="connsiteY46" fmla="*/ 8 h 291964"/>
                    <a:gd name="connsiteX47" fmla="*/ 330169 w 548970"/>
                    <a:gd name="connsiteY47" fmla="*/ 0 h 291964"/>
                    <a:gd name="connsiteX48" fmla="*/ 330373 w 548970"/>
                    <a:gd name="connsiteY48" fmla="*/ 273 h 291964"/>
                    <a:gd name="connsiteX49" fmla="*/ 330688 w 548970"/>
                    <a:gd name="connsiteY49" fmla="*/ 0 h 291964"/>
                    <a:gd name="connsiteX50" fmla="*/ 339054 w 548970"/>
                    <a:gd name="connsiteY50" fmla="*/ 11233 h 291964"/>
                    <a:gd name="connsiteX51" fmla="*/ 339201 w 548970"/>
                    <a:gd name="connsiteY51" fmla="*/ 11113 h 291964"/>
                    <a:gd name="connsiteX52" fmla="*/ 342738 w 548970"/>
                    <a:gd name="connsiteY52" fmla="*/ 16179 h 291964"/>
                    <a:gd name="connsiteX53" fmla="*/ 351326 w 548970"/>
                    <a:gd name="connsiteY53" fmla="*/ 27711 h 291964"/>
                    <a:gd name="connsiteX54" fmla="*/ 371963 w 548970"/>
                    <a:gd name="connsiteY54" fmla="*/ 51463 h 291964"/>
                    <a:gd name="connsiteX55" fmla="*/ 392601 w 548970"/>
                    <a:gd name="connsiteY55" fmla="*/ 71257 h 291964"/>
                    <a:gd name="connsiteX56" fmla="*/ 397525 w 548970"/>
                    <a:gd name="connsiteY56" fmla="*/ 74847 h 291964"/>
                    <a:gd name="connsiteX57" fmla="*/ 398157 w 548970"/>
                    <a:gd name="connsiteY57" fmla="*/ 75241 h 291964"/>
                    <a:gd name="connsiteX58" fmla="*/ 398106 w 548970"/>
                    <a:gd name="connsiteY58" fmla="*/ 75270 h 291964"/>
                    <a:gd name="connsiteX59" fmla="*/ 413238 w 548970"/>
                    <a:gd name="connsiteY59" fmla="*/ 86300 h 291964"/>
                    <a:gd name="connsiteX60" fmla="*/ 434631 w 548970"/>
                    <a:gd name="connsiteY60" fmla="*/ 98155 h 291964"/>
                    <a:gd name="connsiteX61" fmla="*/ 434980 w 548970"/>
                    <a:gd name="connsiteY61" fmla="*/ 98303 h 291964"/>
                    <a:gd name="connsiteX62" fmla="*/ 452132 w 548970"/>
                    <a:gd name="connsiteY62" fmla="*/ 105302 h 291964"/>
                    <a:gd name="connsiteX63" fmla="*/ 451807 w 548970"/>
                    <a:gd name="connsiteY63" fmla="*/ 105441 h 291964"/>
                    <a:gd name="connsiteX64" fmla="*/ 453980 w 548970"/>
                    <a:gd name="connsiteY64" fmla="*/ 106363 h 291964"/>
                    <a:gd name="connsiteX65" fmla="*/ 461291 w 548970"/>
                    <a:gd name="connsiteY65" fmla="*/ 108501 h 291964"/>
                    <a:gd name="connsiteX66" fmla="*/ 464832 w 548970"/>
                    <a:gd name="connsiteY66" fmla="*/ 109261 h 291964"/>
                    <a:gd name="connsiteX67" fmla="*/ 464440 w 548970"/>
                    <a:gd name="connsiteY67" fmla="*/ 109422 h 291964"/>
                    <a:gd name="connsiteX68" fmla="*/ 472978 w 548970"/>
                    <a:gd name="connsiteY68" fmla="*/ 111919 h 291964"/>
                    <a:gd name="connsiteX69" fmla="*/ 491185 w 548970"/>
                    <a:gd name="connsiteY69" fmla="*/ 115094 h 291964"/>
                    <a:gd name="connsiteX70" fmla="*/ 502162 w 548970"/>
                    <a:gd name="connsiteY70" fmla="*/ 115595 h 291964"/>
                    <a:gd name="connsiteX71" fmla="*/ 504520 w 548970"/>
                    <a:gd name="connsiteY71" fmla="*/ 115595 h 291964"/>
                    <a:gd name="connsiteX72" fmla="*/ 504261 w 548970"/>
                    <a:gd name="connsiteY72" fmla="*/ 115690 h 291964"/>
                    <a:gd name="connsiteX73" fmla="*/ 508600 w 548970"/>
                    <a:gd name="connsiteY73" fmla="*/ 115888 h 291964"/>
                    <a:gd name="connsiteX74" fmla="*/ 524431 w 548970"/>
                    <a:gd name="connsiteY74" fmla="*/ 115094 h 291964"/>
                    <a:gd name="connsiteX75" fmla="*/ 537503 w 548970"/>
                    <a:gd name="connsiteY75" fmla="*/ 112781 h 291964"/>
                    <a:gd name="connsiteX76" fmla="*/ 534621 w 548970"/>
                    <a:gd name="connsiteY76" fmla="*/ 113796 h 291964"/>
                    <a:gd name="connsiteX77" fmla="*/ 537505 w 548970"/>
                    <a:gd name="connsiteY77" fmla="*/ 113287 h 291964"/>
                    <a:gd name="connsiteX78" fmla="*/ 537505 w 548970"/>
                    <a:gd name="connsiteY78" fmla="*/ 113287 h 291964"/>
                    <a:gd name="connsiteX79" fmla="*/ 537503 w 548970"/>
                    <a:gd name="connsiteY79" fmla="*/ 113288 h 291964"/>
                    <a:gd name="connsiteX80" fmla="*/ 537503 w 548970"/>
                    <a:gd name="connsiteY80" fmla="*/ 113288 h 291964"/>
                    <a:gd name="connsiteX81" fmla="*/ 537499 w 548970"/>
                    <a:gd name="connsiteY81" fmla="*/ 113289 h 291964"/>
                    <a:gd name="connsiteX82" fmla="*/ 537479 w 548970"/>
                    <a:gd name="connsiteY82" fmla="*/ 113296 h 291964"/>
                    <a:gd name="connsiteX83" fmla="*/ 537505 w 548970"/>
                    <a:gd name="connsiteY83" fmla="*/ 113292 h 291964"/>
                    <a:gd name="connsiteX84" fmla="*/ 537441 w 548970"/>
                    <a:gd name="connsiteY84" fmla="*/ 113314 h 291964"/>
                    <a:gd name="connsiteX85" fmla="*/ 537503 w 548970"/>
                    <a:gd name="connsiteY85" fmla="*/ 113303 h 291964"/>
                    <a:gd name="connsiteX86" fmla="*/ 534600 w 548970"/>
                    <a:gd name="connsiteY86" fmla="*/ 114323 h 291964"/>
                    <a:gd name="connsiteX87" fmla="*/ 537506 w 548970"/>
                    <a:gd name="connsiteY87" fmla="*/ 113811 h 291964"/>
                    <a:gd name="connsiteX88" fmla="*/ 0 w 548970"/>
                    <a:gd name="connsiteY88" fmla="*/ 291964 h 291964"/>
                    <a:gd name="connsiteX89" fmla="*/ 329456 w 548970"/>
                    <a:gd name="connsiteY89" fmla="*/ 0 h 291964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60049 w 560049"/>
                    <a:gd name="connsiteY4" fmla="*/ 109261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60049 w 560049"/>
                    <a:gd name="connsiteY8" fmla="*/ 109277 h 303043"/>
                    <a:gd name="connsiteX9" fmla="*/ 548967 w 560049"/>
                    <a:gd name="connsiteY9" fmla="*/ 113235 h 303043"/>
                    <a:gd name="connsiteX10" fmla="*/ 548582 w 560049"/>
                    <a:gd name="connsiteY10" fmla="*/ 113303 h 303043"/>
                    <a:gd name="connsiteX11" fmla="*/ 548645 w 560049"/>
                    <a:gd name="connsiteY11" fmla="*/ 113281 h 303043"/>
                    <a:gd name="connsiteX12" fmla="*/ 548584 w 560049"/>
                    <a:gd name="connsiteY12" fmla="*/ 113292 h 303043"/>
                    <a:gd name="connsiteX13" fmla="*/ 548613 w 560049"/>
                    <a:gd name="connsiteY13" fmla="*/ 113282 h 303043"/>
                    <a:gd name="connsiteX14" fmla="*/ 548612 w 560049"/>
                    <a:gd name="connsiteY14" fmla="*/ 113282 h 303043"/>
                    <a:gd name="connsiteX15" fmla="*/ 548584 w 560049"/>
                    <a:gd name="connsiteY15" fmla="*/ 113287 h 303043"/>
                    <a:gd name="connsiteX16" fmla="*/ 560049 w 560049"/>
                    <a:gd name="connsiteY16" fmla="*/ 109261 h 303043"/>
                    <a:gd name="connsiteX17" fmla="*/ 560049 w 560049"/>
                    <a:gd name="connsiteY17" fmla="*/ 108744 h 303043"/>
                    <a:gd name="connsiteX18" fmla="*/ 548967 w 560049"/>
                    <a:gd name="connsiteY18" fmla="*/ 112713 h 303043"/>
                    <a:gd name="connsiteX19" fmla="*/ 548582 w 560049"/>
                    <a:gd name="connsiteY19" fmla="*/ 112781 h 303043"/>
                    <a:gd name="connsiteX20" fmla="*/ 560049 w 560049"/>
                    <a:gd name="connsiteY20" fmla="*/ 108744 h 303043"/>
                    <a:gd name="connsiteX21" fmla="*/ 340535 w 560049"/>
                    <a:gd name="connsiteY21" fmla="*/ 0 h 303043"/>
                    <a:gd name="connsiteX22" fmla="*/ 340546 w 560049"/>
                    <a:gd name="connsiteY22" fmla="*/ 15 h 303043"/>
                    <a:gd name="connsiteX23" fmla="*/ 340564 w 560049"/>
                    <a:gd name="connsiteY23" fmla="*/ 0 h 303043"/>
                    <a:gd name="connsiteX24" fmla="*/ 340576 w 560049"/>
                    <a:gd name="connsiteY24" fmla="*/ 16 h 303043"/>
                    <a:gd name="connsiteX25" fmla="*/ 340595 w 560049"/>
                    <a:gd name="connsiteY25" fmla="*/ 0 h 303043"/>
                    <a:gd name="connsiteX26" fmla="*/ 340603 w 560049"/>
                    <a:gd name="connsiteY26" fmla="*/ 10 h 303043"/>
                    <a:gd name="connsiteX27" fmla="*/ 340614 w 560049"/>
                    <a:gd name="connsiteY27" fmla="*/ 0 h 303043"/>
                    <a:gd name="connsiteX28" fmla="*/ 340679 w 560049"/>
                    <a:gd name="connsiteY28" fmla="*/ 88 h 303043"/>
                    <a:gd name="connsiteX29" fmla="*/ 340781 w 560049"/>
                    <a:gd name="connsiteY29" fmla="*/ 0 h 303043"/>
                    <a:gd name="connsiteX30" fmla="*/ 340915 w 560049"/>
                    <a:gd name="connsiteY30" fmla="*/ 180 h 303043"/>
                    <a:gd name="connsiteX31" fmla="*/ 341124 w 560049"/>
                    <a:gd name="connsiteY31" fmla="*/ 0 h 303043"/>
                    <a:gd name="connsiteX32" fmla="*/ 341126 w 560049"/>
                    <a:gd name="connsiteY32" fmla="*/ 3 h 303043"/>
                    <a:gd name="connsiteX33" fmla="*/ 341131 w 560049"/>
                    <a:gd name="connsiteY33" fmla="*/ 0 h 303043"/>
                    <a:gd name="connsiteX34" fmla="*/ 341133 w 560049"/>
                    <a:gd name="connsiteY34" fmla="*/ 3 h 303043"/>
                    <a:gd name="connsiteX35" fmla="*/ 341137 w 560049"/>
                    <a:gd name="connsiteY35" fmla="*/ 0 h 303043"/>
                    <a:gd name="connsiteX36" fmla="*/ 341140 w 560049"/>
                    <a:gd name="connsiteY36" fmla="*/ 3 h 303043"/>
                    <a:gd name="connsiteX37" fmla="*/ 341144 w 560049"/>
                    <a:gd name="connsiteY37" fmla="*/ 0 h 303043"/>
                    <a:gd name="connsiteX38" fmla="*/ 341166 w 560049"/>
                    <a:gd name="connsiteY38" fmla="*/ 29 h 303043"/>
                    <a:gd name="connsiteX39" fmla="*/ 341199 w 560049"/>
                    <a:gd name="connsiteY39" fmla="*/ 0 h 303043"/>
                    <a:gd name="connsiteX40" fmla="*/ 341203 w 560049"/>
                    <a:gd name="connsiteY40" fmla="*/ 5 h 303043"/>
                    <a:gd name="connsiteX41" fmla="*/ 341210 w 560049"/>
                    <a:gd name="connsiteY41" fmla="*/ 0 h 303043"/>
                    <a:gd name="connsiteX42" fmla="*/ 341214 w 560049"/>
                    <a:gd name="connsiteY42" fmla="*/ 5 h 303043"/>
                    <a:gd name="connsiteX43" fmla="*/ 341220 w 560049"/>
                    <a:gd name="connsiteY43" fmla="*/ 0 h 303043"/>
                    <a:gd name="connsiteX44" fmla="*/ 341225 w 560049"/>
                    <a:gd name="connsiteY44" fmla="*/ 7 h 303043"/>
                    <a:gd name="connsiteX45" fmla="*/ 341233 w 560049"/>
                    <a:gd name="connsiteY45" fmla="*/ 0 h 303043"/>
                    <a:gd name="connsiteX46" fmla="*/ 341239 w 560049"/>
                    <a:gd name="connsiteY46" fmla="*/ 8 h 303043"/>
                    <a:gd name="connsiteX47" fmla="*/ 341248 w 560049"/>
                    <a:gd name="connsiteY47" fmla="*/ 0 h 303043"/>
                    <a:gd name="connsiteX48" fmla="*/ 341452 w 560049"/>
                    <a:gd name="connsiteY48" fmla="*/ 273 h 303043"/>
                    <a:gd name="connsiteX49" fmla="*/ 341767 w 560049"/>
                    <a:gd name="connsiteY49" fmla="*/ 0 h 303043"/>
                    <a:gd name="connsiteX50" fmla="*/ 350133 w 560049"/>
                    <a:gd name="connsiteY50" fmla="*/ 11233 h 303043"/>
                    <a:gd name="connsiteX51" fmla="*/ 350280 w 560049"/>
                    <a:gd name="connsiteY51" fmla="*/ 11113 h 303043"/>
                    <a:gd name="connsiteX52" fmla="*/ 353817 w 560049"/>
                    <a:gd name="connsiteY52" fmla="*/ 16179 h 303043"/>
                    <a:gd name="connsiteX53" fmla="*/ 362405 w 560049"/>
                    <a:gd name="connsiteY53" fmla="*/ 27711 h 303043"/>
                    <a:gd name="connsiteX54" fmla="*/ 383042 w 560049"/>
                    <a:gd name="connsiteY54" fmla="*/ 51463 h 303043"/>
                    <a:gd name="connsiteX55" fmla="*/ 403680 w 560049"/>
                    <a:gd name="connsiteY55" fmla="*/ 71257 h 303043"/>
                    <a:gd name="connsiteX56" fmla="*/ 408604 w 560049"/>
                    <a:gd name="connsiteY56" fmla="*/ 74847 h 303043"/>
                    <a:gd name="connsiteX57" fmla="*/ 409236 w 560049"/>
                    <a:gd name="connsiteY57" fmla="*/ 75241 h 303043"/>
                    <a:gd name="connsiteX58" fmla="*/ 409185 w 560049"/>
                    <a:gd name="connsiteY58" fmla="*/ 75270 h 303043"/>
                    <a:gd name="connsiteX59" fmla="*/ 424317 w 560049"/>
                    <a:gd name="connsiteY59" fmla="*/ 86300 h 303043"/>
                    <a:gd name="connsiteX60" fmla="*/ 445710 w 560049"/>
                    <a:gd name="connsiteY60" fmla="*/ 98155 h 303043"/>
                    <a:gd name="connsiteX61" fmla="*/ 446059 w 560049"/>
                    <a:gd name="connsiteY61" fmla="*/ 98303 h 303043"/>
                    <a:gd name="connsiteX62" fmla="*/ 463211 w 560049"/>
                    <a:gd name="connsiteY62" fmla="*/ 105302 h 303043"/>
                    <a:gd name="connsiteX63" fmla="*/ 462886 w 560049"/>
                    <a:gd name="connsiteY63" fmla="*/ 105441 h 303043"/>
                    <a:gd name="connsiteX64" fmla="*/ 465059 w 560049"/>
                    <a:gd name="connsiteY64" fmla="*/ 106363 h 303043"/>
                    <a:gd name="connsiteX65" fmla="*/ 472370 w 560049"/>
                    <a:gd name="connsiteY65" fmla="*/ 108501 h 303043"/>
                    <a:gd name="connsiteX66" fmla="*/ 475911 w 560049"/>
                    <a:gd name="connsiteY66" fmla="*/ 109261 h 303043"/>
                    <a:gd name="connsiteX67" fmla="*/ 475519 w 560049"/>
                    <a:gd name="connsiteY67" fmla="*/ 109422 h 303043"/>
                    <a:gd name="connsiteX68" fmla="*/ 484057 w 560049"/>
                    <a:gd name="connsiteY68" fmla="*/ 111919 h 303043"/>
                    <a:gd name="connsiteX69" fmla="*/ 502264 w 560049"/>
                    <a:gd name="connsiteY69" fmla="*/ 115094 h 303043"/>
                    <a:gd name="connsiteX70" fmla="*/ 513241 w 560049"/>
                    <a:gd name="connsiteY70" fmla="*/ 115595 h 303043"/>
                    <a:gd name="connsiteX71" fmla="*/ 515599 w 560049"/>
                    <a:gd name="connsiteY71" fmla="*/ 115595 h 303043"/>
                    <a:gd name="connsiteX72" fmla="*/ 515340 w 560049"/>
                    <a:gd name="connsiteY72" fmla="*/ 115690 h 303043"/>
                    <a:gd name="connsiteX73" fmla="*/ 519679 w 560049"/>
                    <a:gd name="connsiteY73" fmla="*/ 115888 h 303043"/>
                    <a:gd name="connsiteX74" fmla="*/ 535510 w 560049"/>
                    <a:gd name="connsiteY74" fmla="*/ 115094 h 303043"/>
                    <a:gd name="connsiteX75" fmla="*/ 548582 w 560049"/>
                    <a:gd name="connsiteY75" fmla="*/ 112781 h 303043"/>
                    <a:gd name="connsiteX76" fmla="*/ 545700 w 560049"/>
                    <a:gd name="connsiteY76" fmla="*/ 113796 h 303043"/>
                    <a:gd name="connsiteX77" fmla="*/ 548584 w 560049"/>
                    <a:gd name="connsiteY77" fmla="*/ 113287 h 303043"/>
                    <a:gd name="connsiteX78" fmla="*/ 548584 w 560049"/>
                    <a:gd name="connsiteY78" fmla="*/ 113287 h 303043"/>
                    <a:gd name="connsiteX79" fmla="*/ 548582 w 560049"/>
                    <a:gd name="connsiteY79" fmla="*/ 113288 h 303043"/>
                    <a:gd name="connsiteX80" fmla="*/ 548582 w 560049"/>
                    <a:gd name="connsiteY80" fmla="*/ 113288 h 303043"/>
                    <a:gd name="connsiteX81" fmla="*/ 548578 w 560049"/>
                    <a:gd name="connsiteY81" fmla="*/ 113289 h 303043"/>
                    <a:gd name="connsiteX82" fmla="*/ 548558 w 560049"/>
                    <a:gd name="connsiteY82" fmla="*/ 113296 h 303043"/>
                    <a:gd name="connsiteX83" fmla="*/ 548584 w 560049"/>
                    <a:gd name="connsiteY83" fmla="*/ 113292 h 303043"/>
                    <a:gd name="connsiteX84" fmla="*/ 548520 w 560049"/>
                    <a:gd name="connsiteY84" fmla="*/ 113314 h 303043"/>
                    <a:gd name="connsiteX85" fmla="*/ 548582 w 560049"/>
                    <a:gd name="connsiteY85" fmla="*/ 113303 h 303043"/>
                    <a:gd name="connsiteX86" fmla="*/ 545679 w 560049"/>
                    <a:gd name="connsiteY86" fmla="*/ 114323 h 303043"/>
                    <a:gd name="connsiteX87" fmla="*/ 548585 w 560049"/>
                    <a:gd name="connsiteY87" fmla="*/ 113811 h 303043"/>
                    <a:gd name="connsiteX88" fmla="*/ 0 w 560049"/>
                    <a:gd name="connsiteY88" fmla="*/ 303043 h 303043"/>
                    <a:gd name="connsiteX89" fmla="*/ 340535 w 560049"/>
                    <a:gd name="connsiteY89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60049 w 560049"/>
                    <a:gd name="connsiteY4" fmla="*/ 109261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60049 w 560049"/>
                    <a:gd name="connsiteY8" fmla="*/ 109277 h 303043"/>
                    <a:gd name="connsiteX9" fmla="*/ 548967 w 560049"/>
                    <a:gd name="connsiteY9" fmla="*/ 113235 h 303043"/>
                    <a:gd name="connsiteX10" fmla="*/ 548582 w 560049"/>
                    <a:gd name="connsiteY10" fmla="*/ 113303 h 303043"/>
                    <a:gd name="connsiteX11" fmla="*/ 548645 w 560049"/>
                    <a:gd name="connsiteY11" fmla="*/ 113281 h 303043"/>
                    <a:gd name="connsiteX12" fmla="*/ 548584 w 560049"/>
                    <a:gd name="connsiteY12" fmla="*/ 113292 h 303043"/>
                    <a:gd name="connsiteX13" fmla="*/ 548613 w 560049"/>
                    <a:gd name="connsiteY13" fmla="*/ 113282 h 303043"/>
                    <a:gd name="connsiteX14" fmla="*/ 548612 w 560049"/>
                    <a:gd name="connsiteY14" fmla="*/ 113282 h 303043"/>
                    <a:gd name="connsiteX15" fmla="*/ 548584 w 560049"/>
                    <a:gd name="connsiteY15" fmla="*/ 113287 h 303043"/>
                    <a:gd name="connsiteX16" fmla="*/ 560049 w 560049"/>
                    <a:gd name="connsiteY16" fmla="*/ 109261 h 303043"/>
                    <a:gd name="connsiteX17" fmla="*/ 548582 w 560049"/>
                    <a:gd name="connsiteY17" fmla="*/ 112781 h 303043"/>
                    <a:gd name="connsiteX18" fmla="*/ 548967 w 560049"/>
                    <a:gd name="connsiteY18" fmla="*/ 112713 h 303043"/>
                    <a:gd name="connsiteX19" fmla="*/ 548582 w 560049"/>
                    <a:gd name="connsiteY19" fmla="*/ 112781 h 303043"/>
                    <a:gd name="connsiteX20" fmla="*/ 340535 w 560049"/>
                    <a:gd name="connsiteY20" fmla="*/ 0 h 303043"/>
                    <a:gd name="connsiteX21" fmla="*/ 340546 w 560049"/>
                    <a:gd name="connsiteY21" fmla="*/ 15 h 303043"/>
                    <a:gd name="connsiteX22" fmla="*/ 340564 w 560049"/>
                    <a:gd name="connsiteY22" fmla="*/ 0 h 303043"/>
                    <a:gd name="connsiteX23" fmla="*/ 340576 w 560049"/>
                    <a:gd name="connsiteY23" fmla="*/ 16 h 303043"/>
                    <a:gd name="connsiteX24" fmla="*/ 340595 w 560049"/>
                    <a:gd name="connsiteY24" fmla="*/ 0 h 303043"/>
                    <a:gd name="connsiteX25" fmla="*/ 340603 w 560049"/>
                    <a:gd name="connsiteY25" fmla="*/ 10 h 303043"/>
                    <a:gd name="connsiteX26" fmla="*/ 340614 w 560049"/>
                    <a:gd name="connsiteY26" fmla="*/ 0 h 303043"/>
                    <a:gd name="connsiteX27" fmla="*/ 340679 w 560049"/>
                    <a:gd name="connsiteY27" fmla="*/ 88 h 303043"/>
                    <a:gd name="connsiteX28" fmla="*/ 340781 w 560049"/>
                    <a:gd name="connsiteY28" fmla="*/ 0 h 303043"/>
                    <a:gd name="connsiteX29" fmla="*/ 340915 w 560049"/>
                    <a:gd name="connsiteY29" fmla="*/ 180 h 303043"/>
                    <a:gd name="connsiteX30" fmla="*/ 341124 w 560049"/>
                    <a:gd name="connsiteY30" fmla="*/ 0 h 303043"/>
                    <a:gd name="connsiteX31" fmla="*/ 341126 w 560049"/>
                    <a:gd name="connsiteY31" fmla="*/ 3 h 303043"/>
                    <a:gd name="connsiteX32" fmla="*/ 341131 w 560049"/>
                    <a:gd name="connsiteY32" fmla="*/ 0 h 303043"/>
                    <a:gd name="connsiteX33" fmla="*/ 341133 w 560049"/>
                    <a:gd name="connsiteY33" fmla="*/ 3 h 303043"/>
                    <a:gd name="connsiteX34" fmla="*/ 341137 w 560049"/>
                    <a:gd name="connsiteY34" fmla="*/ 0 h 303043"/>
                    <a:gd name="connsiteX35" fmla="*/ 341140 w 560049"/>
                    <a:gd name="connsiteY35" fmla="*/ 3 h 303043"/>
                    <a:gd name="connsiteX36" fmla="*/ 341144 w 560049"/>
                    <a:gd name="connsiteY36" fmla="*/ 0 h 303043"/>
                    <a:gd name="connsiteX37" fmla="*/ 341166 w 560049"/>
                    <a:gd name="connsiteY37" fmla="*/ 29 h 303043"/>
                    <a:gd name="connsiteX38" fmla="*/ 341199 w 560049"/>
                    <a:gd name="connsiteY38" fmla="*/ 0 h 303043"/>
                    <a:gd name="connsiteX39" fmla="*/ 341203 w 560049"/>
                    <a:gd name="connsiteY39" fmla="*/ 5 h 303043"/>
                    <a:gd name="connsiteX40" fmla="*/ 341210 w 560049"/>
                    <a:gd name="connsiteY40" fmla="*/ 0 h 303043"/>
                    <a:gd name="connsiteX41" fmla="*/ 341214 w 560049"/>
                    <a:gd name="connsiteY41" fmla="*/ 5 h 303043"/>
                    <a:gd name="connsiteX42" fmla="*/ 341220 w 560049"/>
                    <a:gd name="connsiteY42" fmla="*/ 0 h 303043"/>
                    <a:gd name="connsiteX43" fmla="*/ 341225 w 560049"/>
                    <a:gd name="connsiteY43" fmla="*/ 7 h 303043"/>
                    <a:gd name="connsiteX44" fmla="*/ 341233 w 560049"/>
                    <a:gd name="connsiteY44" fmla="*/ 0 h 303043"/>
                    <a:gd name="connsiteX45" fmla="*/ 341239 w 560049"/>
                    <a:gd name="connsiteY45" fmla="*/ 8 h 303043"/>
                    <a:gd name="connsiteX46" fmla="*/ 341248 w 560049"/>
                    <a:gd name="connsiteY46" fmla="*/ 0 h 303043"/>
                    <a:gd name="connsiteX47" fmla="*/ 341452 w 560049"/>
                    <a:gd name="connsiteY47" fmla="*/ 273 h 303043"/>
                    <a:gd name="connsiteX48" fmla="*/ 341767 w 560049"/>
                    <a:gd name="connsiteY48" fmla="*/ 0 h 303043"/>
                    <a:gd name="connsiteX49" fmla="*/ 350133 w 560049"/>
                    <a:gd name="connsiteY49" fmla="*/ 11233 h 303043"/>
                    <a:gd name="connsiteX50" fmla="*/ 350280 w 560049"/>
                    <a:gd name="connsiteY50" fmla="*/ 11113 h 303043"/>
                    <a:gd name="connsiteX51" fmla="*/ 353817 w 560049"/>
                    <a:gd name="connsiteY51" fmla="*/ 16179 h 303043"/>
                    <a:gd name="connsiteX52" fmla="*/ 362405 w 560049"/>
                    <a:gd name="connsiteY52" fmla="*/ 27711 h 303043"/>
                    <a:gd name="connsiteX53" fmla="*/ 383042 w 560049"/>
                    <a:gd name="connsiteY53" fmla="*/ 51463 h 303043"/>
                    <a:gd name="connsiteX54" fmla="*/ 403680 w 560049"/>
                    <a:gd name="connsiteY54" fmla="*/ 71257 h 303043"/>
                    <a:gd name="connsiteX55" fmla="*/ 408604 w 560049"/>
                    <a:gd name="connsiteY55" fmla="*/ 74847 h 303043"/>
                    <a:gd name="connsiteX56" fmla="*/ 409236 w 560049"/>
                    <a:gd name="connsiteY56" fmla="*/ 75241 h 303043"/>
                    <a:gd name="connsiteX57" fmla="*/ 409185 w 560049"/>
                    <a:gd name="connsiteY57" fmla="*/ 75270 h 303043"/>
                    <a:gd name="connsiteX58" fmla="*/ 424317 w 560049"/>
                    <a:gd name="connsiteY58" fmla="*/ 86300 h 303043"/>
                    <a:gd name="connsiteX59" fmla="*/ 445710 w 560049"/>
                    <a:gd name="connsiteY59" fmla="*/ 98155 h 303043"/>
                    <a:gd name="connsiteX60" fmla="*/ 446059 w 560049"/>
                    <a:gd name="connsiteY60" fmla="*/ 98303 h 303043"/>
                    <a:gd name="connsiteX61" fmla="*/ 463211 w 560049"/>
                    <a:gd name="connsiteY61" fmla="*/ 105302 h 303043"/>
                    <a:gd name="connsiteX62" fmla="*/ 462886 w 560049"/>
                    <a:gd name="connsiteY62" fmla="*/ 105441 h 303043"/>
                    <a:gd name="connsiteX63" fmla="*/ 465059 w 560049"/>
                    <a:gd name="connsiteY63" fmla="*/ 106363 h 303043"/>
                    <a:gd name="connsiteX64" fmla="*/ 472370 w 560049"/>
                    <a:gd name="connsiteY64" fmla="*/ 108501 h 303043"/>
                    <a:gd name="connsiteX65" fmla="*/ 475911 w 560049"/>
                    <a:gd name="connsiteY65" fmla="*/ 109261 h 303043"/>
                    <a:gd name="connsiteX66" fmla="*/ 475519 w 560049"/>
                    <a:gd name="connsiteY66" fmla="*/ 109422 h 303043"/>
                    <a:gd name="connsiteX67" fmla="*/ 484057 w 560049"/>
                    <a:gd name="connsiteY67" fmla="*/ 111919 h 303043"/>
                    <a:gd name="connsiteX68" fmla="*/ 502264 w 560049"/>
                    <a:gd name="connsiteY68" fmla="*/ 115094 h 303043"/>
                    <a:gd name="connsiteX69" fmla="*/ 513241 w 560049"/>
                    <a:gd name="connsiteY69" fmla="*/ 115595 h 303043"/>
                    <a:gd name="connsiteX70" fmla="*/ 515599 w 560049"/>
                    <a:gd name="connsiteY70" fmla="*/ 115595 h 303043"/>
                    <a:gd name="connsiteX71" fmla="*/ 515340 w 560049"/>
                    <a:gd name="connsiteY71" fmla="*/ 115690 h 303043"/>
                    <a:gd name="connsiteX72" fmla="*/ 519679 w 560049"/>
                    <a:gd name="connsiteY72" fmla="*/ 115888 h 303043"/>
                    <a:gd name="connsiteX73" fmla="*/ 535510 w 560049"/>
                    <a:gd name="connsiteY73" fmla="*/ 115094 h 303043"/>
                    <a:gd name="connsiteX74" fmla="*/ 548582 w 560049"/>
                    <a:gd name="connsiteY74" fmla="*/ 112781 h 303043"/>
                    <a:gd name="connsiteX75" fmla="*/ 545700 w 560049"/>
                    <a:gd name="connsiteY75" fmla="*/ 113796 h 303043"/>
                    <a:gd name="connsiteX76" fmla="*/ 548584 w 560049"/>
                    <a:gd name="connsiteY76" fmla="*/ 113287 h 303043"/>
                    <a:gd name="connsiteX77" fmla="*/ 548584 w 560049"/>
                    <a:gd name="connsiteY77" fmla="*/ 113287 h 303043"/>
                    <a:gd name="connsiteX78" fmla="*/ 548582 w 560049"/>
                    <a:gd name="connsiteY78" fmla="*/ 113288 h 303043"/>
                    <a:gd name="connsiteX79" fmla="*/ 548582 w 560049"/>
                    <a:gd name="connsiteY79" fmla="*/ 113288 h 303043"/>
                    <a:gd name="connsiteX80" fmla="*/ 548578 w 560049"/>
                    <a:gd name="connsiteY80" fmla="*/ 113289 h 303043"/>
                    <a:gd name="connsiteX81" fmla="*/ 548558 w 560049"/>
                    <a:gd name="connsiteY81" fmla="*/ 113296 h 303043"/>
                    <a:gd name="connsiteX82" fmla="*/ 548584 w 560049"/>
                    <a:gd name="connsiteY82" fmla="*/ 113292 h 303043"/>
                    <a:gd name="connsiteX83" fmla="*/ 548520 w 560049"/>
                    <a:gd name="connsiteY83" fmla="*/ 113314 h 303043"/>
                    <a:gd name="connsiteX84" fmla="*/ 548582 w 560049"/>
                    <a:gd name="connsiteY84" fmla="*/ 113303 h 303043"/>
                    <a:gd name="connsiteX85" fmla="*/ 545679 w 560049"/>
                    <a:gd name="connsiteY85" fmla="*/ 114323 h 303043"/>
                    <a:gd name="connsiteX86" fmla="*/ 548585 w 560049"/>
                    <a:gd name="connsiteY86" fmla="*/ 113811 h 303043"/>
                    <a:gd name="connsiteX87" fmla="*/ 0 w 560049"/>
                    <a:gd name="connsiteY87" fmla="*/ 303043 h 303043"/>
                    <a:gd name="connsiteX88" fmla="*/ 340535 w 560049"/>
                    <a:gd name="connsiteY88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60049 w 560049"/>
                    <a:gd name="connsiteY8" fmla="*/ 109277 h 303043"/>
                    <a:gd name="connsiteX9" fmla="*/ 548967 w 560049"/>
                    <a:gd name="connsiteY9" fmla="*/ 113235 h 303043"/>
                    <a:gd name="connsiteX10" fmla="*/ 548582 w 560049"/>
                    <a:gd name="connsiteY10" fmla="*/ 113303 h 303043"/>
                    <a:gd name="connsiteX11" fmla="*/ 548645 w 560049"/>
                    <a:gd name="connsiteY11" fmla="*/ 113281 h 303043"/>
                    <a:gd name="connsiteX12" fmla="*/ 548584 w 560049"/>
                    <a:gd name="connsiteY12" fmla="*/ 113292 h 303043"/>
                    <a:gd name="connsiteX13" fmla="*/ 548613 w 560049"/>
                    <a:gd name="connsiteY13" fmla="*/ 113282 h 303043"/>
                    <a:gd name="connsiteX14" fmla="*/ 548612 w 560049"/>
                    <a:gd name="connsiteY14" fmla="*/ 113282 h 303043"/>
                    <a:gd name="connsiteX15" fmla="*/ 548584 w 560049"/>
                    <a:gd name="connsiteY15" fmla="*/ 113287 h 303043"/>
                    <a:gd name="connsiteX16" fmla="*/ 548582 w 560049"/>
                    <a:gd name="connsiteY16" fmla="*/ 112781 h 303043"/>
                    <a:gd name="connsiteX17" fmla="*/ 548967 w 560049"/>
                    <a:gd name="connsiteY17" fmla="*/ 112713 h 303043"/>
                    <a:gd name="connsiteX18" fmla="*/ 548582 w 560049"/>
                    <a:gd name="connsiteY18" fmla="*/ 112781 h 303043"/>
                    <a:gd name="connsiteX19" fmla="*/ 340535 w 560049"/>
                    <a:gd name="connsiteY19" fmla="*/ 0 h 303043"/>
                    <a:gd name="connsiteX20" fmla="*/ 340546 w 560049"/>
                    <a:gd name="connsiteY20" fmla="*/ 15 h 303043"/>
                    <a:gd name="connsiteX21" fmla="*/ 340564 w 560049"/>
                    <a:gd name="connsiteY21" fmla="*/ 0 h 303043"/>
                    <a:gd name="connsiteX22" fmla="*/ 340576 w 560049"/>
                    <a:gd name="connsiteY22" fmla="*/ 16 h 303043"/>
                    <a:gd name="connsiteX23" fmla="*/ 340595 w 560049"/>
                    <a:gd name="connsiteY23" fmla="*/ 0 h 303043"/>
                    <a:gd name="connsiteX24" fmla="*/ 340603 w 560049"/>
                    <a:gd name="connsiteY24" fmla="*/ 10 h 303043"/>
                    <a:gd name="connsiteX25" fmla="*/ 340614 w 560049"/>
                    <a:gd name="connsiteY25" fmla="*/ 0 h 303043"/>
                    <a:gd name="connsiteX26" fmla="*/ 340679 w 560049"/>
                    <a:gd name="connsiteY26" fmla="*/ 88 h 303043"/>
                    <a:gd name="connsiteX27" fmla="*/ 340781 w 560049"/>
                    <a:gd name="connsiteY27" fmla="*/ 0 h 303043"/>
                    <a:gd name="connsiteX28" fmla="*/ 340915 w 560049"/>
                    <a:gd name="connsiteY28" fmla="*/ 180 h 303043"/>
                    <a:gd name="connsiteX29" fmla="*/ 341124 w 560049"/>
                    <a:gd name="connsiteY29" fmla="*/ 0 h 303043"/>
                    <a:gd name="connsiteX30" fmla="*/ 341126 w 560049"/>
                    <a:gd name="connsiteY30" fmla="*/ 3 h 303043"/>
                    <a:gd name="connsiteX31" fmla="*/ 341131 w 560049"/>
                    <a:gd name="connsiteY31" fmla="*/ 0 h 303043"/>
                    <a:gd name="connsiteX32" fmla="*/ 341133 w 560049"/>
                    <a:gd name="connsiteY32" fmla="*/ 3 h 303043"/>
                    <a:gd name="connsiteX33" fmla="*/ 341137 w 560049"/>
                    <a:gd name="connsiteY33" fmla="*/ 0 h 303043"/>
                    <a:gd name="connsiteX34" fmla="*/ 341140 w 560049"/>
                    <a:gd name="connsiteY34" fmla="*/ 3 h 303043"/>
                    <a:gd name="connsiteX35" fmla="*/ 341144 w 560049"/>
                    <a:gd name="connsiteY35" fmla="*/ 0 h 303043"/>
                    <a:gd name="connsiteX36" fmla="*/ 341166 w 560049"/>
                    <a:gd name="connsiteY36" fmla="*/ 29 h 303043"/>
                    <a:gd name="connsiteX37" fmla="*/ 341199 w 560049"/>
                    <a:gd name="connsiteY37" fmla="*/ 0 h 303043"/>
                    <a:gd name="connsiteX38" fmla="*/ 341203 w 560049"/>
                    <a:gd name="connsiteY38" fmla="*/ 5 h 303043"/>
                    <a:gd name="connsiteX39" fmla="*/ 341210 w 560049"/>
                    <a:gd name="connsiteY39" fmla="*/ 0 h 303043"/>
                    <a:gd name="connsiteX40" fmla="*/ 341214 w 560049"/>
                    <a:gd name="connsiteY40" fmla="*/ 5 h 303043"/>
                    <a:gd name="connsiteX41" fmla="*/ 341220 w 560049"/>
                    <a:gd name="connsiteY41" fmla="*/ 0 h 303043"/>
                    <a:gd name="connsiteX42" fmla="*/ 341225 w 560049"/>
                    <a:gd name="connsiteY42" fmla="*/ 7 h 303043"/>
                    <a:gd name="connsiteX43" fmla="*/ 341233 w 560049"/>
                    <a:gd name="connsiteY43" fmla="*/ 0 h 303043"/>
                    <a:gd name="connsiteX44" fmla="*/ 341239 w 560049"/>
                    <a:gd name="connsiteY44" fmla="*/ 8 h 303043"/>
                    <a:gd name="connsiteX45" fmla="*/ 341248 w 560049"/>
                    <a:gd name="connsiteY45" fmla="*/ 0 h 303043"/>
                    <a:gd name="connsiteX46" fmla="*/ 341452 w 560049"/>
                    <a:gd name="connsiteY46" fmla="*/ 273 h 303043"/>
                    <a:gd name="connsiteX47" fmla="*/ 341767 w 560049"/>
                    <a:gd name="connsiteY47" fmla="*/ 0 h 303043"/>
                    <a:gd name="connsiteX48" fmla="*/ 350133 w 560049"/>
                    <a:gd name="connsiteY48" fmla="*/ 11233 h 303043"/>
                    <a:gd name="connsiteX49" fmla="*/ 350280 w 560049"/>
                    <a:gd name="connsiteY49" fmla="*/ 11113 h 303043"/>
                    <a:gd name="connsiteX50" fmla="*/ 353817 w 560049"/>
                    <a:gd name="connsiteY50" fmla="*/ 16179 h 303043"/>
                    <a:gd name="connsiteX51" fmla="*/ 362405 w 560049"/>
                    <a:gd name="connsiteY51" fmla="*/ 27711 h 303043"/>
                    <a:gd name="connsiteX52" fmla="*/ 383042 w 560049"/>
                    <a:gd name="connsiteY52" fmla="*/ 51463 h 303043"/>
                    <a:gd name="connsiteX53" fmla="*/ 403680 w 560049"/>
                    <a:gd name="connsiteY53" fmla="*/ 71257 h 303043"/>
                    <a:gd name="connsiteX54" fmla="*/ 408604 w 560049"/>
                    <a:gd name="connsiteY54" fmla="*/ 74847 h 303043"/>
                    <a:gd name="connsiteX55" fmla="*/ 409236 w 560049"/>
                    <a:gd name="connsiteY55" fmla="*/ 75241 h 303043"/>
                    <a:gd name="connsiteX56" fmla="*/ 409185 w 560049"/>
                    <a:gd name="connsiteY56" fmla="*/ 75270 h 303043"/>
                    <a:gd name="connsiteX57" fmla="*/ 424317 w 560049"/>
                    <a:gd name="connsiteY57" fmla="*/ 86300 h 303043"/>
                    <a:gd name="connsiteX58" fmla="*/ 445710 w 560049"/>
                    <a:gd name="connsiteY58" fmla="*/ 98155 h 303043"/>
                    <a:gd name="connsiteX59" fmla="*/ 446059 w 560049"/>
                    <a:gd name="connsiteY59" fmla="*/ 98303 h 303043"/>
                    <a:gd name="connsiteX60" fmla="*/ 463211 w 560049"/>
                    <a:gd name="connsiteY60" fmla="*/ 105302 h 303043"/>
                    <a:gd name="connsiteX61" fmla="*/ 462886 w 560049"/>
                    <a:gd name="connsiteY61" fmla="*/ 105441 h 303043"/>
                    <a:gd name="connsiteX62" fmla="*/ 465059 w 560049"/>
                    <a:gd name="connsiteY62" fmla="*/ 106363 h 303043"/>
                    <a:gd name="connsiteX63" fmla="*/ 472370 w 560049"/>
                    <a:gd name="connsiteY63" fmla="*/ 108501 h 303043"/>
                    <a:gd name="connsiteX64" fmla="*/ 475911 w 560049"/>
                    <a:gd name="connsiteY64" fmla="*/ 109261 h 303043"/>
                    <a:gd name="connsiteX65" fmla="*/ 475519 w 560049"/>
                    <a:gd name="connsiteY65" fmla="*/ 109422 h 303043"/>
                    <a:gd name="connsiteX66" fmla="*/ 484057 w 560049"/>
                    <a:gd name="connsiteY66" fmla="*/ 111919 h 303043"/>
                    <a:gd name="connsiteX67" fmla="*/ 502264 w 560049"/>
                    <a:gd name="connsiteY67" fmla="*/ 115094 h 303043"/>
                    <a:gd name="connsiteX68" fmla="*/ 513241 w 560049"/>
                    <a:gd name="connsiteY68" fmla="*/ 115595 h 303043"/>
                    <a:gd name="connsiteX69" fmla="*/ 515599 w 560049"/>
                    <a:gd name="connsiteY69" fmla="*/ 115595 h 303043"/>
                    <a:gd name="connsiteX70" fmla="*/ 515340 w 560049"/>
                    <a:gd name="connsiteY70" fmla="*/ 115690 h 303043"/>
                    <a:gd name="connsiteX71" fmla="*/ 519679 w 560049"/>
                    <a:gd name="connsiteY71" fmla="*/ 115888 h 303043"/>
                    <a:gd name="connsiteX72" fmla="*/ 535510 w 560049"/>
                    <a:gd name="connsiteY72" fmla="*/ 115094 h 303043"/>
                    <a:gd name="connsiteX73" fmla="*/ 548582 w 560049"/>
                    <a:gd name="connsiteY73" fmla="*/ 112781 h 303043"/>
                    <a:gd name="connsiteX74" fmla="*/ 545700 w 560049"/>
                    <a:gd name="connsiteY74" fmla="*/ 113796 h 303043"/>
                    <a:gd name="connsiteX75" fmla="*/ 548584 w 560049"/>
                    <a:gd name="connsiteY75" fmla="*/ 113287 h 303043"/>
                    <a:gd name="connsiteX76" fmla="*/ 548584 w 560049"/>
                    <a:gd name="connsiteY76" fmla="*/ 113287 h 303043"/>
                    <a:gd name="connsiteX77" fmla="*/ 548582 w 560049"/>
                    <a:gd name="connsiteY77" fmla="*/ 113288 h 303043"/>
                    <a:gd name="connsiteX78" fmla="*/ 548582 w 560049"/>
                    <a:gd name="connsiteY78" fmla="*/ 113288 h 303043"/>
                    <a:gd name="connsiteX79" fmla="*/ 548578 w 560049"/>
                    <a:gd name="connsiteY79" fmla="*/ 113289 h 303043"/>
                    <a:gd name="connsiteX80" fmla="*/ 548558 w 560049"/>
                    <a:gd name="connsiteY80" fmla="*/ 113296 h 303043"/>
                    <a:gd name="connsiteX81" fmla="*/ 548584 w 560049"/>
                    <a:gd name="connsiteY81" fmla="*/ 113292 h 303043"/>
                    <a:gd name="connsiteX82" fmla="*/ 548520 w 560049"/>
                    <a:gd name="connsiteY82" fmla="*/ 113314 h 303043"/>
                    <a:gd name="connsiteX83" fmla="*/ 548582 w 560049"/>
                    <a:gd name="connsiteY83" fmla="*/ 113303 h 303043"/>
                    <a:gd name="connsiteX84" fmla="*/ 545679 w 560049"/>
                    <a:gd name="connsiteY84" fmla="*/ 114323 h 303043"/>
                    <a:gd name="connsiteX85" fmla="*/ 548585 w 560049"/>
                    <a:gd name="connsiteY85" fmla="*/ 113811 h 303043"/>
                    <a:gd name="connsiteX86" fmla="*/ 0 w 560049"/>
                    <a:gd name="connsiteY86" fmla="*/ 303043 h 303043"/>
                    <a:gd name="connsiteX87" fmla="*/ 340535 w 560049"/>
                    <a:gd name="connsiteY87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340535 w 560049"/>
                    <a:gd name="connsiteY18" fmla="*/ 0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353817 w 560049"/>
                    <a:gd name="connsiteY49" fmla="*/ 16179 h 303043"/>
                    <a:gd name="connsiteX50" fmla="*/ 362405 w 560049"/>
                    <a:gd name="connsiteY50" fmla="*/ 27711 h 303043"/>
                    <a:gd name="connsiteX51" fmla="*/ 383042 w 560049"/>
                    <a:gd name="connsiteY51" fmla="*/ 51463 h 303043"/>
                    <a:gd name="connsiteX52" fmla="*/ 403680 w 560049"/>
                    <a:gd name="connsiteY52" fmla="*/ 71257 h 303043"/>
                    <a:gd name="connsiteX53" fmla="*/ 408604 w 560049"/>
                    <a:gd name="connsiteY53" fmla="*/ 74847 h 303043"/>
                    <a:gd name="connsiteX54" fmla="*/ 409236 w 560049"/>
                    <a:gd name="connsiteY54" fmla="*/ 75241 h 303043"/>
                    <a:gd name="connsiteX55" fmla="*/ 409185 w 560049"/>
                    <a:gd name="connsiteY55" fmla="*/ 75270 h 303043"/>
                    <a:gd name="connsiteX56" fmla="*/ 424317 w 560049"/>
                    <a:gd name="connsiteY56" fmla="*/ 86300 h 303043"/>
                    <a:gd name="connsiteX57" fmla="*/ 445710 w 560049"/>
                    <a:gd name="connsiteY57" fmla="*/ 98155 h 303043"/>
                    <a:gd name="connsiteX58" fmla="*/ 446059 w 560049"/>
                    <a:gd name="connsiteY58" fmla="*/ 98303 h 303043"/>
                    <a:gd name="connsiteX59" fmla="*/ 463211 w 560049"/>
                    <a:gd name="connsiteY59" fmla="*/ 105302 h 303043"/>
                    <a:gd name="connsiteX60" fmla="*/ 462886 w 560049"/>
                    <a:gd name="connsiteY60" fmla="*/ 105441 h 303043"/>
                    <a:gd name="connsiteX61" fmla="*/ 465059 w 560049"/>
                    <a:gd name="connsiteY61" fmla="*/ 106363 h 303043"/>
                    <a:gd name="connsiteX62" fmla="*/ 472370 w 560049"/>
                    <a:gd name="connsiteY62" fmla="*/ 108501 h 303043"/>
                    <a:gd name="connsiteX63" fmla="*/ 475911 w 560049"/>
                    <a:gd name="connsiteY63" fmla="*/ 109261 h 303043"/>
                    <a:gd name="connsiteX64" fmla="*/ 475519 w 560049"/>
                    <a:gd name="connsiteY64" fmla="*/ 109422 h 303043"/>
                    <a:gd name="connsiteX65" fmla="*/ 484057 w 560049"/>
                    <a:gd name="connsiteY65" fmla="*/ 111919 h 303043"/>
                    <a:gd name="connsiteX66" fmla="*/ 502264 w 560049"/>
                    <a:gd name="connsiteY66" fmla="*/ 115094 h 303043"/>
                    <a:gd name="connsiteX67" fmla="*/ 513241 w 560049"/>
                    <a:gd name="connsiteY67" fmla="*/ 115595 h 303043"/>
                    <a:gd name="connsiteX68" fmla="*/ 515599 w 560049"/>
                    <a:gd name="connsiteY68" fmla="*/ 115595 h 303043"/>
                    <a:gd name="connsiteX69" fmla="*/ 515340 w 560049"/>
                    <a:gd name="connsiteY69" fmla="*/ 115690 h 303043"/>
                    <a:gd name="connsiteX70" fmla="*/ 519679 w 560049"/>
                    <a:gd name="connsiteY70" fmla="*/ 115888 h 303043"/>
                    <a:gd name="connsiteX71" fmla="*/ 535510 w 560049"/>
                    <a:gd name="connsiteY71" fmla="*/ 115094 h 303043"/>
                    <a:gd name="connsiteX72" fmla="*/ 548582 w 560049"/>
                    <a:gd name="connsiteY72" fmla="*/ 112781 h 303043"/>
                    <a:gd name="connsiteX73" fmla="*/ 545700 w 560049"/>
                    <a:gd name="connsiteY73" fmla="*/ 113796 h 303043"/>
                    <a:gd name="connsiteX74" fmla="*/ 548584 w 560049"/>
                    <a:gd name="connsiteY74" fmla="*/ 113287 h 303043"/>
                    <a:gd name="connsiteX75" fmla="*/ 548584 w 560049"/>
                    <a:gd name="connsiteY75" fmla="*/ 113287 h 303043"/>
                    <a:gd name="connsiteX76" fmla="*/ 548582 w 560049"/>
                    <a:gd name="connsiteY76" fmla="*/ 113288 h 303043"/>
                    <a:gd name="connsiteX77" fmla="*/ 548582 w 560049"/>
                    <a:gd name="connsiteY77" fmla="*/ 113288 h 303043"/>
                    <a:gd name="connsiteX78" fmla="*/ 548578 w 560049"/>
                    <a:gd name="connsiteY78" fmla="*/ 113289 h 303043"/>
                    <a:gd name="connsiteX79" fmla="*/ 548558 w 560049"/>
                    <a:gd name="connsiteY79" fmla="*/ 113296 h 303043"/>
                    <a:gd name="connsiteX80" fmla="*/ 548584 w 560049"/>
                    <a:gd name="connsiteY80" fmla="*/ 113292 h 303043"/>
                    <a:gd name="connsiteX81" fmla="*/ 548520 w 560049"/>
                    <a:gd name="connsiteY81" fmla="*/ 113314 h 303043"/>
                    <a:gd name="connsiteX82" fmla="*/ 548582 w 560049"/>
                    <a:gd name="connsiteY82" fmla="*/ 113303 h 303043"/>
                    <a:gd name="connsiteX83" fmla="*/ 545679 w 560049"/>
                    <a:gd name="connsiteY83" fmla="*/ 114323 h 303043"/>
                    <a:gd name="connsiteX84" fmla="*/ 548585 w 560049"/>
                    <a:gd name="connsiteY84" fmla="*/ 113811 h 303043"/>
                    <a:gd name="connsiteX85" fmla="*/ 0 w 560049"/>
                    <a:gd name="connsiteY85" fmla="*/ 303043 h 303043"/>
                    <a:gd name="connsiteX86" fmla="*/ 340535 w 560049"/>
                    <a:gd name="connsiteY86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340535 w 560049"/>
                    <a:gd name="connsiteY18" fmla="*/ 0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362405 w 560049"/>
                    <a:gd name="connsiteY49" fmla="*/ 27711 h 303043"/>
                    <a:gd name="connsiteX50" fmla="*/ 383042 w 560049"/>
                    <a:gd name="connsiteY50" fmla="*/ 51463 h 303043"/>
                    <a:gd name="connsiteX51" fmla="*/ 403680 w 560049"/>
                    <a:gd name="connsiteY51" fmla="*/ 71257 h 303043"/>
                    <a:gd name="connsiteX52" fmla="*/ 408604 w 560049"/>
                    <a:gd name="connsiteY52" fmla="*/ 74847 h 303043"/>
                    <a:gd name="connsiteX53" fmla="*/ 409236 w 560049"/>
                    <a:gd name="connsiteY53" fmla="*/ 75241 h 303043"/>
                    <a:gd name="connsiteX54" fmla="*/ 409185 w 560049"/>
                    <a:gd name="connsiteY54" fmla="*/ 75270 h 303043"/>
                    <a:gd name="connsiteX55" fmla="*/ 424317 w 560049"/>
                    <a:gd name="connsiteY55" fmla="*/ 86300 h 303043"/>
                    <a:gd name="connsiteX56" fmla="*/ 445710 w 560049"/>
                    <a:gd name="connsiteY56" fmla="*/ 98155 h 303043"/>
                    <a:gd name="connsiteX57" fmla="*/ 446059 w 560049"/>
                    <a:gd name="connsiteY57" fmla="*/ 98303 h 303043"/>
                    <a:gd name="connsiteX58" fmla="*/ 463211 w 560049"/>
                    <a:gd name="connsiteY58" fmla="*/ 105302 h 303043"/>
                    <a:gd name="connsiteX59" fmla="*/ 462886 w 560049"/>
                    <a:gd name="connsiteY59" fmla="*/ 105441 h 303043"/>
                    <a:gd name="connsiteX60" fmla="*/ 465059 w 560049"/>
                    <a:gd name="connsiteY60" fmla="*/ 106363 h 303043"/>
                    <a:gd name="connsiteX61" fmla="*/ 472370 w 560049"/>
                    <a:gd name="connsiteY61" fmla="*/ 108501 h 303043"/>
                    <a:gd name="connsiteX62" fmla="*/ 475911 w 560049"/>
                    <a:gd name="connsiteY62" fmla="*/ 109261 h 303043"/>
                    <a:gd name="connsiteX63" fmla="*/ 475519 w 560049"/>
                    <a:gd name="connsiteY63" fmla="*/ 109422 h 303043"/>
                    <a:gd name="connsiteX64" fmla="*/ 484057 w 560049"/>
                    <a:gd name="connsiteY64" fmla="*/ 111919 h 303043"/>
                    <a:gd name="connsiteX65" fmla="*/ 502264 w 560049"/>
                    <a:gd name="connsiteY65" fmla="*/ 115094 h 303043"/>
                    <a:gd name="connsiteX66" fmla="*/ 513241 w 560049"/>
                    <a:gd name="connsiteY66" fmla="*/ 115595 h 303043"/>
                    <a:gd name="connsiteX67" fmla="*/ 515599 w 560049"/>
                    <a:gd name="connsiteY67" fmla="*/ 115595 h 303043"/>
                    <a:gd name="connsiteX68" fmla="*/ 515340 w 560049"/>
                    <a:gd name="connsiteY68" fmla="*/ 115690 h 303043"/>
                    <a:gd name="connsiteX69" fmla="*/ 519679 w 560049"/>
                    <a:gd name="connsiteY69" fmla="*/ 115888 h 303043"/>
                    <a:gd name="connsiteX70" fmla="*/ 535510 w 560049"/>
                    <a:gd name="connsiteY70" fmla="*/ 115094 h 303043"/>
                    <a:gd name="connsiteX71" fmla="*/ 548582 w 560049"/>
                    <a:gd name="connsiteY71" fmla="*/ 112781 h 303043"/>
                    <a:gd name="connsiteX72" fmla="*/ 545700 w 560049"/>
                    <a:gd name="connsiteY72" fmla="*/ 113796 h 303043"/>
                    <a:gd name="connsiteX73" fmla="*/ 548584 w 560049"/>
                    <a:gd name="connsiteY73" fmla="*/ 113287 h 303043"/>
                    <a:gd name="connsiteX74" fmla="*/ 548584 w 560049"/>
                    <a:gd name="connsiteY74" fmla="*/ 113287 h 303043"/>
                    <a:gd name="connsiteX75" fmla="*/ 548582 w 560049"/>
                    <a:gd name="connsiteY75" fmla="*/ 113288 h 303043"/>
                    <a:gd name="connsiteX76" fmla="*/ 548582 w 560049"/>
                    <a:gd name="connsiteY76" fmla="*/ 113288 h 303043"/>
                    <a:gd name="connsiteX77" fmla="*/ 548578 w 560049"/>
                    <a:gd name="connsiteY77" fmla="*/ 113289 h 303043"/>
                    <a:gd name="connsiteX78" fmla="*/ 548558 w 560049"/>
                    <a:gd name="connsiteY78" fmla="*/ 113296 h 303043"/>
                    <a:gd name="connsiteX79" fmla="*/ 548584 w 560049"/>
                    <a:gd name="connsiteY79" fmla="*/ 113292 h 303043"/>
                    <a:gd name="connsiteX80" fmla="*/ 548520 w 560049"/>
                    <a:gd name="connsiteY80" fmla="*/ 113314 h 303043"/>
                    <a:gd name="connsiteX81" fmla="*/ 548582 w 560049"/>
                    <a:gd name="connsiteY81" fmla="*/ 113303 h 303043"/>
                    <a:gd name="connsiteX82" fmla="*/ 545679 w 560049"/>
                    <a:gd name="connsiteY82" fmla="*/ 114323 h 303043"/>
                    <a:gd name="connsiteX83" fmla="*/ 548585 w 560049"/>
                    <a:gd name="connsiteY83" fmla="*/ 113811 h 303043"/>
                    <a:gd name="connsiteX84" fmla="*/ 0 w 560049"/>
                    <a:gd name="connsiteY84" fmla="*/ 303043 h 303043"/>
                    <a:gd name="connsiteX85" fmla="*/ 340535 w 560049"/>
                    <a:gd name="connsiteY85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362405 w 560049"/>
                    <a:gd name="connsiteY49" fmla="*/ 27711 h 303043"/>
                    <a:gd name="connsiteX50" fmla="*/ 383042 w 560049"/>
                    <a:gd name="connsiteY50" fmla="*/ 51463 h 303043"/>
                    <a:gd name="connsiteX51" fmla="*/ 403680 w 560049"/>
                    <a:gd name="connsiteY51" fmla="*/ 71257 h 303043"/>
                    <a:gd name="connsiteX52" fmla="*/ 408604 w 560049"/>
                    <a:gd name="connsiteY52" fmla="*/ 74847 h 303043"/>
                    <a:gd name="connsiteX53" fmla="*/ 409236 w 560049"/>
                    <a:gd name="connsiteY53" fmla="*/ 75241 h 303043"/>
                    <a:gd name="connsiteX54" fmla="*/ 409185 w 560049"/>
                    <a:gd name="connsiteY54" fmla="*/ 75270 h 303043"/>
                    <a:gd name="connsiteX55" fmla="*/ 424317 w 560049"/>
                    <a:gd name="connsiteY55" fmla="*/ 86300 h 303043"/>
                    <a:gd name="connsiteX56" fmla="*/ 445710 w 560049"/>
                    <a:gd name="connsiteY56" fmla="*/ 98155 h 303043"/>
                    <a:gd name="connsiteX57" fmla="*/ 446059 w 560049"/>
                    <a:gd name="connsiteY57" fmla="*/ 98303 h 303043"/>
                    <a:gd name="connsiteX58" fmla="*/ 463211 w 560049"/>
                    <a:gd name="connsiteY58" fmla="*/ 105302 h 303043"/>
                    <a:gd name="connsiteX59" fmla="*/ 462886 w 560049"/>
                    <a:gd name="connsiteY59" fmla="*/ 105441 h 303043"/>
                    <a:gd name="connsiteX60" fmla="*/ 465059 w 560049"/>
                    <a:gd name="connsiteY60" fmla="*/ 106363 h 303043"/>
                    <a:gd name="connsiteX61" fmla="*/ 472370 w 560049"/>
                    <a:gd name="connsiteY61" fmla="*/ 108501 h 303043"/>
                    <a:gd name="connsiteX62" fmla="*/ 475911 w 560049"/>
                    <a:gd name="connsiteY62" fmla="*/ 109261 h 303043"/>
                    <a:gd name="connsiteX63" fmla="*/ 475519 w 560049"/>
                    <a:gd name="connsiteY63" fmla="*/ 109422 h 303043"/>
                    <a:gd name="connsiteX64" fmla="*/ 484057 w 560049"/>
                    <a:gd name="connsiteY64" fmla="*/ 111919 h 303043"/>
                    <a:gd name="connsiteX65" fmla="*/ 502264 w 560049"/>
                    <a:gd name="connsiteY65" fmla="*/ 115094 h 303043"/>
                    <a:gd name="connsiteX66" fmla="*/ 513241 w 560049"/>
                    <a:gd name="connsiteY66" fmla="*/ 115595 h 303043"/>
                    <a:gd name="connsiteX67" fmla="*/ 515599 w 560049"/>
                    <a:gd name="connsiteY67" fmla="*/ 115595 h 303043"/>
                    <a:gd name="connsiteX68" fmla="*/ 515340 w 560049"/>
                    <a:gd name="connsiteY68" fmla="*/ 115690 h 303043"/>
                    <a:gd name="connsiteX69" fmla="*/ 519679 w 560049"/>
                    <a:gd name="connsiteY69" fmla="*/ 115888 h 303043"/>
                    <a:gd name="connsiteX70" fmla="*/ 535510 w 560049"/>
                    <a:gd name="connsiteY70" fmla="*/ 115094 h 303043"/>
                    <a:gd name="connsiteX71" fmla="*/ 548582 w 560049"/>
                    <a:gd name="connsiteY71" fmla="*/ 112781 h 303043"/>
                    <a:gd name="connsiteX72" fmla="*/ 545700 w 560049"/>
                    <a:gd name="connsiteY72" fmla="*/ 113796 h 303043"/>
                    <a:gd name="connsiteX73" fmla="*/ 548584 w 560049"/>
                    <a:gd name="connsiteY73" fmla="*/ 113287 h 303043"/>
                    <a:gd name="connsiteX74" fmla="*/ 548584 w 560049"/>
                    <a:gd name="connsiteY74" fmla="*/ 113287 h 303043"/>
                    <a:gd name="connsiteX75" fmla="*/ 548582 w 560049"/>
                    <a:gd name="connsiteY75" fmla="*/ 113288 h 303043"/>
                    <a:gd name="connsiteX76" fmla="*/ 548582 w 560049"/>
                    <a:gd name="connsiteY76" fmla="*/ 113288 h 303043"/>
                    <a:gd name="connsiteX77" fmla="*/ 548578 w 560049"/>
                    <a:gd name="connsiteY77" fmla="*/ 113289 h 303043"/>
                    <a:gd name="connsiteX78" fmla="*/ 548558 w 560049"/>
                    <a:gd name="connsiteY78" fmla="*/ 113296 h 303043"/>
                    <a:gd name="connsiteX79" fmla="*/ 548584 w 560049"/>
                    <a:gd name="connsiteY79" fmla="*/ 113292 h 303043"/>
                    <a:gd name="connsiteX80" fmla="*/ 548520 w 560049"/>
                    <a:gd name="connsiteY80" fmla="*/ 113314 h 303043"/>
                    <a:gd name="connsiteX81" fmla="*/ 548582 w 560049"/>
                    <a:gd name="connsiteY81" fmla="*/ 113303 h 303043"/>
                    <a:gd name="connsiteX82" fmla="*/ 545679 w 560049"/>
                    <a:gd name="connsiteY82" fmla="*/ 114323 h 303043"/>
                    <a:gd name="connsiteX83" fmla="*/ 548585 w 560049"/>
                    <a:gd name="connsiteY83" fmla="*/ 113811 h 303043"/>
                    <a:gd name="connsiteX84" fmla="*/ 0 w 560049"/>
                    <a:gd name="connsiteY84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362405 w 560049"/>
                    <a:gd name="connsiteY49" fmla="*/ 27711 h 303043"/>
                    <a:gd name="connsiteX50" fmla="*/ 403680 w 560049"/>
                    <a:gd name="connsiteY50" fmla="*/ 71257 h 303043"/>
                    <a:gd name="connsiteX51" fmla="*/ 408604 w 560049"/>
                    <a:gd name="connsiteY51" fmla="*/ 74847 h 303043"/>
                    <a:gd name="connsiteX52" fmla="*/ 409236 w 560049"/>
                    <a:gd name="connsiteY52" fmla="*/ 75241 h 303043"/>
                    <a:gd name="connsiteX53" fmla="*/ 409185 w 560049"/>
                    <a:gd name="connsiteY53" fmla="*/ 75270 h 303043"/>
                    <a:gd name="connsiteX54" fmla="*/ 424317 w 560049"/>
                    <a:gd name="connsiteY54" fmla="*/ 86300 h 303043"/>
                    <a:gd name="connsiteX55" fmla="*/ 445710 w 560049"/>
                    <a:gd name="connsiteY55" fmla="*/ 98155 h 303043"/>
                    <a:gd name="connsiteX56" fmla="*/ 446059 w 560049"/>
                    <a:gd name="connsiteY56" fmla="*/ 98303 h 303043"/>
                    <a:gd name="connsiteX57" fmla="*/ 463211 w 560049"/>
                    <a:gd name="connsiteY57" fmla="*/ 105302 h 303043"/>
                    <a:gd name="connsiteX58" fmla="*/ 462886 w 560049"/>
                    <a:gd name="connsiteY58" fmla="*/ 105441 h 303043"/>
                    <a:gd name="connsiteX59" fmla="*/ 465059 w 560049"/>
                    <a:gd name="connsiteY59" fmla="*/ 106363 h 303043"/>
                    <a:gd name="connsiteX60" fmla="*/ 472370 w 560049"/>
                    <a:gd name="connsiteY60" fmla="*/ 108501 h 303043"/>
                    <a:gd name="connsiteX61" fmla="*/ 475911 w 560049"/>
                    <a:gd name="connsiteY61" fmla="*/ 109261 h 303043"/>
                    <a:gd name="connsiteX62" fmla="*/ 475519 w 560049"/>
                    <a:gd name="connsiteY62" fmla="*/ 109422 h 303043"/>
                    <a:gd name="connsiteX63" fmla="*/ 484057 w 560049"/>
                    <a:gd name="connsiteY63" fmla="*/ 111919 h 303043"/>
                    <a:gd name="connsiteX64" fmla="*/ 502264 w 560049"/>
                    <a:gd name="connsiteY64" fmla="*/ 115094 h 303043"/>
                    <a:gd name="connsiteX65" fmla="*/ 513241 w 560049"/>
                    <a:gd name="connsiteY65" fmla="*/ 115595 h 303043"/>
                    <a:gd name="connsiteX66" fmla="*/ 515599 w 560049"/>
                    <a:gd name="connsiteY66" fmla="*/ 115595 h 303043"/>
                    <a:gd name="connsiteX67" fmla="*/ 515340 w 560049"/>
                    <a:gd name="connsiteY67" fmla="*/ 115690 h 303043"/>
                    <a:gd name="connsiteX68" fmla="*/ 519679 w 560049"/>
                    <a:gd name="connsiteY68" fmla="*/ 115888 h 303043"/>
                    <a:gd name="connsiteX69" fmla="*/ 535510 w 560049"/>
                    <a:gd name="connsiteY69" fmla="*/ 115094 h 303043"/>
                    <a:gd name="connsiteX70" fmla="*/ 548582 w 560049"/>
                    <a:gd name="connsiteY70" fmla="*/ 112781 h 303043"/>
                    <a:gd name="connsiteX71" fmla="*/ 545700 w 560049"/>
                    <a:gd name="connsiteY71" fmla="*/ 113796 h 303043"/>
                    <a:gd name="connsiteX72" fmla="*/ 548584 w 560049"/>
                    <a:gd name="connsiteY72" fmla="*/ 113287 h 303043"/>
                    <a:gd name="connsiteX73" fmla="*/ 548584 w 560049"/>
                    <a:gd name="connsiteY73" fmla="*/ 113287 h 303043"/>
                    <a:gd name="connsiteX74" fmla="*/ 548582 w 560049"/>
                    <a:gd name="connsiteY74" fmla="*/ 113288 h 303043"/>
                    <a:gd name="connsiteX75" fmla="*/ 548582 w 560049"/>
                    <a:gd name="connsiteY75" fmla="*/ 113288 h 303043"/>
                    <a:gd name="connsiteX76" fmla="*/ 548578 w 560049"/>
                    <a:gd name="connsiteY76" fmla="*/ 113289 h 303043"/>
                    <a:gd name="connsiteX77" fmla="*/ 548558 w 560049"/>
                    <a:gd name="connsiteY77" fmla="*/ 113296 h 303043"/>
                    <a:gd name="connsiteX78" fmla="*/ 548584 w 560049"/>
                    <a:gd name="connsiteY78" fmla="*/ 113292 h 303043"/>
                    <a:gd name="connsiteX79" fmla="*/ 548520 w 560049"/>
                    <a:gd name="connsiteY79" fmla="*/ 113314 h 303043"/>
                    <a:gd name="connsiteX80" fmla="*/ 548582 w 560049"/>
                    <a:gd name="connsiteY80" fmla="*/ 113303 h 303043"/>
                    <a:gd name="connsiteX81" fmla="*/ 545679 w 560049"/>
                    <a:gd name="connsiteY81" fmla="*/ 114323 h 303043"/>
                    <a:gd name="connsiteX82" fmla="*/ 548585 w 560049"/>
                    <a:gd name="connsiteY82" fmla="*/ 113811 h 303043"/>
                    <a:gd name="connsiteX83" fmla="*/ 0 w 560049"/>
                    <a:gd name="connsiteY83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403680 w 560049"/>
                    <a:gd name="connsiteY49" fmla="*/ 71257 h 303043"/>
                    <a:gd name="connsiteX50" fmla="*/ 408604 w 560049"/>
                    <a:gd name="connsiteY50" fmla="*/ 74847 h 303043"/>
                    <a:gd name="connsiteX51" fmla="*/ 409236 w 560049"/>
                    <a:gd name="connsiteY51" fmla="*/ 75241 h 303043"/>
                    <a:gd name="connsiteX52" fmla="*/ 409185 w 560049"/>
                    <a:gd name="connsiteY52" fmla="*/ 75270 h 303043"/>
                    <a:gd name="connsiteX53" fmla="*/ 424317 w 560049"/>
                    <a:gd name="connsiteY53" fmla="*/ 86300 h 303043"/>
                    <a:gd name="connsiteX54" fmla="*/ 445710 w 560049"/>
                    <a:gd name="connsiteY54" fmla="*/ 98155 h 303043"/>
                    <a:gd name="connsiteX55" fmla="*/ 446059 w 560049"/>
                    <a:gd name="connsiteY55" fmla="*/ 98303 h 303043"/>
                    <a:gd name="connsiteX56" fmla="*/ 463211 w 560049"/>
                    <a:gd name="connsiteY56" fmla="*/ 105302 h 303043"/>
                    <a:gd name="connsiteX57" fmla="*/ 462886 w 560049"/>
                    <a:gd name="connsiteY57" fmla="*/ 105441 h 303043"/>
                    <a:gd name="connsiteX58" fmla="*/ 465059 w 560049"/>
                    <a:gd name="connsiteY58" fmla="*/ 106363 h 303043"/>
                    <a:gd name="connsiteX59" fmla="*/ 472370 w 560049"/>
                    <a:gd name="connsiteY59" fmla="*/ 108501 h 303043"/>
                    <a:gd name="connsiteX60" fmla="*/ 475911 w 560049"/>
                    <a:gd name="connsiteY60" fmla="*/ 109261 h 303043"/>
                    <a:gd name="connsiteX61" fmla="*/ 475519 w 560049"/>
                    <a:gd name="connsiteY61" fmla="*/ 109422 h 303043"/>
                    <a:gd name="connsiteX62" fmla="*/ 484057 w 560049"/>
                    <a:gd name="connsiteY62" fmla="*/ 111919 h 303043"/>
                    <a:gd name="connsiteX63" fmla="*/ 502264 w 560049"/>
                    <a:gd name="connsiteY63" fmla="*/ 115094 h 303043"/>
                    <a:gd name="connsiteX64" fmla="*/ 513241 w 560049"/>
                    <a:gd name="connsiteY64" fmla="*/ 115595 h 303043"/>
                    <a:gd name="connsiteX65" fmla="*/ 515599 w 560049"/>
                    <a:gd name="connsiteY65" fmla="*/ 115595 h 303043"/>
                    <a:gd name="connsiteX66" fmla="*/ 515340 w 560049"/>
                    <a:gd name="connsiteY66" fmla="*/ 115690 h 303043"/>
                    <a:gd name="connsiteX67" fmla="*/ 519679 w 560049"/>
                    <a:gd name="connsiteY67" fmla="*/ 115888 h 303043"/>
                    <a:gd name="connsiteX68" fmla="*/ 535510 w 560049"/>
                    <a:gd name="connsiteY68" fmla="*/ 115094 h 303043"/>
                    <a:gd name="connsiteX69" fmla="*/ 548582 w 560049"/>
                    <a:gd name="connsiteY69" fmla="*/ 112781 h 303043"/>
                    <a:gd name="connsiteX70" fmla="*/ 545700 w 560049"/>
                    <a:gd name="connsiteY70" fmla="*/ 113796 h 303043"/>
                    <a:gd name="connsiteX71" fmla="*/ 548584 w 560049"/>
                    <a:gd name="connsiteY71" fmla="*/ 113287 h 303043"/>
                    <a:gd name="connsiteX72" fmla="*/ 548584 w 560049"/>
                    <a:gd name="connsiteY72" fmla="*/ 113287 h 303043"/>
                    <a:gd name="connsiteX73" fmla="*/ 548582 w 560049"/>
                    <a:gd name="connsiteY73" fmla="*/ 113288 h 303043"/>
                    <a:gd name="connsiteX74" fmla="*/ 548582 w 560049"/>
                    <a:gd name="connsiteY74" fmla="*/ 113288 h 303043"/>
                    <a:gd name="connsiteX75" fmla="*/ 548578 w 560049"/>
                    <a:gd name="connsiteY75" fmla="*/ 113289 h 303043"/>
                    <a:gd name="connsiteX76" fmla="*/ 548558 w 560049"/>
                    <a:gd name="connsiteY76" fmla="*/ 113296 h 303043"/>
                    <a:gd name="connsiteX77" fmla="*/ 548584 w 560049"/>
                    <a:gd name="connsiteY77" fmla="*/ 113292 h 303043"/>
                    <a:gd name="connsiteX78" fmla="*/ 548520 w 560049"/>
                    <a:gd name="connsiteY78" fmla="*/ 113314 h 303043"/>
                    <a:gd name="connsiteX79" fmla="*/ 548582 w 560049"/>
                    <a:gd name="connsiteY79" fmla="*/ 113303 h 303043"/>
                    <a:gd name="connsiteX80" fmla="*/ 545679 w 560049"/>
                    <a:gd name="connsiteY80" fmla="*/ 114323 h 303043"/>
                    <a:gd name="connsiteX81" fmla="*/ 548585 w 560049"/>
                    <a:gd name="connsiteY81" fmla="*/ 113811 h 303043"/>
                    <a:gd name="connsiteX82" fmla="*/ 0 w 560049"/>
                    <a:gd name="connsiteY82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03680 w 560049"/>
                    <a:gd name="connsiteY48" fmla="*/ 71257 h 303043"/>
                    <a:gd name="connsiteX49" fmla="*/ 408604 w 560049"/>
                    <a:gd name="connsiteY49" fmla="*/ 74847 h 303043"/>
                    <a:gd name="connsiteX50" fmla="*/ 409236 w 560049"/>
                    <a:gd name="connsiteY50" fmla="*/ 75241 h 303043"/>
                    <a:gd name="connsiteX51" fmla="*/ 409185 w 560049"/>
                    <a:gd name="connsiteY51" fmla="*/ 75270 h 303043"/>
                    <a:gd name="connsiteX52" fmla="*/ 424317 w 560049"/>
                    <a:gd name="connsiteY52" fmla="*/ 86300 h 303043"/>
                    <a:gd name="connsiteX53" fmla="*/ 445710 w 560049"/>
                    <a:gd name="connsiteY53" fmla="*/ 98155 h 303043"/>
                    <a:gd name="connsiteX54" fmla="*/ 446059 w 560049"/>
                    <a:gd name="connsiteY54" fmla="*/ 98303 h 303043"/>
                    <a:gd name="connsiteX55" fmla="*/ 463211 w 560049"/>
                    <a:gd name="connsiteY55" fmla="*/ 105302 h 303043"/>
                    <a:gd name="connsiteX56" fmla="*/ 462886 w 560049"/>
                    <a:gd name="connsiteY56" fmla="*/ 105441 h 303043"/>
                    <a:gd name="connsiteX57" fmla="*/ 465059 w 560049"/>
                    <a:gd name="connsiteY57" fmla="*/ 106363 h 303043"/>
                    <a:gd name="connsiteX58" fmla="*/ 472370 w 560049"/>
                    <a:gd name="connsiteY58" fmla="*/ 108501 h 303043"/>
                    <a:gd name="connsiteX59" fmla="*/ 475911 w 560049"/>
                    <a:gd name="connsiteY59" fmla="*/ 109261 h 303043"/>
                    <a:gd name="connsiteX60" fmla="*/ 475519 w 560049"/>
                    <a:gd name="connsiteY60" fmla="*/ 109422 h 303043"/>
                    <a:gd name="connsiteX61" fmla="*/ 484057 w 560049"/>
                    <a:gd name="connsiteY61" fmla="*/ 111919 h 303043"/>
                    <a:gd name="connsiteX62" fmla="*/ 502264 w 560049"/>
                    <a:gd name="connsiteY62" fmla="*/ 115094 h 303043"/>
                    <a:gd name="connsiteX63" fmla="*/ 513241 w 560049"/>
                    <a:gd name="connsiteY63" fmla="*/ 115595 h 303043"/>
                    <a:gd name="connsiteX64" fmla="*/ 515599 w 560049"/>
                    <a:gd name="connsiteY64" fmla="*/ 115595 h 303043"/>
                    <a:gd name="connsiteX65" fmla="*/ 515340 w 560049"/>
                    <a:gd name="connsiteY65" fmla="*/ 115690 h 303043"/>
                    <a:gd name="connsiteX66" fmla="*/ 519679 w 560049"/>
                    <a:gd name="connsiteY66" fmla="*/ 115888 h 303043"/>
                    <a:gd name="connsiteX67" fmla="*/ 535510 w 560049"/>
                    <a:gd name="connsiteY67" fmla="*/ 115094 h 303043"/>
                    <a:gd name="connsiteX68" fmla="*/ 548582 w 560049"/>
                    <a:gd name="connsiteY68" fmla="*/ 112781 h 303043"/>
                    <a:gd name="connsiteX69" fmla="*/ 545700 w 560049"/>
                    <a:gd name="connsiteY69" fmla="*/ 113796 h 303043"/>
                    <a:gd name="connsiteX70" fmla="*/ 548584 w 560049"/>
                    <a:gd name="connsiteY70" fmla="*/ 113287 h 303043"/>
                    <a:gd name="connsiteX71" fmla="*/ 548584 w 560049"/>
                    <a:gd name="connsiteY71" fmla="*/ 113287 h 303043"/>
                    <a:gd name="connsiteX72" fmla="*/ 548582 w 560049"/>
                    <a:gd name="connsiteY72" fmla="*/ 113288 h 303043"/>
                    <a:gd name="connsiteX73" fmla="*/ 548582 w 560049"/>
                    <a:gd name="connsiteY73" fmla="*/ 113288 h 303043"/>
                    <a:gd name="connsiteX74" fmla="*/ 548578 w 560049"/>
                    <a:gd name="connsiteY74" fmla="*/ 113289 h 303043"/>
                    <a:gd name="connsiteX75" fmla="*/ 548558 w 560049"/>
                    <a:gd name="connsiteY75" fmla="*/ 113296 h 303043"/>
                    <a:gd name="connsiteX76" fmla="*/ 548584 w 560049"/>
                    <a:gd name="connsiteY76" fmla="*/ 113292 h 303043"/>
                    <a:gd name="connsiteX77" fmla="*/ 548520 w 560049"/>
                    <a:gd name="connsiteY77" fmla="*/ 113314 h 303043"/>
                    <a:gd name="connsiteX78" fmla="*/ 548582 w 560049"/>
                    <a:gd name="connsiteY78" fmla="*/ 113303 h 303043"/>
                    <a:gd name="connsiteX79" fmla="*/ 545679 w 560049"/>
                    <a:gd name="connsiteY79" fmla="*/ 114323 h 303043"/>
                    <a:gd name="connsiteX80" fmla="*/ 548585 w 560049"/>
                    <a:gd name="connsiteY80" fmla="*/ 113811 h 303043"/>
                    <a:gd name="connsiteX81" fmla="*/ 0 w 560049"/>
                    <a:gd name="connsiteY81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03680 w 560049"/>
                    <a:gd name="connsiteY48" fmla="*/ 71257 h 303043"/>
                    <a:gd name="connsiteX49" fmla="*/ 408604 w 560049"/>
                    <a:gd name="connsiteY49" fmla="*/ 74847 h 303043"/>
                    <a:gd name="connsiteX50" fmla="*/ 409236 w 560049"/>
                    <a:gd name="connsiteY50" fmla="*/ 75241 h 303043"/>
                    <a:gd name="connsiteX51" fmla="*/ 424317 w 560049"/>
                    <a:gd name="connsiteY51" fmla="*/ 86300 h 303043"/>
                    <a:gd name="connsiteX52" fmla="*/ 445710 w 560049"/>
                    <a:gd name="connsiteY52" fmla="*/ 98155 h 303043"/>
                    <a:gd name="connsiteX53" fmla="*/ 446059 w 560049"/>
                    <a:gd name="connsiteY53" fmla="*/ 98303 h 303043"/>
                    <a:gd name="connsiteX54" fmla="*/ 463211 w 560049"/>
                    <a:gd name="connsiteY54" fmla="*/ 105302 h 303043"/>
                    <a:gd name="connsiteX55" fmla="*/ 462886 w 560049"/>
                    <a:gd name="connsiteY55" fmla="*/ 105441 h 303043"/>
                    <a:gd name="connsiteX56" fmla="*/ 465059 w 560049"/>
                    <a:gd name="connsiteY56" fmla="*/ 106363 h 303043"/>
                    <a:gd name="connsiteX57" fmla="*/ 472370 w 560049"/>
                    <a:gd name="connsiteY57" fmla="*/ 108501 h 303043"/>
                    <a:gd name="connsiteX58" fmla="*/ 475911 w 560049"/>
                    <a:gd name="connsiteY58" fmla="*/ 109261 h 303043"/>
                    <a:gd name="connsiteX59" fmla="*/ 475519 w 560049"/>
                    <a:gd name="connsiteY59" fmla="*/ 109422 h 303043"/>
                    <a:gd name="connsiteX60" fmla="*/ 484057 w 560049"/>
                    <a:gd name="connsiteY60" fmla="*/ 111919 h 303043"/>
                    <a:gd name="connsiteX61" fmla="*/ 502264 w 560049"/>
                    <a:gd name="connsiteY61" fmla="*/ 115094 h 303043"/>
                    <a:gd name="connsiteX62" fmla="*/ 513241 w 560049"/>
                    <a:gd name="connsiteY62" fmla="*/ 115595 h 303043"/>
                    <a:gd name="connsiteX63" fmla="*/ 515599 w 560049"/>
                    <a:gd name="connsiteY63" fmla="*/ 115595 h 303043"/>
                    <a:gd name="connsiteX64" fmla="*/ 515340 w 560049"/>
                    <a:gd name="connsiteY64" fmla="*/ 115690 h 303043"/>
                    <a:gd name="connsiteX65" fmla="*/ 519679 w 560049"/>
                    <a:gd name="connsiteY65" fmla="*/ 115888 h 303043"/>
                    <a:gd name="connsiteX66" fmla="*/ 535510 w 560049"/>
                    <a:gd name="connsiteY66" fmla="*/ 115094 h 303043"/>
                    <a:gd name="connsiteX67" fmla="*/ 548582 w 560049"/>
                    <a:gd name="connsiteY67" fmla="*/ 112781 h 303043"/>
                    <a:gd name="connsiteX68" fmla="*/ 545700 w 560049"/>
                    <a:gd name="connsiteY68" fmla="*/ 113796 h 303043"/>
                    <a:gd name="connsiteX69" fmla="*/ 548584 w 560049"/>
                    <a:gd name="connsiteY69" fmla="*/ 113287 h 303043"/>
                    <a:gd name="connsiteX70" fmla="*/ 548584 w 560049"/>
                    <a:gd name="connsiteY70" fmla="*/ 113287 h 303043"/>
                    <a:gd name="connsiteX71" fmla="*/ 548582 w 560049"/>
                    <a:gd name="connsiteY71" fmla="*/ 113288 h 303043"/>
                    <a:gd name="connsiteX72" fmla="*/ 548582 w 560049"/>
                    <a:gd name="connsiteY72" fmla="*/ 113288 h 303043"/>
                    <a:gd name="connsiteX73" fmla="*/ 548578 w 560049"/>
                    <a:gd name="connsiteY73" fmla="*/ 113289 h 303043"/>
                    <a:gd name="connsiteX74" fmla="*/ 548558 w 560049"/>
                    <a:gd name="connsiteY74" fmla="*/ 113296 h 303043"/>
                    <a:gd name="connsiteX75" fmla="*/ 548584 w 560049"/>
                    <a:gd name="connsiteY75" fmla="*/ 113292 h 303043"/>
                    <a:gd name="connsiteX76" fmla="*/ 548520 w 560049"/>
                    <a:gd name="connsiteY76" fmla="*/ 113314 h 303043"/>
                    <a:gd name="connsiteX77" fmla="*/ 548582 w 560049"/>
                    <a:gd name="connsiteY77" fmla="*/ 113303 h 303043"/>
                    <a:gd name="connsiteX78" fmla="*/ 545679 w 560049"/>
                    <a:gd name="connsiteY78" fmla="*/ 114323 h 303043"/>
                    <a:gd name="connsiteX79" fmla="*/ 548585 w 560049"/>
                    <a:gd name="connsiteY79" fmla="*/ 113811 h 303043"/>
                    <a:gd name="connsiteX80" fmla="*/ 0 w 560049"/>
                    <a:gd name="connsiteY80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03680 w 560049"/>
                    <a:gd name="connsiteY48" fmla="*/ 71257 h 303043"/>
                    <a:gd name="connsiteX49" fmla="*/ 408604 w 560049"/>
                    <a:gd name="connsiteY49" fmla="*/ 74847 h 303043"/>
                    <a:gd name="connsiteX50" fmla="*/ 424317 w 560049"/>
                    <a:gd name="connsiteY50" fmla="*/ 86300 h 303043"/>
                    <a:gd name="connsiteX51" fmla="*/ 445710 w 560049"/>
                    <a:gd name="connsiteY51" fmla="*/ 98155 h 303043"/>
                    <a:gd name="connsiteX52" fmla="*/ 446059 w 560049"/>
                    <a:gd name="connsiteY52" fmla="*/ 98303 h 303043"/>
                    <a:gd name="connsiteX53" fmla="*/ 463211 w 560049"/>
                    <a:gd name="connsiteY53" fmla="*/ 105302 h 303043"/>
                    <a:gd name="connsiteX54" fmla="*/ 462886 w 560049"/>
                    <a:gd name="connsiteY54" fmla="*/ 105441 h 303043"/>
                    <a:gd name="connsiteX55" fmla="*/ 465059 w 560049"/>
                    <a:gd name="connsiteY55" fmla="*/ 106363 h 303043"/>
                    <a:gd name="connsiteX56" fmla="*/ 472370 w 560049"/>
                    <a:gd name="connsiteY56" fmla="*/ 108501 h 303043"/>
                    <a:gd name="connsiteX57" fmla="*/ 475911 w 560049"/>
                    <a:gd name="connsiteY57" fmla="*/ 109261 h 303043"/>
                    <a:gd name="connsiteX58" fmla="*/ 475519 w 560049"/>
                    <a:gd name="connsiteY58" fmla="*/ 109422 h 303043"/>
                    <a:gd name="connsiteX59" fmla="*/ 484057 w 560049"/>
                    <a:gd name="connsiteY59" fmla="*/ 111919 h 303043"/>
                    <a:gd name="connsiteX60" fmla="*/ 502264 w 560049"/>
                    <a:gd name="connsiteY60" fmla="*/ 115094 h 303043"/>
                    <a:gd name="connsiteX61" fmla="*/ 513241 w 560049"/>
                    <a:gd name="connsiteY61" fmla="*/ 115595 h 303043"/>
                    <a:gd name="connsiteX62" fmla="*/ 515599 w 560049"/>
                    <a:gd name="connsiteY62" fmla="*/ 115595 h 303043"/>
                    <a:gd name="connsiteX63" fmla="*/ 515340 w 560049"/>
                    <a:gd name="connsiteY63" fmla="*/ 115690 h 303043"/>
                    <a:gd name="connsiteX64" fmla="*/ 519679 w 560049"/>
                    <a:gd name="connsiteY64" fmla="*/ 115888 h 303043"/>
                    <a:gd name="connsiteX65" fmla="*/ 535510 w 560049"/>
                    <a:gd name="connsiteY65" fmla="*/ 115094 h 303043"/>
                    <a:gd name="connsiteX66" fmla="*/ 548582 w 560049"/>
                    <a:gd name="connsiteY66" fmla="*/ 112781 h 303043"/>
                    <a:gd name="connsiteX67" fmla="*/ 545700 w 560049"/>
                    <a:gd name="connsiteY67" fmla="*/ 113796 h 303043"/>
                    <a:gd name="connsiteX68" fmla="*/ 548584 w 560049"/>
                    <a:gd name="connsiteY68" fmla="*/ 113287 h 303043"/>
                    <a:gd name="connsiteX69" fmla="*/ 548584 w 560049"/>
                    <a:gd name="connsiteY69" fmla="*/ 113287 h 303043"/>
                    <a:gd name="connsiteX70" fmla="*/ 548582 w 560049"/>
                    <a:gd name="connsiteY70" fmla="*/ 113288 h 303043"/>
                    <a:gd name="connsiteX71" fmla="*/ 548582 w 560049"/>
                    <a:gd name="connsiteY71" fmla="*/ 113288 h 303043"/>
                    <a:gd name="connsiteX72" fmla="*/ 548578 w 560049"/>
                    <a:gd name="connsiteY72" fmla="*/ 113289 h 303043"/>
                    <a:gd name="connsiteX73" fmla="*/ 548558 w 560049"/>
                    <a:gd name="connsiteY73" fmla="*/ 113296 h 303043"/>
                    <a:gd name="connsiteX74" fmla="*/ 548584 w 560049"/>
                    <a:gd name="connsiteY74" fmla="*/ 113292 h 303043"/>
                    <a:gd name="connsiteX75" fmla="*/ 548520 w 560049"/>
                    <a:gd name="connsiteY75" fmla="*/ 113314 h 303043"/>
                    <a:gd name="connsiteX76" fmla="*/ 548582 w 560049"/>
                    <a:gd name="connsiteY76" fmla="*/ 113303 h 303043"/>
                    <a:gd name="connsiteX77" fmla="*/ 545679 w 560049"/>
                    <a:gd name="connsiteY77" fmla="*/ 114323 h 303043"/>
                    <a:gd name="connsiteX78" fmla="*/ 548585 w 560049"/>
                    <a:gd name="connsiteY78" fmla="*/ 113811 h 303043"/>
                    <a:gd name="connsiteX79" fmla="*/ 0 w 560049"/>
                    <a:gd name="connsiteY79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03680 w 560049"/>
                    <a:gd name="connsiteY48" fmla="*/ 71257 h 303043"/>
                    <a:gd name="connsiteX49" fmla="*/ 424317 w 560049"/>
                    <a:gd name="connsiteY49" fmla="*/ 86300 h 303043"/>
                    <a:gd name="connsiteX50" fmla="*/ 445710 w 560049"/>
                    <a:gd name="connsiteY50" fmla="*/ 98155 h 303043"/>
                    <a:gd name="connsiteX51" fmla="*/ 446059 w 560049"/>
                    <a:gd name="connsiteY51" fmla="*/ 98303 h 303043"/>
                    <a:gd name="connsiteX52" fmla="*/ 463211 w 560049"/>
                    <a:gd name="connsiteY52" fmla="*/ 105302 h 303043"/>
                    <a:gd name="connsiteX53" fmla="*/ 462886 w 560049"/>
                    <a:gd name="connsiteY53" fmla="*/ 105441 h 303043"/>
                    <a:gd name="connsiteX54" fmla="*/ 465059 w 560049"/>
                    <a:gd name="connsiteY54" fmla="*/ 106363 h 303043"/>
                    <a:gd name="connsiteX55" fmla="*/ 472370 w 560049"/>
                    <a:gd name="connsiteY55" fmla="*/ 108501 h 303043"/>
                    <a:gd name="connsiteX56" fmla="*/ 475911 w 560049"/>
                    <a:gd name="connsiteY56" fmla="*/ 109261 h 303043"/>
                    <a:gd name="connsiteX57" fmla="*/ 475519 w 560049"/>
                    <a:gd name="connsiteY57" fmla="*/ 109422 h 303043"/>
                    <a:gd name="connsiteX58" fmla="*/ 484057 w 560049"/>
                    <a:gd name="connsiteY58" fmla="*/ 111919 h 303043"/>
                    <a:gd name="connsiteX59" fmla="*/ 502264 w 560049"/>
                    <a:gd name="connsiteY59" fmla="*/ 115094 h 303043"/>
                    <a:gd name="connsiteX60" fmla="*/ 513241 w 560049"/>
                    <a:gd name="connsiteY60" fmla="*/ 115595 h 303043"/>
                    <a:gd name="connsiteX61" fmla="*/ 515599 w 560049"/>
                    <a:gd name="connsiteY61" fmla="*/ 115595 h 303043"/>
                    <a:gd name="connsiteX62" fmla="*/ 515340 w 560049"/>
                    <a:gd name="connsiteY62" fmla="*/ 115690 h 303043"/>
                    <a:gd name="connsiteX63" fmla="*/ 519679 w 560049"/>
                    <a:gd name="connsiteY63" fmla="*/ 115888 h 303043"/>
                    <a:gd name="connsiteX64" fmla="*/ 535510 w 560049"/>
                    <a:gd name="connsiteY64" fmla="*/ 115094 h 303043"/>
                    <a:gd name="connsiteX65" fmla="*/ 548582 w 560049"/>
                    <a:gd name="connsiteY65" fmla="*/ 112781 h 303043"/>
                    <a:gd name="connsiteX66" fmla="*/ 545700 w 560049"/>
                    <a:gd name="connsiteY66" fmla="*/ 113796 h 303043"/>
                    <a:gd name="connsiteX67" fmla="*/ 548584 w 560049"/>
                    <a:gd name="connsiteY67" fmla="*/ 113287 h 303043"/>
                    <a:gd name="connsiteX68" fmla="*/ 548584 w 560049"/>
                    <a:gd name="connsiteY68" fmla="*/ 113287 h 303043"/>
                    <a:gd name="connsiteX69" fmla="*/ 548582 w 560049"/>
                    <a:gd name="connsiteY69" fmla="*/ 113288 h 303043"/>
                    <a:gd name="connsiteX70" fmla="*/ 548582 w 560049"/>
                    <a:gd name="connsiteY70" fmla="*/ 113288 h 303043"/>
                    <a:gd name="connsiteX71" fmla="*/ 548578 w 560049"/>
                    <a:gd name="connsiteY71" fmla="*/ 113289 h 303043"/>
                    <a:gd name="connsiteX72" fmla="*/ 548558 w 560049"/>
                    <a:gd name="connsiteY72" fmla="*/ 113296 h 303043"/>
                    <a:gd name="connsiteX73" fmla="*/ 548584 w 560049"/>
                    <a:gd name="connsiteY73" fmla="*/ 113292 h 303043"/>
                    <a:gd name="connsiteX74" fmla="*/ 548520 w 560049"/>
                    <a:gd name="connsiteY74" fmla="*/ 113314 h 303043"/>
                    <a:gd name="connsiteX75" fmla="*/ 548582 w 560049"/>
                    <a:gd name="connsiteY75" fmla="*/ 113303 h 303043"/>
                    <a:gd name="connsiteX76" fmla="*/ 545679 w 560049"/>
                    <a:gd name="connsiteY76" fmla="*/ 114323 h 303043"/>
                    <a:gd name="connsiteX77" fmla="*/ 548585 w 560049"/>
                    <a:gd name="connsiteY77" fmla="*/ 113811 h 303043"/>
                    <a:gd name="connsiteX78" fmla="*/ 0 w 560049"/>
                    <a:gd name="connsiteY78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24317 w 560049"/>
                    <a:gd name="connsiteY48" fmla="*/ 86300 h 303043"/>
                    <a:gd name="connsiteX49" fmla="*/ 445710 w 560049"/>
                    <a:gd name="connsiteY49" fmla="*/ 98155 h 303043"/>
                    <a:gd name="connsiteX50" fmla="*/ 446059 w 560049"/>
                    <a:gd name="connsiteY50" fmla="*/ 98303 h 303043"/>
                    <a:gd name="connsiteX51" fmla="*/ 463211 w 560049"/>
                    <a:gd name="connsiteY51" fmla="*/ 105302 h 303043"/>
                    <a:gd name="connsiteX52" fmla="*/ 462886 w 560049"/>
                    <a:gd name="connsiteY52" fmla="*/ 105441 h 303043"/>
                    <a:gd name="connsiteX53" fmla="*/ 465059 w 560049"/>
                    <a:gd name="connsiteY53" fmla="*/ 106363 h 303043"/>
                    <a:gd name="connsiteX54" fmla="*/ 472370 w 560049"/>
                    <a:gd name="connsiteY54" fmla="*/ 108501 h 303043"/>
                    <a:gd name="connsiteX55" fmla="*/ 475911 w 560049"/>
                    <a:gd name="connsiteY55" fmla="*/ 109261 h 303043"/>
                    <a:gd name="connsiteX56" fmla="*/ 475519 w 560049"/>
                    <a:gd name="connsiteY56" fmla="*/ 109422 h 303043"/>
                    <a:gd name="connsiteX57" fmla="*/ 484057 w 560049"/>
                    <a:gd name="connsiteY57" fmla="*/ 111919 h 303043"/>
                    <a:gd name="connsiteX58" fmla="*/ 502264 w 560049"/>
                    <a:gd name="connsiteY58" fmla="*/ 115094 h 303043"/>
                    <a:gd name="connsiteX59" fmla="*/ 513241 w 560049"/>
                    <a:gd name="connsiteY59" fmla="*/ 115595 h 303043"/>
                    <a:gd name="connsiteX60" fmla="*/ 515599 w 560049"/>
                    <a:gd name="connsiteY60" fmla="*/ 115595 h 303043"/>
                    <a:gd name="connsiteX61" fmla="*/ 515340 w 560049"/>
                    <a:gd name="connsiteY61" fmla="*/ 115690 h 303043"/>
                    <a:gd name="connsiteX62" fmla="*/ 519679 w 560049"/>
                    <a:gd name="connsiteY62" fmla="*/ 115888 h 303043"/>
                    <a:gd name="connsiteX63" fmla="*/ 535510 w 560049"/>
                    <a:gd name="connsiteY63" fmla="*/ 115094 h 303043"/>
                    <a:gd name="connsiteX64" fmla="*/ 548582 w 560049"/>
                    <a:gd name="connsiteY64" fmla="*/ 112781 h 303043"/>
                    <a:gd name="connsiteX65" fmla="*/ 545700 w 560049"/>
                    <a:gd name="connsiteY65" fmla="*/ 113796 h 303043"/>
                    <a:gd name="connsiteX66" fmla="*/ 548584 w 560049"/>
                    <a:gd name="connsiteY66" fmla="*/ 113287 h 303043"/>
                    <a:gd name="connsiteX67" fmla="*/ 548584 w 560049"/>
                    <a:gd name="connsiteY67" fmla="*/ 113287 h 303043"/>
                    <a:gd name="connsiteX68" fmla="*/ 548582 w 560049"/>
                    <a:gd name="connsiteY68" fmla="*/ 113288 h 303043"/>
                    <a:gd name="connsiteX69" fmla="*/ 548582 w 560049"/>
                    <a:gd name="connsiteY69" fmla="*/ 113288 h 303043"/>
                    <a:gd name="connsiteX70" fmla="*/ 548578 w 560049"/>
                    <a:gd name="connsiteY70" fmla="*/ 113289 h 303043"/>
                    <a:gd name="connsiteX71" fmla="*/ 548558 w 560049"/>
                    <a:gd name="connsiteY71" fmla="*/ 113296 h 303043"/>
                    <a:gd name="connsiteX72" fmla="*/ 548584 w 560049"/>
                    <a:gd name="connsiteY72" fmla="*/ 113292 h 303043"/>
                    <a:gd name="connsiteX73" fmla="*/ 548520 w 560049"/>
                    <a:gd name="connsiteY73" fmla="*/ 113314 h 303043"/>
                    <a:gd name="connsiteX74" fmla="*/ 548582 w 560049"/>
                    <a:gd name="connsiteY74" fmla="*/ 113303 h 303043"/>
                    <a:gd name="connsiteX75" fmla="*/ 545679 w 560049"/>
                    <a:gd name="connsiteY75" fmla="*/ 114323 h 303043"/>
                    <a:gd name="connsiteX76" fmla="*/ 548585 w 560049"/>
                    <a:gd name="connsiteY76" fmla="*/ 113811 h 303043"/>
                    <a:gd name="connsiteX77" fmla="*/ 0 w 560049"/>
                    <a:gd name="connsiteY77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45710 w 560049"/>
                    <a:gd name="connsiteY48" fmla="*/ 98155 h 303043"/>
                    <a:gd name="connsiteX49" fmla="*/ 446059 w 560049"/>
                    <a:gd name="connsiteY49" fmla="*/ 98303 h 303043"/>
                    <a:gd name="connsiteX50" fmla="*/ 463211 w 560049"/>
                    <a:gd name="connsiteY50" fmla="*/ 105302 h 303043"/>
                    <a:gd name="connsiteX51" fmla="*/ 462886 w 560049"/>
                    <a:gd name="connsiteY51" fmla="*/ 105441 h 303043"/>
                    <a:gd name="connsiteX52" fmla="*/ 465059 w 560049"/>
                    <a:gd name="connsiteY52" fmla="*/ 106363 h 303043"/>
                    <a:gd name="connsiteX53" fmla="*/ 472370 w 560049"/>
                    <a:gd name="connsiteY53" fmla="*/ 108501 h 303043"/>
                    <a:gd name="connsiteX54" fmla="*/ 475911 w 560049"/>
                    <a:gd name="connsiteY54" fmla="*/ 109261 h 303043"/>
                    <a:gd name="connsiteX55" fmla="*/ 475519 w 560049"/>
                    <a:gd name="connsiteY55" fmla="*/ 109422 h 303043"/>
                    <a:gd name="connsiteX56" fmla="*/ 484057 w 560049"/>
                    <a:gd name="connsiteY56" fmla="*/ 111919 h 303043"/>
                    <a:gd name="connsiteX57" fmla="*/ 502264 w 560049"/>
                    <a:gd name="connsiteY57" fmla="*/ 115094 h 303043"/>
                    <a:gd name="connsiteX58" fmla="*/ 513241 w 560049"/>
                    <a:gd name="connsiteY58" fmla="*/ 115595 h 303043"/>
                    <a:gd name="connsiteX59" fmla="*/ 515599 w 560049"/>
                    <a:gd name="connsiteY59" fmla="*/ 115595 h 303043"/>
                    <a:gd name="connsiteX60" fmla="*/ 515340 w 560049"/>
                    <a:gd name="connsiteY60" fmla="*/ 115690 h 303043"/>
                    <a:gd name="connsiteX61" fmla="*/ 519679 w 560049"/>
                    <a:gd name="connsiteY61" fmla="*/ 115888 h 303043"/>
                    <a:gd name="connsiteX62" fmla="*/ 535510 w 560049"/>
                    <a:gd name="connsiteY62" fmla="*/ 115094 h 303043"/>
                    <a:gd name="connsiteX63" fmla="*/ 548582 w 560049"/>
                    <a:gd name="connsiteY63" fmla="*/ 112781 h 303043"/>
                    <a:gd name="connsiteX64" fmla="*/ 545700 w 560049"/>
                    <a:gd name="connsiteY64" fmla="*/ 113796 h 303043"/>
                    <a:gd name="connsiteX65" fmla="*/ 548584 w 560049"/>
                    <a:gd name="connsiteY65" fmla="*/ 113287 h 303043"/>
                    <a:gd name="connsiteX66" fmla="*/ 548584 w 560049"/>
                    <a:gd name="connsiteY66" fmla="*/ 113287 h 303043"/>
                    <a:gd name="connsiteX67" fmla="*/ 548582 w 560049"/>
                    <a:gd name="connsiteY67" fmla="*/ 113288 h 303043"/>
                    <a:gd name="connsiteX68" fmla="*/ 548582 w 560049"/>
                    <a:gd name="connsiteY68" fmla="*/ 113288 h 303043"/>
                    <a:gd name="connsiteX69" fmla="*/ 548578 w 560049"/>
                    <a:gd name="connsiteY69" fmla="*/ 113289 h 303043"/>
                    <a:gd name="connsiteX70" fmla="*/ 548558 w 560049"/>
                    <a:gd name="connsiteY70" fmla="*/ 113296 h 303043"/>
                    <a:gd name="connsiteX71" fmla="*/ 548584 w 560049"/>
                    <a:gd name="connsiteY71" fmla="*/ 113292 h 303043"/>
                    <a:gd name="connsiteX72" fmla="*/ 548520 w 560049"/>
                    <a:gd name="connsiteY72" fmla="*/ 113314 h 303043"/>
                    <a:gd name="connsiteX73" fmla="*/ 548582 w 560049"/>
                    <a:gd name="connsiteY73" fmla="*/ 113303 h 303043"/>
                    <a:gd name="connsiteX74" fmla="*/ 545679 w 560049"/>
                    <a:gd name="connsiteY74" fmla="*/ 114323 h 303043"/>
                    <a:gd name="connsiteX75" fmla="*/ 548585 w 560049"/>
                    <a:gd name="connsiteY75" fmla="*/ 113811 h 303043"/>
                    <a:gd name="connsiteX76" fmla="*/ 0 w 560049"/>
                    <a:gd name="connsiteY76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45710 w 560049"/>
                    <a:gd name="connsiteY48" fmla="*/ 98155 h 303043"/>
                    <a:gd name="connsiteX49" fmla="*/ 463211 w 560049"/>
                    <a:gd name="connsiteY49" fmla="*/ 105302 h 303043"/>
                    <a:gd name="connsiteX50" fmla="*/ 462886 w 560049"/>
                    <a:gd name="connsiteY50" fmla="*/ 105441 h 303043"/>
                    <a:gd name="connsiteX51" fmla="*/ 465059 w 560049"/>
                    <a:gd name="connsiteY51" fmla="*/ 106363 h 303043"/>
                    <a:gd name="connsiteX52" fmla="*/ 472370 w 560049"/>
                    <a:gd name="connsiteY52" fmla="*/ 108501 h 303043"/>
                    <a:gd name="connsiteX53" fmla="*/ 475911 w 560049"/>
                    <a:gd name="connsiteY53" fmla="*/ 109261 h 303043"/>
                    <a:gd name="connsiteX54" fmla="*/ 475519 w 560049"/>
                    <a:gd name="connsiteY54" fmla="*/ 109422 h 303043"/>
                    <a:gd name="connsiteX55" fmla="*/ 484057 w 560049"/>
                    <a:gd name="connsiteY55" fmla="*/ 111919 h 303043"/>
                    <a:gd name="connsiteX56" fmla="*/ 502264 w 560049"/>
                    <a:gd name="connsiteY56" fmla="*/ 115094 h 303043"/>
                    <a:gd name="connsiteX57" fmla="*/ 513241 w 560049"/>
                    <a:gd name="connsiteY57" fmla="*/ 115595 h 303043"/>
                    <a:gd name="connsiteX58" fmla="*/ 515599 w 560049"/>
                    <a:gd name="connsiteY58" fmla="*/ 115595 h 303043"/>
                    <a:gd name="connsiteX59" fmla="*/ 515340 w 560049"/>
                    <a:gd name="connsiteY59" fmla="*/ 115690 h 303043"/>
                    <a:gd name="connsiteX60" fmla="*/ 519679 w 560049"/>
                    <a:gd name="connsiteY60" fmla="*/ 115888 h 303043"/>
                    <a:gd name="connsiteX61" fmla="*/ 535510 w 560049"/>
                    <a:gd name="connsiteY61" fmla="*/ 115094 h 303043"/>
                    <a:gd name="connsiteX62" fmla="*/ 548582 w 560049"/>
                    <a:gd name="connsiteY62" fmla="*/ 112781 h 303043"/>
                    <a:gd name="connsiteX63" fmla="*/ 545700 w 560049"/>
                    <a:gd name="connsiteY63" fmla="*/ 113796 h 303043"/>
                    <a:gd name="connsiteX64" fmla="*/ 548584 w 560049"/>
                    <a:gd name="connsiteY64" fmla="*/ 113287 h 303043"/>
                    <a:gd name="connsiteX65" fmla="*/ 548584 w 560049"/>
                    <a:gd name="connsiteY65" fmla="*/ 113287 h 303043"/>
                    <a:gd name="connsiteX66" fmla="*/ 548582 w 560049"/>
                    <a:gd name="connsiteY66" fmla="*/ 113288 h 303043"/>
                    <a:gd name="connsiteX67" fmla="*/ 548582 w 560049"/>
                    <a:gd name="connsiteY67" fmla="*/ 113288 h 303043"/>
                    <a:gd name="connsiteX68" fmla="*/ 548578 w 560049"/>
                    <a:gd name="connsiteY68" fmla="*/ 113289 h 303043"/>
                    <a:gd name="connsiteX69" fmla="*/ 548558 w 560049"/>
                    <a:gd name="connsiteY69" fmla="*/ 113296 h 303043"/>
                    <a:gd name="connsiteX70" fmla="*/ 548584 w 560049"/>
                    <a:gd name="connsiteY70" fmla="*/ 113292 h 303043"/>
                    <a:gd name="connsiteX71" fmla="*/ 548520 w 560049"/>
                    <a:gd name="connsiteY71" fmla="*/ 113314 h 303043"/>
                    <a:gd name="connsiteX72" fmla="*/ 548582 w 560049"/>
                    <a:gd name="connsiteY72" fmla="*/ 113303 h 303043"/>
                    <a:gd name="connsiteX73" fmla="*/ 545679 w 560049"/>
                    <a:gd name="connsiteY73" fmla="*/ 114323 h 303043"/>
                    <a:gd name="connsiteX74" fmla="*/ 548585 w 560049"/>
                    <a:gd name="connsiteY74" fmla="*/ 113811 h 303043"/>
                    <a:gd name="connsiteX75" fmla="*/ 0 w 560049"/>
                    <a:gd name="connsiteY75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63211 w 560049"/>
                    <a:gd name="connsiteY48" fmla="*/ 105302 h 303043"/>
                    <a:gd name="connsiteX49" fmla="*/ 462886 w 560049"/>
                    <a:gd name="connsiteY49" fmla="*/ 105441 h 303043"/>
                    <a:gd name="connsiteX50" fmla="*/ 465059 w 560049"/>
                    <a:gd name="connsiteY50" fmla="*/ 106363 h 303043"/>
                    <a:gd name="connsiteX51" fmla="*/ 472370 w 560049"/>
                    <a:gd name="connsiteY51" fmla="*/ 108501 h 303043"/>
                    <a:gd name="connsiteX52" fmla="*/ 475911 w 560049"/>
                    <a:gd name="connsiteY52" fmla="*/ 109261 h 303043"/>
                    <a:gd name="connsiteX53" fmla="*/ 475519 w 560049"/>
                    <a:gd name="connsiteY53" fmla="*/ 109422 h 303043"/>
                    <a:gd name="connsiteX54" fmla="*/ 484057 w 560049"/>
                    <a:gd name="connsiteY54" fmla="*/ 111919 h 303043"/>
                    <a:gd name="connsiteX55" fmla="*/ 502264 w 560049"/>
                    <a:gd name="connsiteY55" fmla="*/ 115094 h 303043"/>
                    <a:gd name="connsiteX56" fmla="*/ 513241 w 560049"/>
                    <a:gd name="connsiteY56" fmla="*/ 115595 h 303043"/>
                    <a:gd name="connsiteX57" fmla="*/ 515599 w 560049"/>
                    <a:gd name="connsiteY57" fmla="*/ 115595 h 303043"/>
                    <a:gd name="connsiteX58" fmla="*/ 515340 w 560049"/>
                    <a:gd name="connsiteY58" fmla="*/ 115690 h 303043"/>
                    <a:gd name="connsiteX59" fmla="*/ 519679 w 560049"/>
                    <a:gd name="connsiteY59" fmla="*/ 115888 h 303043"/>
                    <a:gd name="connsiteX60" fmla="*/ 535510 w 560049"/>
                    <a:gd name="connsiteY60" fmla="*/ 115094 h 303043"/>
                    <a:gd name="connsiteX61" fmla="*/ 548582 w 560049"/>
                    <a:gd name="connsiteY61" fmla="*/ 112781 h 303043"/>
                    <a:gd name="connsiteX62" fmla="*/ 545700 w 560049"/>
                    <a:gd name="connsiteY62" fmla="*/ 113796 h 303043"/>
                    <a:gd name="connsiteX63" fmla="*/ 548584 w 560049"/>
                    <a:gd name="connsiteY63" fmla="*/ 113287 h 303043"/>
                    <a:gd name="connsiteX64" fmla="*/ 548584 w 560049"/>
                    <a:gd name="connsiteY64" fmla="*/ 113287 h 303043"/>
                    <a:gd name="connsiteX65" fmla="*/ 548582 w 560049"/>
                    <a:gd name="connsiteY65" fmla="*/ 113288 h 303043"/>
                    <a:gd name="connsiteX66" fmla="*/ 548582 w 560049"/>
                    <a:gd name="connsiteY66" fmla="*/ 113288 h 303043"/>
                    <a:gd name="connsiteX67" fmla="*/ 548578 w 560049"/>
                    <a:gd name="connsiteY67" fmla="*/ 113289 h 303043"/>
                    <a:gd name="connsiteX68" fmla="*/ 548558 w 560049"/>
                    <a:gd name="connsiteY68" fmla="*/ 113296 h 303043"/>
                    <a:gd name="connsiteX69" fmla="*/ 548584 w 560049"/>
                    <a:gd name="connsiteY69" fmla="*/ 113292 h 303043"/>
                    <a:gd name="connsiteX70" fmla="*/ 548520 w 560049"/>
                    <a:gd name="connsiteY70" fmla="*/ 113314 h 303043"/>
                    <a:gd name="connsiteX71" fmla="*/ 548582 w 560049"/>
                    <a:gd name="connsiteY71" fmla="*/ 113303 h 303043"/>
                    <a:gd name="connsiteX72" fmla="*/ 545679 w 560049"/>
                    <a:gd name="connsiteY72" fmla="*/ 114323 h 303043"/>
                    <a:gd name="connsiteX73" fmla="*/ 548585 w 560049"/>
                    <a:gd name="connsiteY73" fmla="*/ 113811 h 303043"/>
                    <a:gd name="connsiteX74" fmla="*/ 0 w 560049"/>
                    <a:gd name="connsiteY74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63211 w 560049"/>
                    <a:gd name="connsiteY48" fmla="*/ 105302 h 303043"/>
                    <a:gd name="connsiteX49" fmla="*/ 462886 w 560049"/>
                    <a:gd name="connsiteY49" fmla="*/ 105441 h 303043"/>
                    <a:gd name="connsiteX50" fmla="*/ 465059 w 560049"/>
                    <a:gd name="connsiteY50" fmla="*/ 106363 h 303043"/>
                    <a:gd name="connsiteX51" fmla="*/ 475911 w 560049"/>
                    <a:gd name="connsiteY51" fmla="*/ 109261 h 303043"/>
                    <a:gd name="connsiteX52" fmla="*/ 475519 w 560049"/>
                    <a:gd name="connsiteY52" fmla="*/ 109422 h 303043"/>
                    <a:gd name="connsiteX53" fmla="*/ 484057 w 560049"/>
                    <a:gd name="connsiteY53" fmla="*/ 111919 h 303043"/>
                    <a:gd name="connsiteX54" fmla="*/ 502264 w 560049"/>
                    <a:gd name="connsiteY54" fmla="*/ 115094 h 303043"/>
                    <a:gd name="connsiteX55" fmla="*/ 513241 w 560049"/>
                    <a:gd name="connsiteY55" fmla="*/ 115595 h 303043"/>
                    <a:gd name="connsiteX56" fmla="*/ 515599 w 560049"/>
                    <a:gd name="connsiteY56" fmla="*/ 115595 h 303043"/>
                    <a:gd name="connsiteX57" fmla="*/ 515340 w 560049"/>
                    <a:gd name="connsiteY57" fmla="*/ 115690 h 303043"/>
                    <a:gd name="connsiteX58" fmla="*/ 519679 w 560049"/>
                    <a:gd name="connsiteY58" fmla="*/ 115888 h 303043"/>
                    <a:gd name="connsiteX59" fmla="*/ 535510 w 560049"/>
                    <a:gd name="connsiteY59" fmla="*/ 115094 h 303043"/>
                    <a:gd name="connsiteX60" fmla="*/ 548582 w 560049"/>
                    <a:gd name="connsiteY60" fmla="*/ 112781 h 303043"/>
                    <a:gd name="connsiteX61" fmla="*/ 545700 w 560049"/>
                    <a:gd name="connsiteY61" fmla="*/ 113796 h 303043"/>
                    <a:gd name="connsiteX62" fmla="*/ 548584 w 560049"/>
                    <a:gd name="connsiteY62" fmla="*/ 113287 h 303043"/>
                    <a:gd name="connsiteX63" fmla="*/ 548584 w 560049"/>
                    <a:gd name="connsiteY63" fmla="*/ 113287 h 303043"/>
                    <a:gd name="connsiteX64" fmla="*/ 548582 w 560049"/>
                    <a:gd name="connsiteY64" fmla="*/ 113288 h 303043"/>
                    <a:gd name="connsiteX65" fmla="*/ 548582 w 560049"/>
                    <a:gd name="connsiteY65" fmla="*/ 113288 h 303043"/>
                    <a:gd name="connsiteX66" fmla="*/ 548578 w 560049"/>
                    <a:gd name="connsiteY66" fmla="*/ 113289 h 303043"/>
                    <a:gd name="connsiteX67" fmla="*/ 548558 w 560049"/>
                    <a:gd name="connsiteY67" fmla="*/ 113296 h 303043"/>
                    <a:gd name="connsiteX68" fmla="*/ 548584 w 560049"/>
                    <a:gd name="connsiteY68" fmla="*/ 113292 h 303043"/>
                    <a:gd name="connsiteX69" fmla="*/ 548520 w 560049"/>
                    <a:gd name="connsiteY69" fmla="*/ 113314 h 303043"/>
                    <a:gd name="connsiteX70" fmla="*/ 548582 w 560049"/>
                    <a:gd name="connsiteY70" fmla="*/ 113303 h 303043"/>
                    <a:gd name="connsiteX71" fmla="*/ 545679 w 560049"/>
                    <a:gd name="connsiteY71" fmla="*/ 114323 h 303043"/>
                    <a:gd name="connsiteX72" fmla="*/ 548585 w 560049"/>
                    <a:gd name="connsiteY72" fmla="*/ 113811 h 303043"/>
                    <a:gd name="connsiteX73" fmla="*/ 0 w 560049"/>
                    <a:gd name="connsiteY73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63211 w 560049"/>
                    <a:gd name="connsiteY48" fmla="*/ 105302 h 303043"/>
                    <a:gd name="connsiteX49" fmla="*/ 462886 w 560049"/>
                    <a:gd name="connsiteY49" fmla="*/ 105441 h 303043"/>
                    <a:gd name="connsiteX50" fmla="*/ 475911 w 560049"/>
                    <a:gd name="connsiteY50" fmla="*/ 109261 h 303043"/>
                    <a:gd name="connsiteX51" fmla="*/ 475519 w 560049"/>
                    <a:gd name="connsiteY51" fmla="*/ 109422 h 303043"/>
                    <a:gd name="connsiteX52" fmla="*/ 484057 w 560049"/>
                    <a:gd name="connsiteY52" fmla="*/ 111919 h 303043"/>
                    <a:gd name="connsiteX53" fmla="*/ 502264 w 560049"/>
                    <a:gd name="connsiteY53" fmla="*/ 115094 h 303043"/>
                    <a:gd name="connsiteX54" fmla="*/ 513241 w 560049"/>
                    <a:gd name="connsiteY54" fmla="*/ 115595 h 303043"/>
                    <a:gd name="connsiteX55" fmla="*/ 515599 w 560049"/>
                    <a:gd name="connsiteY55" fmla="*/ 115595 h 303043"/>
                    <a:gd name="connsiteX56" fmla="*/ 515340 w 560049"/>
                    <a:gd name="connsiteY56" fmla="*/ 115690 h 303043"/>
                    <a:gd name="connsiteX57" fmla="*/ 519679 w 560049"/>
                    <a:gd name="connsiteY57" fmla="*/ 115888 h 303043"/>
                    <a:gd name="connsiteX58" fmla="*/ 535510 w 560049"/>
                    <a:gd name="connsiteY58" fmla="*/ 115094 h 303043"/>
                    <a:gd name="connsiteX59" fmla="*/ 548582 w 560049"/>
                    <a:gd name="connsiteY59" fmla="*/ 112781 h 303043"/>
                    <a:gd name="connsiteX60" fmla="*/ 545700 w 560049"/>
                    <a:gd name="connsiteY60" fmla="*/ 113796 h 303043"/>
                    <a:gd name="connsiteX61" fmla="*/ 548584 w 560049"/>
                    <a:gd name="connsiteY61" fmla="*/ 113287 h 303043"/>
                    <a:gd name="connsiteX62" fmla="*/ 548584 w 560049"/>
                    <a:gd name="connsiteY62" fmla="*/ 113287 h 303043"/>
                    <a:gd name="connsiteX63" fmla="*/ 548582 w 560049"/>
                    <a:gd name="connsiteY63" fmla="*/ 113288 h 303043"/>
                    <a:gd name="connsiteX64" fmla="*/ 548582 w 560049"/>
                    <a:gd name="connsiteY64" fmla="*/ 113288 h 303043"/>
                    <a:gd name="connsiteX65" fmla="*/ 548578 w 560049"/>
                    <a:gd name="connsiteY65" fmla="*/ 113289 h 303043"/>
                    <a:gd name="connsiteX66" fmla="*/ 548558 w 560049"/>
                    <a:gd name="connsiteY66" fmla="*/ 113296 h 303043"/>
                    <a:gd name="connsiteX67" fmla="*/ 548584 w 560049"/>
                    <a:gd name="connsiteY67" fmla="*/ 113292 h 303043"/>
                    <a:gd name="connsiteX68" fmla="*/ 548520 w 560049"/>
                    <a:gd name="connsiteY68" fmla="*/ 113314 h 303043"/>
                    <a:gd name="connsiteX69" fmla="*/ 548582 w 560049"/>
                    <a:gd name="connsiteY69" fmla="*/ 113303 h 303043"/>
                    <a:gd name="connsiteX70" fmla="*/ 545679 w 560049"/>
                    <a:gd name="connsiteY70" fmla="*/ 114323 h 303043"/>
                    <a:gd name="connsiteX71" fmla="*/ 548585 w 560049"/>
                    <a:gd name="connsiteY71" fmla="*/ 113811 h 303043"/>
                    <a:gd name="connsiteX72" fmla="*/ 0 w 560049"/>
                    <a:gd name="connsiteY72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63211 w 560049"/>
                    <a:gd name="connsiteY48" fmla="*/ 105302 h 303043"/>
                    <a:gd name="connsiteX49" fmla="*/ 475911 w 560049"/>
                    <a:gd name="connsiteY49" fmla="*/ 109261 h 303043"/>
                    <a:gd name="connsiteX50" fmla="*/ 475519 w 560049"/>
                    <a:gd name="connsiteY50" fmla="*/ 109422 h 303043"/>
                    <a:gd name="connsiteX51" fmla="*/ 484057 w 560049"/>
                    <a:gd name="connsiteY51" fmla="*/ 111919 h 303043"/>
                    <a:gd name="connsiteX52" fmla="*/ 502264 w 560049"/>
                    <a:gd name="connsiteY52" fmla="*/ 115094 h 303043"/>
                    <a:gd name="connsiteX53" fmla="*/ 513241 w 560049"/>
                    <a:gd name="connsiteY53" fmla="*/ 115595 h 303043"/>
                    <a:gd name="connsiteX54" fmla="*/ 515599 w 560049"/>
                    <a:gd name="connsiteY54" fmla="*/ 115595 h 303043"/>
                    <a:gd name="connsiteX55" fmla="*/ 515340 w 560049"/>
                    <a:gd name="connsiteY55" fmla="*/ 115690 h 303043"/>
                    <a:gd name="connsiteX56" fmla="*/ 519679 w 560049"/>
                    <a:gd name="connsiteY56" fmla="*/ 115888 h 303043"/>
                    <a:gd name="connsiteX57" fmla="*/ 535510 w 560049"/>
                    <a:gd name="connsiteY57" fmla="*/ 115094 h 303043"/>
                    <a:gd name="connsiteX58" fmla="*/ 548582 w 560049"/>
                    <a:gd name="connsiteY58" fmla="*/ 112781 h 303043"/>
                    <a:gd name="connsiteX59" fmla="*/ 545700 w 560049"/>
                    <a:gd name="connsiteY59" fmla="*/ 113796 h 303043"/>
                    <a:gd name="connsiteX60" fmla="*/ 548584 w 560049"/>
                    <a:gd name="connsiteY60" fmla="*/ 113287 h 303043"/>
                    <a:gd name="connsiteX61" fmla="*/ 548584 w 560049"/>
                    <a:gd name="connsiteY61" fmla="*/ 113287 h 303043"/>
                    <a:gd name="connsiteX62" fmla="*/ 548582 w 560049"/>
                    <a:gd name="connsiteY62" fmla="*/ 113288 h 303043"/>
                    <a:gd name="connsiteX63" fmla="*/ 548582 w 560049"/>
                    <a:gd name="connsiteY63" fmla="*/ 113288 h 303043"/>
                    <a:gd name="connsiteX64" fmla="*/ 548578 w 560049"/>
                    <a:gd name="connsiteY64" fmla="*/ 113289 h 303043"/>
                    <a:gd name="connsiteX65" fmla="*/ 548558 w 560049"/>
                    <a:gd name="connsiteY65" fmla="*/ 113296 h 303043"/>
                    <a:gd name="connsiteX66" fmla="*/ 548584 w 560049"/>
                    <a:gd name="connsiteY66" fmla="*/ 113292 h 303043"/>
                    <a:gd name="connsiteX67" fmla="*/ 548520 w 560049"/>
                    <a:gd name="connsiteY67" fmla="*/ 113314 h 303043"/>
                    <a:gd name="connsiteX68" fmla="*/ 548582 w 560049"/>
                    <a:gd name="connsiteY68" fmla="*/ 113303 h 303043"/>
                    <a:gd name="connsiteX69" fmla="*/ 545679 w 560049"/>
                    <a:gd name="connsiteY69" fmla="*/ 114323 h 303043"/>
                    <a:gd name="connsiteX70" fmla="*/ 548585 w 560049"/>
                    <a:gd name="connsiteY70" fmla="*/ 113811 h 303043"/>
                    <a:gd name="connsiteX71" fmla="*/ 0 w 560049"/>
                    <a:gd name="connsiteY71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75911 w 560049"/>
                    <a:gd name="connsiteY48" fmla="*/ 109261 h 303043"/>
                    <a:gd name="connsiteX49" fmla="*/ 475519 w 560049"/>
                    <a:gd name="connsiteY49" fmla="*/ 109422 h 303043"/>
                    <a:gd name="connsiteX50" fmla="*/ 484057 w 560049"/>
                    <a:gd name="connsiteY50" fmla="*/ 111919 h 303043"/>
                    <a:gd name="connsiteX51" fmla="*/ 502264 w 560049"/>
                    <a:gd name="connsiteY51" fmla="*/ 115094 h 303043"/>
                    <a:gd name="connsiteX52" fmla="*/ 513241 w 560049"/>
                    <a:gd name="connsiteY52" fmla="*/ 115595 h 303043"/>
                    <a:gd name="connsiteX53" fmla="*/ 515599 w 560049"/>
                    <a:gd name="connsiteY53" fmla="*/ 115595 h 303043"/>
                    <a:gd name="connsiteX54" fmla="*/ 515340 w 560049"/>
                    <a:gd name="connsiteY54" fmla="*/ 115690 h 303043"/>
                    <a:gd name="connsiteX55" fmla="*/ 519679 w 560049"/>
                    <a:gd name="connsiteY55" fmla="*/ 115888 h 303043"/>
                    <a:gd name="connsiteX56" fmla="*/ 535510 w 560049"/>
                    <a:gd name="connsiteY56" fmla="*/ 115094 h 303043"/>
                    <a:gd name="connsiteX57" fmla="*/ 548582 w 560049"/>
                    <a:gd name="connsiteY57" fmla="*/ 112781 h 303043"/>
                    <a:gd name="connsiteX58" fmla="*/ 545700 w 560049"/>
                    <a:gd name="connsiteY58" fmla="*/ 113796 h 303043"/>
                    <a:gd name="connsiteX59" fmla="*/ 548584 w 560049"/>
                    <a:gd name="connsiteY59" fmla="*/ 113287 h 303043"/>
                    <a:gd name="connsiteX60" fmla="*/ 548584 w 560049"/>
                    <a:gd name="connsiteY60" fmla="*/ 113287 h 303043"/>
                    <a:gd name="connsiteX61" fmla="*/ 548582 w 560049"/>
                    <a:gd name="connsiteY61" fmla="*/ 113288 h 303043"/>
                    <a:gd name="connsiteX62" fmla="*/ 548582 w 560049"/>
                    <a:gd name="connsiteY62" fmla="*/ 113288 h 303043"/>
                    <a:gd name="connsiteX63" fmla="*/ 548578 w 560049"/>
                    <a:gd name="connsiteY63" fmla="*/ 113289 h 303043"/>
                    <a:gd name="connsiteX64" fmla="*/ 548558 w 560049"/>
                    <a:gd name="connsiteY64" fmla="*/ 113296 h 303043"/>
                    <a:gd name="connsiteX65" fmla="*/ 548584 w 560049"/>
                    <a:gd name="connsiteY65" fmla="*/ 113292 h 303043"/>
                    <a:gd name="connsiteX66" fmla="*/ 548520 w 560049"/>
                    <a:gd name="connsiteY66" fmla="*/ 113314 h 303043"/>
                    <a:gd name="connsiteX67" fmla="*/ 548582 w 560049"/>
                    <a:gd name="connsiteY67" fmla="*/ 113303 h 303043"/>
                    <a:gd name="connsiteX68" fmla="*/ 545679 w 560049"/>
                    <a:gd name="connsiteY68" fmla="*/ 114323 h 303043"/>
                    <a:gd name="connsiteX69" fmla="*/ 548585 w 560049"/>
                    <a:gd name="connsiteY69" fmla="*/ 113811 h 303043"/>
                    <a:gd name="connsiteX70" fmla="*/ 0 w 560049"/>
                    <a:gd name="connsiteY70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75911 w 560049"/>
                    <a:gd name="connsiteY48" fmla="*/ 109261 h 303043"/>
                    <a:gd name="connsiteX49" fmla="*/ 475519 w 560049"/>
                    <a:gd name="connsiteY49" fmla="*/ 109422 h 303043"/>
                    <a:gd name="connsiteX50" fmla="*/ 502264 w 560049"/>
                    <a:gd name="connsiteY50" fmla="*/ 115094 h 303043"/>
                    <a:gd name="connsiteX51" fmla="*/ 513241 w 560049"/>
                    <a:gd name="connsiteY51" fmla="*/ 115595 h 303043"/>
                    <a:gd name="connsiteX52" fmla="*/ 515599 w 560049"/>
                    <a:gd name="connsiteY52" fmla="*/ 115595 h 303043"/>
                    <a:gd name="connsiteX53" fmla="*/ 515340 w 560049"/>
                    <a:gd name="connsiteY53" fmla="*/ 115690 h 303043"/>
                    <a:gd name="connsiteX54" fmla="*/ 519679 w 560049"/>
                    <a:gd name="connsiteY54" fmla="*/ 115888 h 303043"/>
                    <a:gd name="connsiteX55" fmla="*/ 535510 w 560049"/>
                    <a:gd name="connsiteY55" fmla="*/ 115094 h 303043"/>
                    <a:gd name="connsiteX56" fmla="*/ 548582 w 560049"/>
                    <a:gd name="connsiteY56" fmla="*/ 112781 h 303043"/>
                    <a:gd name="connsiteX57" fmla="*/ 545700 w 560049"/>
                    <a:gd name="connsiteY57" fmla="*/ 113796 h 303043"/>
                    <a:gd name="connsiteX58" fmla="*/ 548584 w 560049"/>
                    <a:gd name="connsiteY58" fmla="*/ 113287 h 303043"/>
                    <a:gd name="connsiteX59" fmla="*/ 548584 w 560049"/>
                    <a:gd name="connsiteY59" fmla="*/ 113287 h 303043"/>
                    <a:gd name="connsiteX60" fmla="*/ 548582 w 560049"/>
                    <a:gd name="connsiteY60" fmla="*/ 113288 h 303043"/>
                    <a:gd name="connsiteX61" fmla="*/ 548582 w 560049"/>
                    <a:gd name="connsiteY61" fmla="*/ 113288 h 303043"/>
                    <a:gd name="connsiteX62" fmla="*/ 548578 w 560049"/>
                    <a:gd name="connsiteY62" fmla="*/ 113289 h 303043"/>
                    <a:gd name="connsiteX63" fmla="*/ 548558 w 560049"/>
                    <a:gd name="connsiteY63" fmla="*/ 113296 h 303043"/>
                    <a:gd name="connsiteX64" fmla="*/ 548584 w 560049"/>
                    <a:gd name="connsiteY64" fmla="*/ 113292 h 303043"/>
                    <a:gd name="connsiteX65" fmla="*/ 548520 w 560049"/>
                    <a:gd name="connsiteY65" fmla="*/ 113314 h 303043"/>
                    <a:gd name="connsiteX66" fmla="*/ 548582 w 560049"/>
                    <a:gd name="connsiteY66" fmla="*/ 113303 h 303043"/>
                    <a:gd name="connsiteX67" fmla="*/ 545679 w 560049"/>
                    <a:gd name="connsiteY67" fmla="*/ 114323 h 303043"/>
                    <a:gd name="connsiteX68" fmla="*/ 548585 w 560049"/>
                    <a:gd name="connsiteY68" fmla="*/ 113811 h 303043"/>
                    <a:gd name="connsiteX69" fmla="*/ 0 w 560049"/>
                    <a:gd name="connsiteY69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75911 w 560049"/>
                    <a:gd name="connsiteY48" fmla="*/ 109261 h 303043"/>
                    <a:gd name="connsiteX49" fmla="*/ 502264 w 560049"/>
                    <a:gd name="connsiteY49" fmla="*/ 115094 h 303043"/>
                    <a:gd name="connsiteX50" fmla="*/ 513241 w 560049"/>
                    <a:gd name="connsiteY50" fmla="*/ 115595 h 303043"/>
                    <a:gd name="connsiteX51" fmla="*/ 515599 w 560049"/>
                    <a:gd name="connsiteY51" fmla="*/ 115595 h 303043"/>
                    <a:gd name="connsiteX52" fmla="*/ 515340 w 560049"/>
                    <a:gd name="connsiteY52" fmla="*/ 115690 h 303043"/>
                    <a:gd name="connsiteX53" fmla="*/ 519679 w 560049"/>
                    <a:gd name="connsiteY53" fmla="*/ 115888 h 303043"/>
                    <a:gd name="connsiteX54" fmla="*/ 535510 w 560049"/>
                    <a:gd name="connsiteY54" fmla="*/ 115094 h 303043"/>
                    <a:gd name="connsiteX55" fmla="*/ 548582 w 560049"/>
                    <a:gd name="connsiteY55" fmla="*/ 112781 h 303043"/>
                    <a:gd name="connsiteX56" fmla="*/ 545700 w 560049"/>
                    <a:gd name="connsiteY56" fmla="*/ 113796 h 303043"/>
                    <a:gd name="connsiteX57" fmla="*/ 548584 w 560049"/>
                    <a:gd name="connsiteY57" fmla="*/ 113287 h 303043"/>
                    <a:gd name="connsiteX58" fmla="*/ 548584 w 560049"/>
                    <a:gd name="connsiteY58" fmla="*/ 113287 h 303043"/>
                    <a:gd name="connsiteX59" fmla="*/ 548582 w 560049"/>
                    <a:gd name="connsiteY59" fmla="*/ 113288 h 303043"/>
                    <a:gd name="connsiteX60" fmla="*/ 548582 w 560049"/>
                    <a:gd name="connsiteY60" fmla="*/ 113288 h 303043"/>
                    <a:gd name="connsiteX61" fmla="*/ 548578 w 560049"/>
                    <a:gd name="connsiteY61" fmla="*/ 113289 h 303043"/>
                    <a:gd name="connsiteX62" fmla="*/ 548558 w 560049"/>
                    <a:gd name="connsiteY62" fmla="*/ 113296 h 303043"/>
                    <a:gd name="connsiteX63" fmla="*/ 548584 w 560049"/>
                    <a:gd name="connsiteY63" fmla="*/ 113292 h 303043"/>
                    <a:gd name="connsiteX64" fmla="*/ 548520 w 560049"/>
                    <a:gd name="connsiteY64" fmla="*/ 113314 h 303043"/>
                    <a:gd name="connsiteX65" fmla="*/ 548582 w 560049"/>
                    <a:gd name="connsiteY65" fmla="*/ 113303 h 303043"/>
                    <a:gd name="connsiteX66" fmla="*/ 545679 w 560049"/>
                    <a:gd name="connsiteY66" fmla="*/ 114323 h 303043"/>
                    <a:gd name="connsiteX67" fmla="*/ 548585 w 560049"/>
                    <a:gd name="connsiteY67" fmla="*/ 113811 h 303043"/>
                    <a:gd name="connsiteX68" fmla="*/ 0 w 560049"/>
                    <a:gd name="connsiteY68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02264 w 560049"/>
                    <a:gd name="connsiteY48" fmla="*/ 115094 h 303043"/>
                    <a:gd name="connsiteX49" fmla="*/ 513241 w 560049"/>
                    <a:gd name="connsiteY49" fmla="*/ 115595 h 303043"/>
                    <a:gd name="connsiteX50" fmla="*/ 515599 w 560049"/>
                    <a:gd name="connsiteY50" fmla="*/ 115595 h 303043"/>
                    <a:gd name="connsiteX51" fmla="*/ 515340 w 560049"/>
                    <a:gd name="connsiteY51" fmla="*/ 115690 h 303043"/>
                    <a:gd name="connsiteX52" fmla="*/ 519679 w 560049"/>
                    <a:gd name="connsiteY52" fmla="*/ 115888 h 303043"/>
                    <a:gd name="connsiteX53" fmla="*/ 535510 w 560049"/>
                    <a:gd name="connsiteY53" fmla="*/ 115094 h 303043"/>
                    <a:gd name="connsiteX54" fmla="*/ 548582 w 560049"/>
                    <a:gd name="connsiteY54" fmla="*/ 112781 h 303043"/>
                    <a:gd name="connsiteX55" fmla="*/ 545700 w 560049"/>
                    <a:gd name="connsiteY55" fmla="*/ 113796 h 303043"/>
                    <a:gd name="connsiteX56" fmla="*/ 548584 w 560049"/>
                    <a:gd name="connsiteY56" fmla="*/ 113287 h 303043"/>
                    <a:gd name="connsiteX57" fmla="*/ 548584 w 560049"/>
                    <a:gd name="connsiteY57" fmla="*/ 113287 h 303043"/>
                    <a:gd name="connsiteX58" fmla="*/ 548582 w 560049"/>
                    <a:gd name="connsiteY58" fmla="*/ 113288 h 303043"/>
                    <a:gd name="connsiteX59" fmla="*/ 548582 w 560049"/>
                    <a:gd name="connsiteY59" fmla="*/ 113288 h 303043"/>
                    <a:gd name="connsiteX60" fmla="*/ 548578 w 560049"/>
                    <a:gd name="connsiteY60" fmla="*/ 113289 h 303043"/>
                    <a:gd name="connsiteX61" fmla="*/ 548558 w 560049"/>
                    <a:gd name="connsiteY61" fmla="*/ 113296 h 303043"/>
                    <a:gd name="connsiteX62" fmla="*/ 548584 w 560049"/>
                    <a:gd name="connsiteY62" fmla="*/ 113292 h 303043"/>
                    <a:gd name="connsiteX63" fmla="*/ 548520 w 560049"/>
                    <a:gd name="connsiteY63" fmla="*/ 113314 h 303043"/>
                    <a:gd name="connsiteX64" fmla="*/ 548582 w 560049"/>
                    <a:gd name="connsiteY64" fmla="*/ 113303 h 303043"/>
                    <a:gd name="connsiteX65" fmla="*/ 545679 w 560049"/>
                    <a:gd name="connsiteY65" fmla="*/ 114323 h 303043"/>
                    <a:gd name="connsiteX66" fmla="*/ 548585 w 560049"/>
                    <a:gd name="connsiteY66" fmla="*/ 113811 h 303043"/>
                    <a:gd name="connsiteX67" fmla="*/ 0 w 560049"/>
                    <a:gd name="connsiteY67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02264 w 560049"/>
                    <a:gd name="connsiteY48" fmla="*/ 115094 h 303043"/>
                    <a:gd name="connsiteX49" fmla="*/ 515599 w 560049"/>
                    <a:gd name="connsiteY49" fmla="*/ 115595 h 303043"/>
                    <a:gd name="connsiteX50" fmla="*/ 515340 w 560049"/>
                    <a:gd name="connsiteY50" fmla="*/ 115690 h 303043"/>
                    <a:gd name="connsiteX51" fmla="*/ 519679 w 560049"/>
                    <a:gd name="connsiteY51" fmla="*/ 115888 h 303043"/>
                    <a:gd name="connsiteX52" fmla="*/ 535510 w 560049"/>
                    <a:gd name="connsiteY52" fmla="*/ 115094 h 303043"/>
                    <a:gd name="connsiteX53" fmla="*/ 548582 w 560049"/>
                    <a:gd name="connsiteY53" fmla="*/ 112781 h 303043"/>
                    <a:gd name="connsiteX54" fmla="*/ 545700 w 560049"/>
                    <a:gd name="connsiteY54" fmla="*/ 113796 h 303043"/>
                    <a:gd name="connsiteX55" fmla="*/ 548584 w 560049"/>
                    <a:gd name="connsiteY55" fmla="*/ 113287 h 303043"/>
                    <a:gd name="connsiteX56" fmla="*/ 548584 w 560049"/>
                    <a:gd name="connsiteY56" fmla="*/ 113287 h 303043"/>
                    <a:gd name="connsiteX57" fmla="*/ 548582 w 560049"/>
                    <a:gd name="connsiteY57" fmla="*/ 113288 h 303043"/>
                    <a:gd name="connsiteX58" fmla="*/ 548582 w 560049"/>
                    <a:gd name="connsiteY58" fmla="*/ 113288 h 303043"/>
                    <a:gd name="connsiteX59" fmla="*/ 548578 w 560049"/>
                    <a:gd name="connsiteY59" fmla="*/ 113289 h 303043"/>
                    <a:gd name="connsiteX60" fmla="*/ 548558 w 560049"/>
                    <a:gd name="connsiteY60" fmla="*/ 113296 h 303043"/>
                    <a:gd name="connsiteX61" fmla="*/ 548584 w 560049"/>
                    <a:gd name="connsiteY61" fmla="*/ 113292 h 303043"/>
                    <a:gd name="connsiteX62" fmla="*/ 548520 w 560049"/>
                    <a:gd name="connsiteY62" fmla="*/ 113314 h 303043"/>
                    <a:gd name="connsiteX63" fmla="*/ 548582 w 560049"/>
                    <a:gd name="connsiteY63" fmla="*/ 113303 h 303043"/>
                    <a:gd name="connsiteX64" fmla="*/ 545679 w 560049"/>
                    <a:gd name="connsiteY64" fmla="*/ 114323 h 303043"/>
                    <a:gd name="connsiteX65" fmla="*/ 548585 w 560049"/>
                    <a:gd name="connsiteY65" fmla="*/ 113811 h 303043"/>
                    <a:gd name="connsiteX66" fmla="*/ 0 w 560049"/>
                    <a:gd name="connsiteY66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02264 w 560049"/>
                    <a:gd name="connsiteY48" fmla="*/ 115094 h 303043"/>
                    <a:gd name="connsiteX49" fmla="*/ 515599 w 560049"/>
                    <a:gd name="connsiteY49" fmla="*/ 115595 h 303043"/>
                    <a:gd name="connsiteX50" fmla="*/ 519679 w 560049"/>
                    <a:gd name="connsiteY50" fmla="*/ 115888 h 303043"/>
                    <a:gd name="connsiteX51" fmla="*/ 535510 w 560049"/>
                    <a:gd name="connsiteY51" fmla="*/ 115094 h 303043"/>
                    <a:gd name="connsiteX52" fmla="*/ 548582 w 560049"/>
                    <a:gd name="connsiteY52" fmla="*/ 112781 h 303043"/>
                    <a:gd name="connsiteX53" fmla="*/ 545700 w 560049"/>
                    <a:gd name="connsiteY53" fmla="*/ 113796 h 303043"/>
                    <a:gd name="connsiteX54" fmla="*/ 548584 w 560049"/>
                    <a:gd name="connsiteY54" fmla="*/ 113287 h 303043"/>
                    <a:gd name="connsiteX55" fmla="*/ 548584 w 560049"/>
                    <a:gd name="connsiteY55" fmla="*/ 113287 h 303043"/>
                    <a:gd name="connsiteX56" fmla="*/ 548582 w 560049"/>
                    <a:gd name="connsiteY56" fmla="*/ 113288 h 303043"/>
                    <a:gd name="connsiteX57" fmla="*/ 548582 w 560049"/>
                    <a:gd name="connsiteY57" fmla="*/ 113288 h 303043"/>
                    <a:gd name="connsiteX58" fmla="*/ 548578 w 560049"/>
                    <a:gd name="connsiteY58" fmla="*/ 113289 h 303043"/>
                    <a:gd name="connsiteX59" fmla="*/ 548558 w 560049"/>
                    <a:gd name="connsiteY59" fmla="*/ 113296 h 303043"/>
                    <a:gd name="connsiteX60" fmla="*/ 548584 w 560049"/>
                    <a:gd name="connsiteY60" fmla="*/ 113292 h 303043"/>
                    <a:gd name="connsiteX61" fmla="*/ 548520 w 560049"/>
                    <a:gd name="connsiteY61" fmla="*/ 113314 h 303043"/>
                    <a:gd name="connsiteX62" fmla="*/ 548582 w 560049"/>
                    <a:gd name="connsiteY62" fmla="*/ 113303 h 303043"/>
                    <a:gd name="connsiteX63" fmla="*/ 545679 w 560049"/>
                    <a:gd name="connsiteY63" fmla="*/ 114323 h 303043"/>
                    <a:gd name="connsiteX64" fmla="*/ 548585 w 560049"/>
                    <a:gd name="connsiteY64" fmla="*/ 113811 h 303043"/>
                    <a:gd name="connsiteX65" fmla="*/ 0 w 560049"/>
                    <a:gd name="connsiteY65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15599 w 560049"/>
                    <a:gd name="connsiteY48" fmla="*/ 115595 h 303043"/>
                    <a:gd name="connsiteX49" fmla="*/ 519679 w 560049"/>
                    <a:gd name="connsiteY49" fmla="*/ 115888 h 303043"/>
                    <a:gd name="connsiteX50" fmla="*/ 535510 w 560049"/>
                    <a:gd name="connsiteY50" fmla="*/ 115094 h 303043"/>
                    <a:gd name="connsiteX51" fmla="*/ 548582 w 560049"/>
                    <a:gd name="connsiteY51" fmla="*/ 112781 h 303043"/>
                    <a:gd name="connsiteX52" fmla="*/ 545700 w 560049"/>
                    <a:gd name="connsiteY52" fmla="*/ 113796 h 303043"/>
                    <a:gd name="connsiteX53" fmla="*/ 548584 w 560049"/>
                    <a:gd name="connsiteY53" fmla="*/ 113287 h 303043"/>
                    <a:gd name="connsiteX54" fmla="*/ 548584 w 560049"/>
                    <a:gd name="connsiteY54" fmla="*/ 113287 h 303043"/>
                    <a:gd name="connsiteX55" fmla="*/ 548582 w 560049"/>
                    <a:gd name="connsiteY55" fmla="*/ 113288 h 303043"/>
                    <a:gd name="connsiteX56" fmla="*/ 548582 w 560049"/>
                    <a:gd name="connsiteY56" fmla="*/ 113288 h 303043"/>
                    <a:gd name="connsiteX57" fmla="*/ 548578 w 560049"/>
                    <a:gd name="connsiteY57" fmla="*/ 113289 h 303043"/>
                    <a:gd name="connsiteX58" fmla="*/ 548558 w 560049"/>
                    <a:gd name="connsiteY58" fmla="*/ 113296 h 303043"/>
                    <a:gd name="connsiteX59" fmla="*/ 548584 w 560049"/>
                    <a:gd name="connsiteY59" fmla="*/ 113292 h 303043"/>
                    <a:gd name="connsiteX60" fmla="*/ 548520 w 560049"/>
                    <a:gd name="connsiteY60" fmla="*/ 113314 h 303043"/>
                    <a:gd name="connsiteX61" fmla="*/ 548582 w 560049"/>
                    <a:gd name="connsiteY61" fmla="*/ 113303 h 303043"/>
                    <a:gd name="connsiteX62" fmla="*/ 545679 w 560049"/>
                    <a:gd name="connsiteY62" fmla="*/ 114323 h 303043"/>
                    <a:gd name="connsiteX63" fmla="*/ 548585 w 560049"/>
                    <a:gd name="connsiteY63" fmla="*/ 113811 h 303043"/>
                    <a:gd name="connsiteX64" fmla="*/ 0 w 560049"/>
                    <a:gd name="connsiteY64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15599 w 560049"/>
                    <a:gd name="connsiteY48" fmla="*/ 115595 h 303043"/>
                    <a:gd name="connsiteX49" fmla="*/ 535510 w 560049"/>
                    <a:gd name="connsiteY49" fmla="*/ 115094 h 303043"/>
                    <a:gd name="connsiteX50" fmla="*/ 548582 w 560049"/>
                    <a:gd name="connsiteY50" fmla="*/ 112781 h 303043"/>
                    <a:gd name="connsiteX51" fmla="*/ 545700 w 560049"/>
                    <a:gd name="connsiteY51" fmla="*/ 113796 h 303043"/>
                    <a:gd name="connsiteX52" fmla="*/ 548584 w 560049"/>
                    <a:gd name="connsiteY52" fmla="*/ 113287 h 303043"/>
                    <a:gd name="connsiteX53" fmla="*/ 548584 w 560049"/>
                    <a:gd name="connsiteY53" fmla="*/ 113287 h 303043"/>
                    <a:gd name="connsiteX54" fmla="*/ 548582 w 560049"/>
                    <a:gd name="connsiteY54" fmla="*/ 113288 h 303043"/>
                    <a:gd name="connsiteX55" fmla="*/ 548582 w 560049"/>
                    <a:gd name="connsiteY55" fmla="*/ 113288 h 303043"/>
                    <a:gd name="connsiteX56" fmla="*/ 548578 w 560049"/>
                    <a:gd name="connsiteY56" fmla="*/ 113289 h 303043"/>
                    <a:gd name="connsiteX57" fmla="*/ 548558 w 560049"/>
                    <a:gd name="connsiteY57" fmla="*/ 113296 h 303043"/>
                    <a:gd name="connsiteX58" fmla="*/ 548584 w 560049"/>
                    <a:gd name="connsiteY58" fmla="*/ 113292 h 303043"/>
                    <a:gd name="connsiteX59" fmla="*/ 548520 w 560049"/>
                    <a:gd name="connsiteY59" fmla="*/ 113314 h 303043"/>
                    <a:gd name="connsiteX60" fmla="*/ 548582 w 560049"/>
                    <a:gd name="connsiteY60" fmla="*/ 113303 h 303043"/>
                    <a:gd name="connsiteX61" fmla="*/ 545679 w 560049"/>
                    <a:gd name="connsiteY61" fmla="*/ 114323 h 303043"/>
                    <a:gd name="connsiteX62" fmla="*/ 548585 w 560049"/>
                    <a:gd name="connsiteY62" fmla="*/ 113811 h 303043"/>
                    <a:gd name="connsiteX63" fmla="*/ 0 w 560049"/>
                    <a:gd name="connsiteY63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35510 w 560049"/>
                    <a:gd name="connsiteY48" fmla="*/ 115094 h 303043"/>
                    <a:gd name="connsiteX49" fmla="*/ 548582 w 560049"/>
                    <a:gd name="connsiteY49" fmla="*/ 112781 h 303043"/>
                    <a:gd name="connsiteX50" fmla="*/ 545700 w 560049"/>
                    <a:gd name="connsiteY50" fmla="*/ 113796 h 303043"/>
                    <a:gd name="connsiteX51" fmla="*/ 548584 w 560049"/>
                    <a:gd name="connsiteY51" fmla="*/ 113287 h 303043"/>
                    <a:gd name="connsiteX52" fmla="*/ 548584 w 560049"/>
                    <a:gd name="connsiteY52" fmla="*/ 113287 h 303043"/>
                    <a:gd name="connsiteX53" fmla="*/ 548582 w 560049"/>
                    <a:gd name="connsiteY53" fmla="*/ 113288 h 303043"/>
                    <a:gd name="connsiteX54" fmla="*/ 548582 w 560049"/>
                    <a:gd name="connsiteY54" fmla="*/ 113288 h 303043"/>
                    <a:gd name="connsiteX55" fmla="*/ 548578 w 560049"/>
                    <a:gd name="connsiteY55" fmla="*/ 113289 h 303043"/>
                    <a:gd name="connsiteX56" fmla="*/ 548558 w 560049"/>
                    <a:gd name="connsiteY56" fmla="*/ 113296 h 303043"/>
                    <a:gd name="connsiteX57" fmla="*/ 548584 w 560049"/>
                    <a:gd name="connsiteY57" fmla="*/ 113292 h 303043"/>
                    <a:gd name="connsiteX58" fmla="*/ 548520 w 560049"/>
                    <a:gd name="connsiteY58" fmla="*/ 113314 h 303043"/>
                    <a:gd name="connsiteX59" fmla="*/ 548582 w 560049"/>
                    <a:gd name="connsiteY59" fmla="*/ 113303 h 303043"/>
                    <a:gd name="connsiteX60" fmla="*/ 545679 w 560049"/>
                    <a:gd name="connsiteY60" fmla="*/ 114323 h 303043"/>
                    <a:gd name="connsiteX61" fmla="*/ 548585 w 560049"/>
                    <a:gd name="connsiteY61" fmla="*/ 113811 h 303043"/>
                    <a:gd name="connsiteX62" fmla="*/ 0 w 560049"/>
                    <a:gd name="connsiteY62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548584 w 560049"/>
                    <a:gd name="connsiteY51" fmla="*/ 113287 h 303043"/>
                    <a:gd name="connsiteX52" fmla="*/ 548582 w 560049"/>
                    <a:gd name="connsiteY52" fmla="*/ 113288 h 303043"/>
                    <a:gd name="connsiteX53" fmla="*/ 548582 w 560049"/>
                    <a:gd name="connsiteY53" fmla="*/ 113288 h 303043"/>
                    <a:gd name="connsiteX54" fmla="*/ 548578 w 560049"/>
                    <a:gd name="connsiteY54" fmla="*/ 113289 h 303043"/>
                    <a:gd name="connsiteX55" fmla="*/ 548558 w 560049"/>
                    <a:gd name="connsiteY55" fmla="*/ 113296 h 303043"/>
                    <a:gd name="connsiteX56" fmla="*/ 548584 w 560049"/>
                    <a:gd name="connsiteY56" fmla="*/ 113292 h 303043"/>
                    <a:gd name="connsiteX57" fmla="*/ 548520 w 560049"/>
                    <a:gd name="connsiteY57" fmla="*/ 113314 h 303043"/>
                    <a:gd name="connsiteX58" fmla="*/ 548582 w 560049"/>
                    <a:gd name="connsiteY58" fmla="*/ 113303 h 303043"/>
                    <a:gd name="connsiteX59" fmla="*/ 545679 w 560049"/>
                    <a:gd name="connsiteY59" fmla="*/ 114323 h 303043"/>
                    <a:gd name="connsiteX60" fmla="*/ 548585 w 560049"/>
                    <a:gd name="connsiteY60" fmla="*/ 113811 h 303043"/>
                    <a:gd name="connsiteX61" fmla="*/ 0 w 560049"/>
                    <a:gd name="connsiteY61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548584 w 560049"/>
                    <a:gd name="connsiteY51" fmla="*/ 113287 h 303043"/>
                    <a:gd name="connsiteX52" fmla="*/ 548582 w 560049"/>
                    <a:gd name="connsiteY52" fmla="*/ 113288 h 303043"/>
                    <a:gd name="connsiteX53" fmla="*/ 548582 w 560049"/>
                    <a:gd name="connsiteY53" fmla="*/ 113288 h 303043"/>
                    <a:gd name="connsiteX54" fmla="*/ 548578 w 560049"/>
                    <a:gd name="connsiteY54" fmla="*/ 113289 h 303043"/>
                    <a:gd name="connsiteX55" fmla="*/ 548558 w 560049"/>
                    <a:gd name="connsiteY55" fmla="*/ 113296 h 303043"/>
                    <a:gd name="connsiteX56" fmla="*/ 548584 w 560049"/>
                    <a:gd name="connsiteY56" fmla="*/ 113292 h 303043"/>
                    <a:gd name="connsiteX57" fmla="*/ 548520 w 560049"/>
                    <a:gd name="connsiteY57" fmla="*/ 113314 h 303043"/>
                    <a:gd name="connsiteX58" fmla="*/ 548582 w 560049"/>
                    <a:gd name="connsiteY58" fmla="*/ 113303 h 303043"/>
                    <a:gd name="connsiteX59" fmla="*/ 545679 w 560049"/>
                    <a:gd name="connsiteY59" fmla="*/ 114323 h 303043"/>
                    <a:gd name="connsiteX60" fmla="*/ 0 w 560049"/>
                    <a:gd name="connsiteY60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548584 w 560049"/>
                    <a:gd name="connsiteY51" fmla="*/ 113287 h 303043"/>
                    <a:gd name="connsiteX52" fmla="*/ 548582 w 560049"/>
                    <a:gd name="connsiteY52" fmla="*/ 113288 h 303043"/>
                    <a:gd name="connsiteX53" fmla="*/ 548582 w 560049"/>
                    <a:gd name="connsiteY53" fmla="*/ 113288 h 303043"/>
                    <a:gd name="connsiteX54" fmla="*/ 548578 w 560049"/>
                    <a:gd name="connsiteY54" fmla="*/ 113289 h 303043"/>
                    <a:gd name="connsiteX55" fmla="*/ 548558 w 560049"/>
                    <a:gd name="connsiteY55" fmla="*/ 113296 h 303043"/>
                    <a:gd name="connsiteX56" fmla="*/ 548584 w 560049"/>
                    <a:gd name="connsiteY56" fmla="*/ 113292 h 303043"/>
                    <a:gd name="connsiteX57" fmla="*/ 548520 w 560049"/>
                    <a:gd name="connsiteY57" fmla="*/ 113314 h 303043"/>
                    <a:gd name="connsiteX58" fmla="*/ 548582 w 560049"/>
                    <a:gd name="connsiteY58" fmla="*/ 113303 h 303043"/>
                    <a:gd name="connsiteX59" fmla="*/ 0 w 560049"/>
                    <a:gd name="connsiteY59" fmla="*/ 303043 h 303043"/>
                    <a:gd name="connsiteX0" fmla="*/ 560049 w 560049"/>
                    <a:gd name="connsiteY0" fmla="*/ 109796 h 304449"/>
                    <a:gd name="connsiteX1" fmla="*/ 548967 w 560049"/>
                    <a:gd name="connsiteY1" fmla="*/ 113744 h 304449"/>
                    <a:gd name="connsiteX2" fmla="*/ 548585 w 560049"/>
                    <a:gd name="connsiteY2" fmla="*/ 113811 h 304449"/>
                    <a:gd name="connsiteX3" fmla="*/ 560049 w 560049"/>
                    <a:gd name="connsiteY3" fmla="*/ 109796 h 304449"/>
                    <a:gd name="connsiteX4" fmla="*/ 548584 w 560049"/>
                    <a:gd name="connsiteY4" fmla="*/ 113287 h 304449"/>
                    <a:gd name="connsiteX5" fmla="*/ 559233 w 560049"/>
                    <a:gd name="connsiteY5" fmla="*/ 109553 h 304449"/>
                    <a:gd name="connsiteX6" fmla="*/ 560049 w 560049"/>
                    <a:gd name="connsiteY6" fmla="*/ 109266 h 304449"/>
                    <a:gd name="connsiteX7" fmla="*/ 558213 w 560049"/>
                    <a:gd name="connsiteY7" fmla="*/ 109922 h 304449"/>
                    <a:gd name="connsiteX8" fmla="*/ 548967 w 560049"/>
                    <a:gd name="connsiteY8" fmla="*/ 113235 h 304449"/>
                    <a:gd name="connsiteX9" fmla="*/ 548582 w 560049"/>
                    <a:gd name="connsiteY9" fmla="*/ 113303 h 304449"/>
                    <a:gd name="connsiteX10" fmla="*/ 548645 w 560049"/>
                    <a:gd name="connsiteY10" fmla="*/ 113281 h 304449"/>
                    <a:gd name="connsiteX11" fmla="*/ 548584 w 560049"/>
                    <a:gd name="connsiteY11" fmla="*/ 113292 h 304449"/>
                    <a:gd name="connsiteX12" fmla="*/ 548613 w 560049"/>
                    <a:gd name="connsiteY12" fmla="*/ 113282 h 304449"/>
                    <a:gd name="connsiteX13" fmla="*/ 548612 w 560049"/>
                    <a:gd name="connsiteY13" fmla="*/ 113282 h 304449"/>
                    <a:gd name="connsiteX14" fmla="*/ 548584 w 560049"/>
                    <a:gd name="connsiteY14" fmla="*/ 113287 h 304449"/>
                    <a:gd name="connsiteX15" fmla="*/ 548582 w 560049"/>
                    <a:gd name="connsiteY15" fmla="*/ 112781 h 304449"/>
                    <a:gd name="connsiteX16" fmla="*/ 548967 w 560049"/>
                    <a:gd name="connsiteY16" fmla="*/ 112713 h 304449"/>
                    <a:gd name="connsiteX17" fmla="*/ 548582 w 560049"/>
                    <a:gd name="connsiteY17" fmla="*/ 112781 h 304449"/>
                    <a:gd name="connsiteX18" fmla="*/ 0 w 560049"/>
                    <a:gd name="connsiteY18" fmla="*/ 303043 h 304449"/>
                    <a:gd name="connsiteX19" fmla="*/ 340546 w 560049"/>
                    <a:gd name="connsiteY19" fmla="*/ 15 h 304449"/>
                    <a:gd name="connsiteX20" fmla="*/ 340564 w 560049"/>
                    <a:gd name="connsiteY20" fmla="*/ 0 h 304449"/>
                    <a:gd name="connsiteX21" fmla="*/ 340576 w 560049"/>
                    <a:gd name="connsiteY21" fmla="*/ 16 h 304449"/>
                    <a:gd name="connsiteX22" fmla="*/ 340595 w 560049"/>
                    <a:gd name="connsiteY22" fmla="*/ 0 h 304449"/>
                    <a:gd name="connsiteX23" fmla="*/ 340603 w 560049"/>
                    <a:gd name="connsiteY23" fmla="*/ 10 h 304449"/>
                    <a:gd name="connsiteX24" fmla="*/ 340614 w 560049"/>
                    <a:gd name="connsiteY24" fmla="*/ 0 h 304449"/>
                    <a:gd name="connsiteX25" fmla="*/ 340679 w 560049"/>
                    <a:gd name="connsiteY25" fmla="*/ 88 h 304449"/>
                    <a:gd name="connsiteX26" fmla="*/ 340781 w 560049"/>
                    <a:gd name="connsiteY26" fmla="*/ 0 h 304449"/>
                    <a:gd name="connsiteX27" fmla="*/ 340915 w 560049"/>
                    <a:gd name="connsiteY27" fmla="*/ 180 h 304449"/>
                    <a:gd name="connsiteX28" fmla="*/ 341124 w 560049"/>
                    <a:gd name="connsiteY28" fmla="*/ 0 h 304449"/>
                    <a:gd name="connsiteX29" fmla="*/ 341126 w 560049"/>
                    <a:gd name="connsiteY29" fmla="*/ 3 h 304449"/>
                    <a:gd name="connsiteX30" fmla="*/ 341131 w 560049"/>
                    <a:gd name="connsiteY30" fmla="*/ 0 h 304449"/>
                    <a:gd name="connsiteX31" fmla="*/ 341133 w 560049"/>
                    <a:gd name="connsiteY31" fmla="*/ 3 h 304449"/>
                    <a:gd name="connsiteX32" fmla="*/ 341137 w 560049"/>
                    <a:gd name="connsiteY32" fmla="*/ 0 h 304449"/>
                    <a:gd name="connsiteX33" fmla="*/ 341140 w 560049"/>
                    <a:gd name="connsiteY33" fmla="*/ 3 h 304449"/>
                    <a:gd name="connsiteX34" fmla="*/ 341144 w 560049"/>
                    <a:gd name="connsiteY34" fmla="*/ 0 h 304449"/>
                    <a:gd name="connsiteX35" fmla="*/ 341166 w 560049"/>
                    <a:gd name="connsiteY35" fmla="*/ 29 h 304449"/>
                    <a:gd name="connsiteX36" fmla="*/ 341199 w 560049"/>
                    <a:gd name="connsiteY36" fmla="*/ 0 h 304449"/>
                    <a:gd name="connsiteX37" fmla="*/ 341203 w 560049"/>
                    <a:gd name="connsiteY37" fmla="*/ 5 h 304449"/>
                    <a:gd name="connsiteX38" fmla="*/ 341210 w 560049"/>
                    <a:gd name="connsiteY38" fmla="*/ 0 h 304449"/>
                    <a:gd name="connsiteX39" fmla="*/ 341214 w 560049"/>
                    <a:gd name="connsiteY39" fmla="*/ 5 h 304449"/>
                    <a:gd name="connsiteX40" fmla="*/ 341220 w 560049"/>
                    <a:gd name="connsiteY40" fmla="*/ 0 h 304449"/>
                    <a:gd name="connsiteX41" fmla="*/ 341225 w 560049"/>
                    <a:gd name="connsiteY41" fmla="*/ 7 h 304449"/>
                    <a:gd name="connsiteX42" fmla="*/ 341233 w 560049"/>
                    <a:gd name="connsiteY42" fmla="*/ 0 h 304449"/>
                    <a:gd name="connsiteX43" fmla="*/ 341239 w 560049"/>
                    <a:gd name="connsiteY43" fmla="*/ 8 h 304449"/>
                    <a:gd name="connsiteX44" fmla="*/ 341248 w 560049"/>
                    <a:gd name="connsiteY44" fmla="*/ 0 h 304449"/>
                    <a:gd name="connsiteX45" fmla="*/ 341452 w 560049"/>
                    <a:gd name="connsiteY45" fmla="*/ 273 h 304449"/>
                    <a:gd name="connsiteX46" fmla="*/ 341767 w 560049"/>
                    <a:gd name="connsiteY46" fmla="*/ 0 h 304449"/>
                    <a:gd name="connsiteX47" fmla="*/ 350133 w 560049"/>
                    <a:gd name="connsiteY47" fmla="*/ 11233 h 304449"/>
                    <a:gd name="connsiteX48" fmla="*/ 548582 w 560049"/>
                    <a:gd name="connsiteY48" fmla="*/ 112781 h 304449"/>
                    <a:gd name="connsiteX49" fmla="*/ 545700 w 560049"/>
                    <a:gd name="connsiteY49" fmla="*/ 113796 h 304449"/>
                    <a:gd name="connsiteX50" fmla="*/ 548584 w 560049"/>
                    <a:gd name="connsiteY50" fmla="*/ 113287 h 304449"/>
                    <a:gd name="connsiteX51" fmla="*/ 548584 w 560049"/>
                    <a:gd name="connsiteY51" fmla="*/ 113287 h 304449"/>
                    <a:gd name="connsiteX52" fmla="*/ 548582 w 560049"/>
                    <a:gd name="connsiteY52" fmla="*/ 113288 h 304449"/>
                    <a:gd name="connsiteX53" fmla="*/ 548582 w 560049"/>
                    <a:gd name="connsiteY53" fmla="*/ 113288 h 304449"/>
                    <a:gd name="connsiteX54" fmla="*/ 548578 w 560049"/>
                    <a:gd name="connsiteY54" fmla="*/ 113289 h 304449"/>
                    <a:gd name="connsiteX55" fmla="*/ 548558 w 560049"/>
                    <a:gd name="connsiteY55" fmla="*/ 113296 h 304449"/>
                    <a:gd name="connsiteX56" fmla="*/ 548584 w 560049"/>
                    <a:gd name="connsiteY56" fmla="*/ 113292 h 304449"/>
                    <a:gd name="connsiteX57" fmla="*/ 548520 w 560049"/>
                    <a:gd name="connsiteY57" fmla="*/ 113314 h 304449"/>
                    <a:gd name="connsiteX58" fmla="*/ 0 w 560049"/>
                    <a:gd name="connsiteY58" fmla="*/ 303043 h 304449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548582 w 560049"/>
                    <a:gd name="connsiteY52" fmla="*/ 113288 h 304448"/>
                    <a:gd name="connsiteX53" fmla="*/ 548582 w 560049"/>
                    <a:gd name="connsiteY53" fmla="*/ 113288 h 304448"/>
                    <a:gd name="connsiteX54" fmla="*/ 548578 w 560049"/>
                    <a:gd name="connsiteY54" fmla="*/ 113289 h 304448"/>
                    <a:gd name="connsiteX55" fmla="*/ 548558 w 560049"/>
                    <a:gd name="connsiteY55" fmla="*/ 113296 h 304448"/>
                    <a:gd name="connsiteX56" fmla="*/ 548584 w 560049"/>
                    <a:gd name="connsiteY56" fmla="*/ 113292 h 304448"/>
                    <a:gd name="connsiteX57" fmla="*/ 0 w 560049"/>
                    <a:gd name="connsiteY57" fmla="*/ 303043 h 304448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548582 w 560049"/>
                    <a:gd name="connsiteY52" fmla="*/ 113288 h 304448"/>
                    <a:gd name="connsiteX53" fmla="*/ 548582 w 560049"/>
                    <a:gd name="connsiteY53" fmla="*/ 113288 h 304448"/>
                    <a:gd name="connsiteX54" fmla="*/ 548578 w 560049"/>
                    <a:gd name="connsiteY54" fmla="*/ 113289 h 304448"/>
                    <a:gd name="connsiteX55" fmla="*/ 548558 w 560049"/>
                    <a:gd name="connsiteY55" fmla="*/ 113296 h 304448"/>
                    <a:gd name="connsiteX56" fmla="*/ 0 w 560049"/>
                    <a:gd name="connsiteY56" fmla="*/ 303043 h 304448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548582 w 560049"/>
                    <a:gd name="connsiteY52" fmla="*/ 113288 h 304448"/>
                    <a:gd name="connsiteX53" fmla="*/ 548582 w 560049"/>
                    <a:gd name="connsiteY53" fmla="*/ 113288 h 304448"/>
                    <a:gd name="connsiteX54" fmla="*/ 548578 w 560049"/>
                    <a:gd name="connsiteY54" fmla="*/ 113289 h 304448"/>
                    <a:gd name="connsiteX55" fmla="*/ 0 w 560049"/>
                    <a:gd name="connsiteY55" fmla="*/ 303043 h 304448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548582 w 560049"/>
                    <a:gd name="connsiteY52" fmla="*/ 113288 h 304448"/>
                    <a:gd name="connsiteX53" fmla="*/ 548582 w 560049"/>
                    <a:gd name="connsiteY53" fmla="*/ 113288 h 304448"/>
                    <a:gd name="connsiteX54" fmla="*/ 0 w 560049"/>
                    <a:gd name="connsiteY54" fmla="*/ 303043 h 304448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548584 w 560049"/>
                    <a:gd name="connsiteY51" fmla="*/ 113287 h 303043"/>
                    <a:gd name="connsiteX52" fmla="*/ 548582 w 560049"/>
                    <a:gd name="connsiteY52" fmla="*/ 113288 h 303043"/>
                    <a:gd name="connsiteX53" fmla="*/ 0 w 560049"/>
                    <a:gd name="connsiteY53" fmla="*/ 303043 h 303043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0 w 560049"/>
                    <a:gd name="connsiteY52" fmla="*/ 303043 h 304448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0 w 560049"/>
                    <a:gd name="connsiteY51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0 w 560049"/>
                    <a:gd name="connsiteY50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0 w 560049"/>
                    <a:gd name="connsiteY49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48967 w 560049"/>
                    <a:gd name="connsiteY7" fmla="*/ 113235 h 303043"/>
                    <a:gd name="connsiteX8" fmla="*/ 548582 w 560049"/>
                    <a:gd name="connsiteY8" fmla="*/ 113303 h 303043"/>
                    <a:gd name="connsiteX9" fmla="*/ 548645 w 560049"/>
                    <a:gd name="connsiteY9" fmla="*/ 113281 h 303043"/>
                    <a:gd name="connsiteX10" fmla="*/ 548584 w 560049"/>
                    <a:gd name="connsiteY10" fmla="*/ 113292 h 303043"/>
                    <a:gd name="connsiteX11" fmla="*/ 548613 w 560049"/>
                    <a:gd name="connsiteY11" fmla="*/ 113282 h 303043"/>
                    <a:gd name="connsiteX12" fmla="*/ 548612 w 560049"/>
                    <a:gd name="connsiteY12" fmla="*/ 113282 h 303043"/>
                    <a:gd name="connsiteX13" fmla="*/ 548584 w 560049"/>
                    <a:gd name="connsiteY13" fmla="*/ 113287 h 303043"/>
                    <a:gd name="connsiteX14" fmla="*/ 548582 w 560049"/>
                    <a:gd name="connsiteY14" fmla="*/ 112781 h 303043"/>
                    <a:gd name="connsiteX15" fmla="*/ 548967 w 560049"/>
                    <a:gd name="connsiteY15" fmla="*/ 112713 h 303043"/>
                    <a:gd name="connsiteX16" fmla="*/ 548582 w 560049"/>
                    <a:gd name="connsiteY16" fmla="*/ 112781 h 303043"/>
                    <a:gd name="connsiteX17" fmla="*/ 0 w 560049"/>
                    <a:gd name="connsiteY17" fmla="*/ 303043 h 303043"/>
                    <a:gd name="connsiteX18" fmla="*/ 340546 w 560049"/>
                    <a:gd name="connsiteY18" fmla="*/ 15 h 303043"/>
                    <a:gd name="connsiteX19" fmla="*/ 340564 w 560049"/>
                    <a:gd name="connsiteY19" fmla="*/ 0 h 303043"/>
                    <a:gd name="connsiteX20" fmla="*/ 340576 w 560049"/>
                    <a:gd name="connsiteY20" fmla="*/ 16 h 303043"/>
                    <a:gd name="connsiteX21" fmla="*/ 340595 w 560049"/>
                    <a:gd name="connsiteY21" fmla="*/ 0 h 303043"/>
                    <a:gd name="connsiteX22" fmla="*/ 340603 w 560049"/>
                    <a:gd name="connsiteY22" fmla="*/ 10 h 303043"/>
                    <a:gd name="connsiteX23" fmla="*/ 340614 w 560049"/>
                    <a:gd name="connsiteY23" fmla="*/ 0 h 303043"/>
                    <a:gd name="connsiteX24" fmla="*/ 340679 w 560049"/>
                    <a:gd name="connsiteY24" fmla="*/ 88 h 303043"/>
                    <a:gd name="connsiteX25" fmla="*/ 340781 w 560049"/>
                    <a:gd name="connsiteY25" fmla="*/ 0 h 303043"/>
                    <a:gd name="connsiteX26" fmla="*/ 340915 w 560049"/>
                    <a:gd name="connsiteY26" fmla="*/ 180 h 303043"/>
                    <a:gd name="connsiteX27" fmla="*/ 341124 w 560049"/>
                    <a:gd name="connsiteY27" fmla="*/ 0 h 303043"/>
                    <a:gd name="connsiteX28" fmla="*/ 341126 w 560049"/>
                    <a:gd name="connsiteY28" fmla="*/ 3 h 303043"/>
                    <a:gd name="connsiteX29" fmla="*/ 341131 w 560049"/>
                    <a:gd name="connsiteY29" fmla="*/ 0 h 303043"/>
                    <a:gd name="connsiteX30" fmla="*/ 341133 w 560049"/>
                    <a:gd name="connsiteY30" fmla="*/ 3 h 303043"/>
                    <a:gd name="connsiteX31" fmla="*/ 341137 w 560049"/>
                    <a:gd name="connsiteY31" fmla="*/ 0 h 303043"/>
                    <a:gd name="connsiteX32" fmla="*/ 341140 w 560049"/>
                    <a:gd name="connsiteY32" fmla="*/ 3 h 303043"/>
                    <a:gd name="connsiteX33" fmla="*/ 341144 w 560049"/>
                    <a:gd name="connsiteY33" fmla="*/ 0 h 303043"/>
                    <a:gd name="connsiteX34" fmla="*/ 341166 w 560049"/>
                    <a:gd name="connsiteY34" fmla="*/ 29 h 303043"/>
                    <a:gd name="connsiteX35" fmla="*/ 341199 w 560049"/>
                    <a:gd name="connsiteY35" fmla="*/ 0 h 303043"/>
                    <a:gd name="connsiteX36" fmla="*/ 341203 w 560049"/>
                    <a:gd name="connsiteY36" fmla="*/ 5 h 303043"/>
                    <a:gd name="connsiteX37" fmla="*/ 341210 w 560049"/>
                    <a:gd name="connsiteY37" fmla="*/ 0 h 303043"/>
                    <a:gd name="connsiteX38" fmla="*/ 341214 w 560049"/>
                    <a:gd name="connsiteY38" fmla="*/ 5 h 303043"/>
                    <a:gd name="connsiteX39" fmla="*/ 341220 w 560049"/>
                    <a:gd name="connsiteY39" fmla="*/ 0 h 303043"/>
                    <a:gd name="connsiteX40" fmla="*/ 341225 w 560049"/>
                    <a:gd name="connsiteY40" fmla="*/ 7 h 303043"/>
                    <a:gd name="connsiteX41" fmla="*/ 341233 w 560049"/>
                    <a:gd name="connsiteY41" fmla="*/ 0 h 303043"/>
                    <a:gd name="connsiteX42" fmla="*/ 341239 w 560049"/>
                    <a:gd name="connsiteY42" fmla="*/ 8 h 303043"/>
                    <a:gd name="connsiteX43" fmla="*/ 341248 w 560049"/>
                    <a:gd name="connsiteY43" fmla="*/ 0 h 303043"/>
                    <a:gd name="connsiteX44" fmla="*/ 341452 w 560049"/>
                    <a:gd name="connsiteY44" fmla="*/ 273 h 303043"/>
                    <a:gd name="connsiteX45" fmla="*/ 341767 w 560049"/>
                    <a:gd name="connsiteY45" fmla="*/ 0 h 303043"/>
                    <a:gd name="connsiteX46" fmla="*/ 350133 w 560049"/>
                    <a:gd name="connsiteY46" fmla="*/ 11233 h 303043"/>
                    <a:gd name="connsiteX47" fmla="*/ 548582 w 560049"/>
                    <a:gd name="connsiteY47" fmla="*/ 112781 h 303043"/>
                    <a:gd name="connsiteX48" fmla="*/ 0 w 560049"/>
                    <a:gd name="connsiteY48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48967 w 560049"/>
                    <a:gd name="connsiteY6" fmla="*/ 113235 h 303043"/>
                    <a:gd name="connsiteX7" fmla="*/ 548582 w 560049"/>
                    <a:gd name="connsiteY7" fmla="*/ 113303 h 303043"/>
                    <a:gd name="connsiteX8" fmla="*/ 548645 w 560049"/>
                    <a:gd name="connsiteY8" fmla="*/ 113281 h 303043"/>
                    <a:gd name="connsiteX9" fmla="*/ 548584 w 560049"/>
                    <a:gd name="connsiteY9" fmla="*/ 113292 h 303043"/>
                    <a:gd name="connsiteX10" fmla="*/ 548613 w 560049"/>
                    <a:gd name="connsiteY10" fmla="*/ 113282 h 303043"/>
                    <a:gd name="connsiteX11" fmla="*/ 548612 w 560049"/>
                    <a:gd name="connsiteY11" fmla="*/ 113282 h 303043"/>
                    <a:gd name="connsiteX12" fmla="*/ 548584 w 560049"/>
                    <a:gd name="connsiteY12" fmla="*/ 113287 h 303043"/>
                    <a:gd name="connsiteX13" fmla="*/ 548582 w 560049"/>
                    <a:gd name="connsiteY13" fmla="*/ 112781 h 303043"/>
                    <a:gd name="connsiteX14" fmla="*/ 548967 w 560049"/>
                    <a:gd name="connsiteY14" fmla="*/ 112713 h 303043"/>
                    <a:gd name="connsiteX15" fmla="*/ 548582 w 560049"/>
                    <a:gd name="connsiteY15" fmla="*/ 112781 h 303043"/>
                    <a:gd name="connsiteX16" fmla="*/ 0 w 560049"/>
                    <a:gd name="connsiteY16" fmla="*/ 303043 h 303043"/>
                    <a:gd name="connsiteX17" fmla="*/ 340546 w 560049"/>
                    <a:gd name="connsiteY17" fmla="*/ 15 h 303043"/>
                    <a:gd name="connsiteX18" fmla="*/ 340564 w 560049"/>
                    <a:gd name="connsiteY18" fmla="*/ 0 h 303043"/>
                    <a:gd name="connsiteX19" fmla="*/ 340576 w 560049"/>
                    <a:gd name="connsiteY19" fmla="*/ 16 h 303043"/>
                    <a:gd name="connsiteX20" fmla="*/ 340595 w 560049"/>
                    <a:gd name="connsiteY20" fmla="*/ 0 h 303043"/>
                    <a:gd name="connsiteX21" fmla="*/ 340603 w 560049"/>
                    <a:gd name="connsiteY21" fmla="*/ 10 h 303043"/>
                    <a:gd name="connsiteX22" fmla="*/ 340614 w 560049"/>
                    <a:gd name="connsiteY22" fmla="*/ 0 h 303043"/>
                    <a:gd name="connsiteX23" fmla="*/ 340679 w 560049"/>
                    <a:gd name="connsiteY23" fmla="*/ 88 h 303043"/>
                    <a:gd name="connsiteX24" fmla="*/ 340781 w 560049"/>
                    <a:gd name="connsiteY24" fmla="*/ 0 h 303043"/>
                    <a:gd name="connsiteX25" fmla="*/ 340915 w 560049"/>
                    <a:gd name="connsiteY25" fmla="*/ 180 h 303043"/>
                    <a:gd name="connsiteX26" fmla="*/ 341124 w 560049"/>
                    <a:gd name="connsiteY26" fmla="*/ 0 h 303043"/>
                    <a:gd name="connsiteX27" fmla="*/ 341126 w 560049"/>
                    <a:gd name="connsiteY27" fmla="*/ 3 h 303043"/>
                    <a:gd name="connsiteX28" fmla="*/ 341131 w 560049"/>
                    <a:gd name="connsiteY28" fmla="*/ 0 h 303043"/>
                    <a:gd name="connsiteX29" fmla="*/ 341133 w 560049"/>
                    <a:gd name="connsiteY29" fmla="*/ 3 h 303043"/>
                    <a:gd name="connsiteX30" fmla="*/ 341137 w 560049"/>
                    <a:gd name="connsiteY30" fmla="*/ 0 h 303043"/>
                    <a:gd name="connsiteX31" fmla="*/ 341140 w 560049"/>
                    <a:gd name="connsiteY31" fmla="*/ 3 h 303043"/>
                    <a:gd name="connsiteX32" fmla="*/ 341144 w 560049"/>
                    <a:gd name="connsiteY32" fmla="*/ 0 h 303043"/>
                    <a:gd name="connsiteX33" fmla="*/ 341166 w 560049"/>
                    <a:gd name="connsiteY33" fmla="*/ 29 h 303043"/>
                    <a:gd name="connsiteX34" fmla="*/ 341199 w 560049"/>
                    <a:gd name="connsiteY34" fmla="*/ 0 h 303043"/>
                    <a:gd name="connsiteX35" fmla="*/ 341203 w 560049"/>
                    <a:gd name="connsiteY35" fmla="*/ 5 h 303043"/>
                    <a:gd name="connsiteX36" fmla="*/ 341210 w 560049"/>
                    <a:gd name="connsiteY36" fmla="*/ 0 h 303043"/>
                    <a:gd name="connsiteX37" fmla="*/ 341214 w 560049"/>
                    <a:gd name="connsiteY37" fmla="*/ 5 h 303043"/>
                    <a:gd name="connsiteX38" fmla="*/ 341220 w 560049"/>
                    <a:gd name="connsiteY38" fmla="*/ 0 h 303043"/>
                    <a:gd name="connsiteX39" fmla="*/ 341225 w 560049"/>
                    <a:gd name="connsiteY39" fmla="*/ 7 h 303043"/>
                    <a:gd name="connsiteX40" fmla="*/ 341233 w 560049"/>
                    <a:gd name="connsiteY40" fmla="*/ 0 h 303043"/>
                    <a:gd name="connsiteX41" fmla="*/ 341239 w 560049"/>
                    <a:gd name="connsiteY41" fmla="*/ 8 h 303043"/>
                    <a:gd name="connsiteX42" fmla="*/ 341248 w 560049"/>
                    <a:gd name="connsiteY42" fmla="*/ 0 h 303043"/>
                    <a:gd name="connsiteX43" fmla="*/ 341452 w 560049"/>
                    <a:gd name="connsiteY43" fmla="*/ 273 h 303043"/>
                    <a:gd name="connsiteX44" fmla="*/ 341767 w 560049"/>
                    <a:gd name="connsiteY44" fmla="*/ 0 h 303043"/>
                    <a:gd name="connsiteX45" fmla="*/ 350133 w 560049"/>
                    <a:gd name="connsiteY45" fmla="*/ 11233 h 303043"/>
                    <a:gd name="connsiteX46" fmla="*/ 548582 w 560049"/>
                    <a:gd name="connsiteY46" fmla="*/ 112781 h 303043"/>
                    <a:gd name="connsiteX47" fmla="*/ 0 w 560049"/>
                    <a:gd name="connsiteY47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48967 w 560049"/>
                    <a:gd name="connsiteY5" fmla="*/ 113235 h 303043"/>
                    <a:gd name="connsiteX6" fmla="*/ 548582 w 560049"/>
                    <a:gd name="connsiteY6" fmla="*/ 113303 h 303043"/>
                    <a:gd name="connsiteX7" fmla="*/ 548645 w 560049"/>
                    <a:gd name="connsiteY7" fmla="*/ 113281 h 303043"/>
                    <a:gd name="connsiteX8" fmla="*/ 548584 w 560049"/>
                    <a:gd name="connsiteY8" fmla="*/ 113292 h 303043"/>
                    <a:gd name="connsiteX9" fmla="*/ 548613 w 560049"/>
                    <a:gd name="connsiteY9" fmla="*/ 113282 h 303043"/>
                    <a:gd name="connsiteX10" fmla="*/ 548612 w 560049"/>
                    <a:gd name="connsiteY10" fmla="*/ 113282 h 303043"/>
                    <a:gd name="connsiteX11" fmla="*/ 548584 w 560049"/>
                    <a:gd name="connsiteY11" fmla="*/ 113287 h 303043"/>
                    <a:gd name="connsiteX12" fmla="*/ 548582 w 560049"/>
                    <a:gd name="connsiteY12" fmla="*/ 112781 h 303043"/>
                    <a:gd name="connsiteX13" fmla="*/ 548967 w 560049"/>
                    <a:gd name="connsiteY13" fmla="*/ 112713 h 303043"/>
                    <a:gd name="connsiteX14" fmla="*/ 548582 w 560049"/>
                    <a:gd name="connsiteY14" fmla="*/ 112781 h 303043"/>
                    <a:gd name="connsiteX15" fmla="*/ 0 w 560049"/>
                    <a:gd name="connsiteY15" fmla="*/ 303043 h 303043"/>
                    <a:gd name="connsiteX16" fmla="*/ 340546 w 560049"/>
                    <a:gd name="connsiteY16" fmla="*/ 15 h 303043"/>
                    <a:gd name="connsiteX17" fmla="*/ 340564 w 560049"/>
                    <a:gd name="connsiteY17" fmla="*/ 0 h 303043"/>
                    <a:gd name="connsiteX18" fmla="*/ 340576 w 560049"/>
                    <a:gd name="connsiteY18" fmla="*/ 16 h 303043"/>
                    <a:gd name="connsiteX19" fmla="*/ 340595 w 560049"/>
                    <a:gd name="connsiteY19" fmla="*/ 0 h 303043"/>
                    <a:gd name="connsiteX20" fmla="*/ 340603 w 560049"/>
                    <a:gd name="connsiteY20" fmla="*/ 10 h 303043"/>
                    <a:gd name="connsiteX21" fmla="*/ 340614 w 560049"/>
                    <a:gd name="connsiteY21" fmla="*/ 0 h 303043"/>
                    <a:gd name="connsiteX22" fmla="*/ 340679 w 560049"/>
                    <a:gd name="connsiteY22" fmla="*/ 88 h 303043"/>
                    <a:gd name="connsiteX23" fmla="*/ 340781 w 560049"/>
                    <a:gd name="connsiteY23" fmla="*/ 0 h 303043"/>
                    <a:gd name="connsiteX24" fmla="*/ 340915 w 560049"/>
                    <a:gd name="connsiteY24" fmla="*/ 180 h 303043"/>
                    <a:gd name="connsiteX25" fmla="*/ 341124 w 560049"/>
                    <a:gd name="connsiteY25" fmla="*/ 0 h 303043"/>
                    <a:gd name="connsiteX26" fmla="*/ 341126 w 560049"/>
                    <a:gd name="connsiteY26" fmla="*/ 3 h 303043"/>
                    <a:gd name="connsiteX27" fmla="*/ 341131 w 560049"/>
                    <a:gd name="connsiteY27" fmla="*/ 0 h 303043"/>
                    <a:gd name="connsiteX28" fmla="*/ 341133 w 560049"/>
                    <a:gd name="connsiteY28" fmla="*/ 3 h 303043"/>
                    <a:gd name="connsiteX29" fmla="*/ 341137 w 560049"/>
                    <a:gd name="connsiteY29" fmla="*/ 0 h 303043"/>
                    <a:gd name="connsiteX30" fmla="*/ 341140 w 560049"/>
                    <a:gd name="connsiteY30" fmla="*/ 3 h 303043"/>
                    <a:gd name="connsiteX31" fmla="*/ 341144 w 560049"/>
                    <a:gd name="connsiteY31" fmla="*/ 0 h 303043"/>
                    <a:gd name="connsiteX32" fmla="*/ 341166 w 560049"/>
                    <a:gd name="connsiteY32" fmla="*/ 29 h 303043"/>
                    <a:gd name="connsiteX33" fmla="*/ 341199 w 560049"/>
                    <a:gd name="connsiteY33" fmla="*/ 0 h 303043"/>
                    <a:gd name="connsiteX34" fmla="*/ 341203 w 560049"/>
                    <a:gd name="connsiteY34" fmla="*/ 5 h 303043"/>
                    <a:gd name="connsiteX35" fmla="*/ 341210 w 560049"/>
                    <a:gd name="connsiteY35" fmla="*/ 0 h 303043"/>
                    <a:gd name="connsiteX36" fmla="*/ 341214 w 560049"/>
                    <a:gd name="connsiteY36" fmla="*/ 5 h 303043"/>
                    <a:gd name="connsiteX37" fmla="*/ 341220 w 560049"/>
                    <a:gd name="connsiteY37" fmla="*/ 0 h 303043"/>
                    <a:gd name="connsiteX38" fmla="*/ 341225 w 560049"/>
                    <a:gd name="connsiteY38" fmla="*/ 7 h 303043"/>
                    <a:gd name="connsiteX39" fmla="*/ 341233 w 560049"/>
                    <a:gd name="connsiteY39" fmla="*/ 0 h 303043"/>
                    <a:gd name="connsiteX40" fmla="*/ 341239 w 560049"/>
                    <a:gd name="connsiteY40" fmla="*/ 8 h 303043"/>
                    <a:gd name="connsiteX41" fmla="*/ 341248 w 560049"/>
                    <a:gd name="connsiteY41" fmla="*/ 0 h 303043"/>
                    <a:gd name="connsiteX42" fmla="*/ 341452 w 560049"/>
                    <a:gd name="connsiteY42" fmla="*/ 273 h 303043"/>
                    <a:gd name="connsiteX43" fmla="*/ 341767 w 560049"/>
                    <a:gd name="connsiteY43" fmla="*/ 0 h 303043"/>
                    <a:gd name="connsiteX44" fmla="*/ 350133 w 560049"/>
                    <a:gd name="connsiteY44" fmla="*/ 11233 h 303043"/>
                    <a:gd name="connsiteX45" fmla="*/ 548582 w 560049"/>
                    <a:gd name="connsiteY45" fmla="*/ 112781 h 303043"/>
                    <a:gd name="connsiteX46" fmla="*/ 0 w 560049"/>
                    <a:gd name="connsiteY46" fmla="*/ 303043 h 303043"/>
                    <a:gd name="connsiteX0" fmla="*/ 548585 w 548967"/>
                    <a:gd name="connsiteY0" fmla="*/ 113811 h 303043"/>
                    <a:gd name="connsiteX1" fmla="*/ 548967 w 548967"/>
                    <a:gd name="connsiteY1" fmla="*/ 113744 h 303043"/>
                    <a:gd name="connsiteX2" fmla="*/ 548585 w 548967"/>
                    <a:gd name="connsiteY2" fmla="*/ 113811 h 303043"/>
                    <a:gd name="connsiteX3" fmla="*/ 548584 w 548967"/>
                    <a:gd name="connsiteY3" fmla="*/ 113287 h 303043"/>
                    <a:gd name="connsiteX4" fmla="*/ 548967 w 548967"/>
                    <a:gd name="connsiteY4" fmla="*/ 113235 h 303043"/>
                    <a:gd name="connsiteX5" fmla="*/ 548582 w 548967"/>
                    <a:gd name="connsiteY5" fmla="*/ 113303 h 303043"/>
                    <a:gd name="connsiteX6" fmla="*/ 548645 w 548967"/>
                    <a:gd name="connsiteY6" fmla="*/ 113281 h 303043"/>
                    <a:gd name="connsiteX7" fmla="*/ 548584 w 548967"/>
                    <a:gd name="connsiteY7" fmla="*/ 113292 h 303043"/>
                    <a:gd name="connsiteX8" fmla="*/ 548613 w 548967"/>
                    <a:gd name="connsiteY8" fmla="*/ 113282 h 303043"/>
                    <a:gd name="connsiteX9" fmla="*/ 548612 w 548967"/>
                    <a:gd name="connsiteY9" fmla="*/ 113282 h 303043"/>
                    <a:gd name="connsiteX10" fmla="*/ 548584 w 548967"/>
                    <a:gd name="connsiteY10" fmla="*/ 113287 h 303043"/>
                    <a:gd name="connsiteX11" fmla="*/ 548582 w 548967"/>
                    <a:gd name="connsiteY11" fmla="*/ 112781 h 303043"/>
                    <a:gd name="connsiteX12" fmla="*/ 548967 w 548967"/>
                    <a:gd name="connsiteY12" fmla="*/ 112713 h 303043"/>
                    <a:gd name="connsiteX13" fmla="*/ 548582 w 548967"/>
                    <a:gd name="connsiteY13" fmla="*/ 112781 h 303043"/>
                    <a:gd name="connsiteX14" fmla="*/ 0 w 548967"/>
                    <a:gd name="connsiteY14" fmla="*/ 303043 h 303043"/>
                    <a:gd name="connsiteX15" fmla="*/ 340546 w 548967"/>
                    <a:gd name="connsiteY15" fmla="*/ 15 h 303043"/>
                    <a:gd name="connsiteX16" fmla="*/ 340564 w 548967"/>
                    <a:gd name="connsiteY16" fmla="*/ 0 h 303043"/>
                    <a:gd name="connsiteX17" fmla="*/ 340576 w 548967"/>
                    <a:gd name="connsiteY17" fmla="*/ 16 h 303043"/>
                    <a:gd name="connsiteX18" fmla="*/ 340595 w 548967"/>
                    <a:gd name="connsiteY18" fmla="*/ 0 h 303043"/>
                    <a:gd name="connsiteX19" fmla="*/ 340603 w 548967"/>
                    <a:gd name="connsiteY19" fmla="*/ 10 h 303043"/>
                    <a:gd name="connsiteX20" fmla="*/ 340614 w 548967"/>
                    <a:gd name="connsiteY20" fmla="*/ 0 h 303043"/>
                    <a:gd name="connsiteX21" fmla="*/ 340679 w 548967"/>
                    <a:gd name="connsiteY21" fmla="*/ 88 h 303043"/>
                    <a:gd name="connsiteX22" fmla="*/ 340781 w 548967"/>
                    <a:gd name="connsiteY22" fmla="*/ 0 h 303043"/>
                    <a:gd name="connsiteX23" fmla="*/ 340915 w 548967"/>
                    <a:gd name="connsiteY23" fmla="*/ 180 h 303043"/>
                    <a:gd name="connsiteX24" fmla="*/ 341124 w 548967"/>
                    <a:gd name="connsiteY24" fmla="*/ 0 h 303043"/>
                    <a:gd name="connsiteX25" fmla="*/ 341126 w 548967"/>
                    <a:gd name="connsiteY25" fmla="*/ 3 h 303043"/>
                    <a:gd name="connsiteX26" fmla="*/ 341131 w 548967"/>
                    <a:gd name="connsiteY26" fmla="*/ 0 h 303043"/>
                    <a:gd name="connsiteX27" fmla="*/ 341133 w 548967"/>
                    <a:gd name="connsiteY27" fmla="*/ 3 h 303043"/>
                    <a:gd name="connsiteX28" fmla="*/ 341137 w 548967"/>
                    <a:gd name="connsiteY28" fmla="*/ 0 h 303043"/>
                    <a:gd name="connsiteX29" fmla="*/ 341140 w 548967"/>
                    <a:gd name="connsiteY29" fmla="*/ 3 h 303043"/>
                    <a:gd name="connsiteX30" fmla="*/ 341144 w 548967"/>
                    <a:gd name="connsiteY30" fmla="*/ 0 h 303043"/>
                    <a:gd name="connsiteX31" fmla="*/ 341166 w 548967"/>
                    <a:gd name="connsiteY31" fmla="*/ 29 h 303043"/>
                    <a:gd name="connsiteX32" fmla="*/ 341199 w 548967"/>
                    <a:gd name="connsiteY32" fmla="*/ 0 h 303043"/>
                    <a:gd name="connsiteX33" fmla="*/ 341203 w 548967"/>
                    <a:gd name="connsiteY33" fmla="*/ 5 h 303043"/>
                    <a:gd name="connsiteX34" fmla="*/ 341210 w 548967"/>
                    <a:gd name="connsiteY34" fmla="*/ 0 h 303043"/>
                    <a:gd name="connsiteX35" fmla="*/ 341214 w 548967"/>
                    <a:gd name="connsiteY35" fmla="*/ 5 h 303043"/>
                    <a:gd name="connsiteX36" fmla="*/ 341220 w 548967"/>
                    <a:gd name="connsiteY36" fmla="*/ 0 h 303043"/>
                    <a:gd name="connsiteX37" fmla="*/ 341225 w 548967"/>
                    <a:gd name="connsiteY37" fmla="*/ 7 h 303043"/>
                    <a:gd name="connsiteX38" fmla="*/ 341233 w 548967"/>
                    <a:gd name="connsiteY38" fmla="*/ 0 h 303043"/>
                    <a:gd name="connsiteX39" fmla="*/ 341239 w 548967"/>
                    <a:gd name="connsiteY39" fmla="*/ 8 h 303043"/>
                    <a:gd name="connsiteX40" fmla="*/ 341248 w 548967"/>
                    <a:gd name="connsiteY40" fmla="*/ 0 h 303043"/>
                    <a:gd name="connsiteX41" fmla="*/ 341452 w 548967"/>
                    <a:gd name="connsiteY41" fmla="*/ 273 h 303043"/>
                    <a:gd name="connsiteX42" fmla="*/ 341767 w 548967"/>
                    <a:gd name="connsiteY42" fmla="*/ 0 h 303043"/>
                    <a:gd name="connsiteX43" fmla="*/ 350133 w 548967"/>
                    <a:gd name="connsiteY43" fmla="*/ 11233 h 303043"/>
                    <a:gd name="connsiteX44" fmla="*/ 548582 w 548967"/>
                    <a:gd name="connsiteY44" fmla="*/ 112781 h 303043"/>
                    <a:gd name="connsiteX45" fmla="*/ 0 w 548967"/>
                    <a:gd name="connsiteY45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350133 w 581820"/>
                    <a:gd name="connsiteY43" fmla="*/ 11233 h 303043"/>
                    <a:gd name="connsiteX44" fmla="*/ 581820 w 581820"/>
                    <a:gd name="connsiteY44" fmla="*/ 98931 h 303043"/>
                    <a:gd name="connsiteX45" fmla="*/ 0 w 581820"/>
                    <a:gd name="connsiteY45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0 w 581820"/>
                    <a:gd name="connsiteY11" fmla="*/ 303043 h 303043"/>
                    <a:gd name="connsiteX12" fmla="*/ 340546 w 581820"/>
                    <a:gd name="connsiteY12" fmla="*/ 15 h 303043"/>
                    <a:gd name="connsiteX13" fmla="*/ 340564 w 581820"/>
                    <a:gd name="connsiteY13" fmla="*/ 0 h 303043"/>
                    <a:gd name="connsiteX14" fmla="*/ 340576 w 581820"/>
                    <a:gd name="connsiteY14" fmla="*/ 16 h 303043"/>
                    <a:gd name="connsiteX15" fmla="*/ 340595 w 581820"/>
                    <a:gd name="connsiteY15" fmla="*/ 0 h 303043"/>
                    <a:gd name="connsiteX16" fmla="*/ 340603 w 581820"/>
                    <a:gd name="connsiteY16" fmla="*/ 10 h 303043"/>
                    <a:gd name="connsiteX17" fmla="*/ 340614 w 581820"/>
                    <a:gd name="connsiteY17" fmla="*/ 0 h 303043"/>
                    <a:gd name="connsiteX18" fmla="*/ 340679 w 581820"/>
                    <a:gd name="connsiteY18" fmla="*/ 88 h 303043"/>
                    <a:gd name="connsiteX19" fmla="*/ 340781 w 581820"/>
                    <a:gd name="connsiteY19" fmla="*/ 0 h 303043"/>
                    <a:gd name="connsiteX20" fmla="*/ 340915 w 581820"/>
                    <a:gd name="connsiteY20" fmla="*/ 180 h 303043"/>
                    <a:gd name="connsiteX21" fmla="*/ 341124 w 581820"/>
                    <a:gd name="connsiteY21" fmla="*/ 0 h 303043"/>
                    <a:gd name="connsiteX22" fmla="*/ 341126 w 581820"/>
                    <a:gd name="connsiteY22" fmla="*/ 3 h 303043"/>
                    <a:gd name="connsiteX23" fmla="*/ 341131 w 581820"/>
                    <a:gd name="connsiteY23" fmla="*/ 0 h 303043"/>
                    <a:gd name="connsiteX24" fmla="*/ 341133 w 581820"/>
                    <a:gd name="connsiteY24" fmla="*/ 3 h 303043"/>
                    <a:gd name="connsiteX25" fmla="*/ 341137 w 581820"/>
                    <a:gd name="connsiteY25" fmla="*/ 0 h 303043"/>
                    <a:gd name="connsiteX26" fmla="*/ 341140 w 581820"/>
                    <a:gd name="connsiteY26" fmla="*/ 3 h 303043"/>
                    <a:gd name="connsiteX27" fmla="*/ 341144 w 581820"/>
                    <a:gd name="connsiteY27" fmla="*/ 0 h 303043"/>
                    <a:gd name="connsiteX28" fmla="*/ 341166 w 581820"/>
                    <a:gd name="connsiteY28" fmla="*/ 29 h 303043"/>
                    <a:gd name="connsiteX29" fmla="*/ 341199 w 581820"/>
                    <a:gd name="connsiteY29" fmla="*/ 0 h 303043"/>
                    <a:gd name="connsiteX30" fmla="*/ 341203 w 581820"/>
                    <a:gd name="connsiteY30" fmla="*/ 5 h 303043"/>
                    <a:gd name="connsiteX31" fmla="*/ 341210 w 581820"/>
                    <a:gd name="connsiteY31" fmla="*/ 0 h 303043"/>
                    <a:gd name="connsiteX32" fmla="*/ 341214 w 581820"/>
                    <a:gd name="connsiteY32" fmla="*/ 5 h 303043"/>
                    <a:gd name="connsiteX33" fmla="*/ 341220 w 581820"/>
                    <a:gd name="connsiteY33" fmla="*/ 0 h 303043"/>
                    <a:gd name="connsiteX34" fmla="*/ 341225 w 581820"/>
                    <a:gd name="connsiteY34" fmla="*/ 7 h 303043"/>
                    <a:gd name="connsiteX35" fmla="*/ 341233 w 581820"/>
                    <a:gd name="connsiteY35" fmla="*/ 0 h 303043"/>
                    <a:gd name="connsiteX36" fmla="*/ 341239 w 581820"/>
                    <a:gd name="connsiteY36" fmla="*/ 8 h 303043"/>
                    <a:gd name="connsiteX37" fmla="*/ 341248 w 581820"/>
                    <a:gd name="connsiteY37" fmla="*/ 0 h 303043"/>
                    <a:gd name="connsiteX38" fmla="*/ 341452 w 581820"/>
                    <a:gd name="connsiteY38" fmla="*/ 273 h 303043"/>
                    <a:gd name="connsiteX39" fmla="*/ 341767 w 581820"/>
                    <a:gd name="connsiteY39" fmla="*/ 0 h 303043"/>
                    <a:gd name="connsiteX40" fmla="*/ 581820 w 581820"/>
                    <a:gd name="connsiteY40" fmla="*/ 98931 h 303043"/>
                    <a:gd name="connsiteX41" fmla="*/ 0 w 581820"/>
                    <a:gd name="connsiteY41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612 w 581820"/>
                    <a:gd name="connsiteY3" fmla="*/ 113282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0 w 581820"/>
                    <a:gd name="connsiteY10" fmla="*/ 303043 h 303043"/>
                    <a:gd name="connsiteX11" fmla="*/ 340546 w 581820"/>
                    <a:gd name="connsiteY11" fmla="*/ 15 h 303043"/>
                    <a:gd name="connsiteX12" fmla="*/ 340564 w 581820"/>
                    <a:gd name="connsiteY12" fmla="*/ 0 h 303043"/>
                    <a:gd name="connsiteX13" fmla="*/ 340576 w 581820"/>
                    <a:gd name="connsiteY13" fmla="*/ 16 h 303043"/>
                    <a:gd name="connsiteX14" fmla="*/ 340595 w 581820"/>
                    <a:gd name="connsiteY14" fmla="*/ 0 h 303043"/>
                    <a:gd name="connsiteX15" fmla="*/ 340603 w 581820"/>
                    <a:gd name="connsiteY15" fmla="*/ 10 h 303043"/>
                    <a:gd name="connsiteX16" fmla="*/ 340614 w 581820"/>
                    <a:gd name="connsiteY16" fmla="*/ 0 h 303043"/>
                    <a:gd name="connsiteX17" fmla="*/ 340679 w 581820"/>
                    <a:gd name="connsiteY17" fmla="*/ 88 h 303043"/>
                    <a:gd name="connsiteX18" fmla="*/ 340781 w 581820"/>
                    <a:gd name="connsiteY18" fmla="*/ 0 h 303043"/>
                    <a:gd name="connsiteX19" fmla="*/ 340915 w 581820"/>
                    <a:gd name="connsiteY19" fmla="*/ 180 h 303043"/>
                    <a:gd name="connsiteX20" fmla="*/ 341124 w 581820"/>
                    <a:gd name="connsiteY20" fmla="*/ 0 h 303043"/>
                    <a:gd name="connsiteX21" fmla="*/ 341126 w 581820"/>
                    <a:gd name="connsiteY21" fmla="*/ 3 h 303043"/>
                    <a:gd name="connsiteX22" fmla="*/ 341131 w 581820"/>
                    <a:gd name="connsiteY22" fmla="*/ 0 h 303043"/>
                    <a:gd name="connsiteX23" fmla="*/ 341133 w 581820"/>
                    <a:gd name="connsiteY23" fmla="*/ 3 h 303043"/>
                    <a:gd name="connsiteX24" fmla="*/ 341137 w 581820"/>
                    <a:gd name="connsiteY24" fmla="*/ 0 h 303043"/>
                    <a:gd name="connsiteX25" fmla="*/ 341140 w 581820"/>
                    <a:gd name="connsiteY25" fmla="*/ 3 h 303043"/>
                    <a:gd name="connsiteX26" fmla="*/ 341144 w 581820"/>
                    <a:gd name="connsiteY26" fmla="*/ 0 h 303043"/>
                    <a:gd name="connsiteX27" fmla="*/ 341166 w 581820"/>
                    <a:gd name="connsiteY27" fmla="*/ 29 h 303043"/>
                    <a:gd name="connsiteX28" fmla="*/ 341199 w 581820"/>
                    <a:gd name="connsiteY28" fmla="*/ 0 h 303043"/>
                    <a:gd name="connsiteX29" fmla="*/ 341203 w 581820"/>
                    <a:gd name="connsiteY29" fmla="*/ 5 h 303043"/>
                    <a:gd name="connsiteX30" fmla="*/ 341210 w 581820"/>
                    <a:gd name="connsiteY30" fmla="*/ 0 h 303043"/>
                    <a:gd name="connsiteX31" fmla="*/ 341214 w 581820"/>
                    <a:gd name="connsiteY31" fmla="*/ 5 h 303043"/>
                    <a:gd name="connsiteX32" fmla="*/ 341220 w 581820"/>
                    <a:gd name="connsiteY32" fmla="*/ 0 h 303043"/>
                    <a:gd name="connsiteX33" fmla="*/ 341225 w 581820"/>
                    <a:gd name="connsiteY33" fmla="*/ 7 h 303043"/>
                    <a:gd name="connsiteX34" fmla="*/ 341233 w 581820"/>
                    <a:gd name="connsiteY34" fmla="*/ 0 h 303043"/>
                    <a:gd name="connsiteX35" fmla="*/ 341239 w 581820"/>
                    <a:gd name="connsiteY35" fmla="*/ 8 h 303043"/>
                    <a:gd name="connsiteX36" fmla="*/ 341248 w 581820"/>
                    <a:gd name="connsiteY36" fmla="*/ 0 h 303043"/>
                    <a:gd name="connsiteX37" fmla="*/ 341452 w 581820"/>
                    <a:gd name="connsiteY37" fmla="*/ 273 h 303043"/>
                    <a:gd name="connsiteX38" fmla="*/ 341767 w 581820"/>
                    <a:gd name="connsiteY38" fmla="*/ 0 h 303043"/>
                    <a:gd name="connsiteX39" fmla="*/ 581820 w 581820"/>
                    <a:gd name="connsiteY39" fmla="*/ 98931 h 303043"/>
                    <a:gd name="connsiteX40" fmla="*/ 0 w 581820"/>
                    <a:gd name="connsiteY40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613 w 581820"/>
                    <a:gd name="connsiteY3" fmla="*/ 113282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0 w 581820"/>
                    <a:gd name="connsiteY9" fmla="*/ 303043 h 303043"/>
                    <a:gd name="connsiteX10" fmla="*/ 340546 w 581820"/>
                    <a:gd name="connsiteY10" fmla="*/ 15 h 303043"/>
                    <a:gd name="connsiteX11" fmla="*/ 340564 w 581820"/>
                    <a:gd name="connsiteY11" fmla="*/ 0 h 303043"/>
                    <a:gd name="connsiteX12" fmla="*/ 340576 w 581820"/>
                    <a:gd name="connsiteY12" fmla="*/ 16 h 303043"/>
                    <a:gd name="connsiteX13" fmla="*/ 340595 w 581820"/>
                    <a:gd name="connsiteY13" fmla="*/ 0 h 303043"/>
                    <a:gd name="connsiteX14" fmla="*/ 340603 w 581820"/>
                    <a:gd name="connsiteY14" fmla="*/ 10 h 303043"/>
                    <a:gd name="connsiteX15" fmla="*/ 340614 w 581820"/>
                    <a:gd name="connsiteY15" fmla="*/ 0 h 303043"/>
                    <a:gd name="connsiteX16" fmla="*/ 340679 w 581820"/>
                    <a:gd name="connsiteY16" fmla="*/ 88 h 303043"/>
                    <a:gd name="connsiteX17" fmla="*/ 340781 w 581820"/>
                    <a:gd name="connsiteY17" fmla="*/ 0 h 303043"/>
                    <a:gd name="connsiteX18" fmla="*/ 340915 w 581820"/>
                    <a:gd name="connsiteY18" fmla="*/ 180 h 303043"/>
                    <a:gd name="connsiteX19" fmla="*/ 341124 w 581820"/>
                    <a:gd name="connsiteY19" fmla="*/ 0 h 303043"/>
                    <a:gd name="connsiteX20" fmla="*/ 341126 w 581820"/>
                    <a:gd name="connsiteY20" fmla="*/ 3 h 303043"/>
                    <a:gd name="connsiteX21" fmla="*/ 341131 w 581820"/>
                    <a:gd name="connsiteY21" fmla="*/ 0 h 303043"/>
                    <a:gd name="connsiteX22" fmla="*/ 341133 w 581820"/>
                    <a:gd name="connsiteY22" fmla="*/ 3 h 303043"/>
                    <a:gd name="connsiteX23" fmla="*/ 341137 w 581820"/>
                    <a:gd name="connsiteY23" fmla="*/ 0 h 303043"/>
                    <a:gd name="connsiteX24" fmla="*/ 341140 w 581820"/>
                    <a:gd name="connsiteY24" fmla="*/ 3 h 303043"/>
                    <a:gd name="connsiteX25" fmla="*/ 341144 w 581820"/>
                    <a:gd name="connsiteY25" fmla="*/ 0 h 303043"/>
                    <a:gd name="connsiteX26" fmla="*/ 341166 w 581820"/>
                    <a:gd name="connsiteY26" fmla="*/ 29 h 303043"/>
                    <a:gd name="connsiteX27" fmla="*/ 341199 w 581820"/>
                    <a:gd name="connsiteY27" fmla="*/ 0 h 303043"/>
                    <a:gd name="connsiteX28" fmla="*/ 341203 w 581820"/>
                    <a:gd name="connsiteY28" fmla="*/ 5 h 303043"/>
                    <a:gd name="connsiteX29" fmla="*/ 341210 w 581820"/>
                    <a:gd name="connsiteY29" fmla="*/ 0 h 303043"/>
                    <a:gd name="connsiteX30" fmla="*/ 341214 w 581820"/>
                    <a:gd name="connsiteY30" fmla="*/ 5 h 303043"/>
                    <a:gd name="connsiteX31" fmla="*/ 341220 w 581820"/>
                    <a:gd name="connsiteY31" fmla="*/ 0 h 303043"/>
                    <a:gd name="connsiteX32" fmla="*/ 341225 w 581820"/>
                    <a:gd name="connsiteY32" fmla="*/ 7 h 303043"/>
                    <a:gd name="connsiteX33" fmla="*/ 341233 w 581820"/>
                    <a:gd name="connsiteY33" fmla="*/ 0 h 303043"/>
                    <a:gd name="connsiteX34" fmla="*/ 341239 w 581820"/>
                    <a:gd name="connsiteY34" fmla="*/ 8 h 303043"/>
                    <a:gd name="connsiteX35" fmla="*/ 341248 w 581820"/>
                    <a:gd name="connsiteY35" fmla="*/ 0 h 303043"/>
                    <a:gd name="connsiteX36" fmla="*/ 341452 w 581820"/>
                    <a:gd name="connsiteY36" fmla="*/ 273 h 303043"/>
                    <a:gd name="connsiteX37" fmla="*/ 341767 w 581820"/>
                    <a:gd name="connsiteY37" fmla="*/ 0 h 303043"/>
                    <a:gd name="connsiteX38" fmla="*/ 581820 w 581820"/>
                    <a:gd name="connsiteY38" fmla="*/ 98931 h 303043"/>
                    <a:gd name="connsiteX39" fmla="*/ 0 w 581820"/>
                    <a:gd name="connsiteY39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92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0 w 581820"/>
                    <a:gd name="connsiteY8" fmla="*/ 303043 h 303043"/>
                    <a:gd name="connsiteX9" fmla="*/ 340546 w 581820"/>
                    <a:gd name="connsiteY9" fmla="*/ 15 h 303043"/>
                    <a:gd name="connsiteX10" fmla="*/ 340564 w 581820"/>
                    <a:gd name="connsiteY10" fmla="*/ 0 h 303043"/>
                    <a:gd name="connsiteX11" fmla="*/ 340576 w 581820"/>
                    <a:gd name="connsiteY11" fmla="*/ 16 h 303043"/>
                    <a:gd name="connsiteX12" fmla="*/ 340595 w 581820"/>
                    <a:gd name="connsiteY12" fmla="*/ 0 h 303043"/>
                    <a:gd name="connsiteX13" fmla="*/ 340603 w 581820"/>
                    <a:gd name="connsiteY13" fmla="*/ 10 h 303043"/>
                    <a:gd name="connsiteX14" fmla="*/ 340614 w 581820"/>
                    <a:gd name="connsiteY14" fmla="*/ 0 h 303043"/>
                    <a:gd name="connsiteX15" fmla="*/ 340679 w 581820"/>
                    <a:gd name="connsiteY15" fmla="*/ 88 h 303043"/>
                    <a:gd name="connsiteX16" fmla="*/ 340781 w 581820"/>
                    <a:gd name="connsiteY16" fmla="*/ 0 h 303043"/>
                    <a:gd name="connsiteX17" fmla="*/ 340915 w 581820"/>
                    <a:gd name="connsiteY17" fmla="*/ 180 h 303043"/>
                    <a:gd name="connsiteX18" fmla="*/ 341124 w 581820"/>
                    <a:gd name="connsiteY18" fmla="*/ 0 h 303043"/>
                    <a:gd name="connsiteX19" fmla="*/ 341126 w 581820"/>
                    <a:gd name="connsiteY19" fmla="*/ 3 h 303043"/>
                    <a:gd name="connsiteX20" fmla="*/ 341131 w 581820"/>
                    <a:gd name="connsiteY20" fmla="*/ 0 h 303043"/>
                    <a:gd name="connsiteX21" fmla="*/ 341133 w 581820"/>
                    <a:gd name="connsiteY21" fmla="*/ 3 h 303043"/>
                    <a:gd name="connsiteX22" fmla="*/ 341137 w 581820"/>
                    <a:gd name="connsiteY22" fmla="*/ 0 h 303043"/>
                    <a:gd name="connsiteX23" fmla="*/ 341140 w 581820"/>
                    <a:gd name="connsiteY23" fmla="*/ 3 h 303043"/>
                    <a:gd name="connsiteX24" fmla="*/ 341144 w 581820"/>
                    <a:gd name="connsiteY24" fmla="*/ 0 h 303043"/>
                    <a:gd name="connsiteX25" fmla="*/ 341166 w 581820"/>
                    <a:gd name="connsiteY25" fmla="*/ 29 h 303043"/>
                    <a:gd name="connsiteX26" fmla="*/ 341199 w 581820"/>
                    <a:gd name="connsiteY26" fmla="*/ 0 h 303043"/>
                    <a:gd name="connsiteX27" fmla="*/ 341203 w 581820"/>
                    <a:gd name="connsiteY27" fmla="*/ 5 h 303043"/>
                    <a:gd name="connsiteX28" fmla="*/ 341210 w 581820"/>
                    <a:gd name="connsiteY28" fmla="*/ 0 h 303043"/>
                    <a:gd name="connsiteX29" fmla="*/ 341214 w 581820"/>
                    <a:gd name="connsiteY29" fmla="*/ 5 h 303043"/>
                    <a:gd name="connsiteX30" fmla="*/ 341220 w 581820"/>
                    <a:gd name="connsiteY30" fmla="*/ 0 h 303043"/>
                    <a:gd name="connsiteX31" fmla="*/ 341225 w 581820"/>
                    <a:gd name="connsiteY31" fmla="*/ 7 h 303043"/>
                    <a:gd name="connsiteX32" fmla="*/ 341233 w 581820"/>
                    <a:gd name="connsiteY32" fmla="*/ 0 h 303043"/>
                    <a:gd name="connsiteX33" fmla="*/ 341239 w 581820"/>
                    <a:gd name="connsiteY33" fmla="*/ 8 h 303043"/>
                    <a:gd name="connsiteX34" fmla="*/ 341248 w 581820"/>
                    <a:gd name="connsiteY34" fmla="*/ 0 h 303043"/>
                    <a:gd name="connsiteX35" fmla="*/ 341452 w 581820"/>
                    <a:gd name="connsiteY35" fmla="*/ 273 h 303043"/>
                    <a:gd name="connsiteX36" fmla="*/ 341767 w 581820"/>
                    <a:gd name="connsiteY36" fmla="*/ 0 h 303043"/>
                    <a:gd name="connsiteX37" fmla="*/ 581820 w 581820"/>
                    <a:gd name="connsiteY37" fmla="*/ 98931 h 303043"/>
                    <a:gd name="connsiteX38" fmla="*/ 0 w 581820"/>
                    <a:gd name="connsiteY38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645 w 581820"/>
                    <a:gd name="connsiteY3" fmla="*/ 113281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0 w 581820"/>
                    <a:gd name="connsiteY7" fmla="*/ 303043 h 303043"/>
                    <a:gd name="connsiteX8" fmla="*/ 340546 w 581820"/>
                    <a:gd name="connsiteY8" fmla="*/ 15 h 303043"/>
                    <a:gd name="connsiteX9" fmla="*/ 340564 w 581820"/>
                    <a:gd name="connsiteY9" fmla="*/ 0 h 303043"/>
                    <a:gd name="connsiteX10" fmla="*/ 340576 w 581820"/>
                    <a:gd name="connsiteY10" fmla="*/ 16 h 303043"/>
                    <a:gd name="connsiteX11" fmla="*/ 340595 w 581820"/>
                    <a:gd name="connsiteY11" fmla="*/ 0 h 303043"/>
                    <a:gd name="connsiteX12" fmla="*/ 340603 w 581820"/>
                    <a:gd name="connsiteY12" fmla="*/ 10 h 303043"/>
                    <a:gd name="connsiteX13" fmla="*/ 340614 w 581820"/>
                    <a:gd name="connsiteY13" fmla="*/ 0 h 303043"/>
                    <a:gd name="connsiteX14" fmla="*/ 340679 w 581820"/>
                    <a:gd name="connsiteY14" fmla="*/ 88 h 303043"/>
                    <a:gd name="connsiteX15" fmla="*/ 340781 w 581820"/>
                    <a:gd name="connsiteY15" fmla="*/ 0 h 303043"/>
                    <a:gd name="connsiteX16" fmla="*/ 340915 w 581820"/>
                    <a:gd name="connsiteY16" fmla="*/ 180 h 303043"/>
                    <a:gd name="connsiteX17" fmla="*/ 341124 w 581820"/>
                    <a:gd name="connsiteY17" fmla="*/ 0 h 303043"/>
                    <a:gd name="connsiteX18" fmla="*/ 341126 w 581820"/>
                    <a:gd name="connsiteY18" fmla="*/ 3 h 303043"/>
                    <a:gd name="connsiteX19" fmla="*/ 341131 w 581820"/>
                    <a:gd name="connsiteY19" fmla="*/ 0 h 303043"/>
                    <a:gd name="connsiteX20" fmla="*/ 341133 w 581820"/>
                    <a:gd name="connsiteY20" fmla="*/ 3 h 303043"/>
                    <a:gd name="connsiteX21" fmla="*/ 341137 w 581820"/>
                    <a:gd name="connsiteY21" fmla="*/ 0 h 303043"/>
                    <a:gd name="connsiteX22" fmla="*/ 341140 w 581820"/>
                    <a:gd name="connsiteY22" fmla="*/ 3 h 303043"/>
                    <a:gd name="connsiteX23" fmla="*/ 341144 w 581820"/>
                    <a:gd name="connsiteY23" fmla="*/ 0 h 303043"/>
                    <a:gd name="connsiteX24" fmla="*/ 341166 w 581820"/>
                    <a:gd name="connsiteY24" fmla="*/ 29 h 303043"/>
                    <a:gd name="connsiteX25" fmla="*/ 341199 w 581820"/>
                    <a:gd name="connsiteY25" fmla="*/ 0 h 303043"/>
                    <a:gd name="connsiteX26" fmla="*/ 341203 w 581820"/>
                    <a:gd name="connsiteY26" fmla="*/ 5 h 303043"/>
                    <a:gd name="connsiteX27" fmla="*/ 341210 w 581820"/>
                    <a:gd name="connsiteY27" fmla="*/ 0 h 303043"/>
                    <a:gd name="connsiteX28" fmla="*/ 341214 w 581820"/>
                    <a:gd name="connsiteY28" fmla="*/ 5 h 303043"/>
                    <a:gd name="connsiteX29" fmla="*/ 341220 w 581820"/>
                    <a:gd name="connsiteY29" fmla="*/ 0 h 303043"/>
                    <a:gd name="connsiteX30" fmla="*/ 341225 w 581820"/>
                    <a:gd name="connsiteY30" fmla="*/ 7 h 303043"/>
                    <a:gd name="connsiteX31" fmla="*/ 341233 w 581820"/>
                    <a:gd name="connsiteY31" fmla="*/ 0 h 303043"/>
                    <a:gd name="connsiteX32" fmla="*/ 341239 w 581820"/>
                    <a:gd name="connsiteY32" fmla="*/ 8 h 303043"/>
                    <a:gd name="connsiteX33" fmla="*/ 341248 w 581820"/>
                    <a:gd name="connsiteY33" fmla="*/ 0 h 303043"/>
                    <a:gd name="connsiteX34" fmla="*/ 341452 w 581820"/>
                    <a:gd name="connsiteY34" fmla="*/ 273 h 303043"/>
                    <a:gd name="connsiteX35" fmla="*/ 341767 w 581820"/>
                    <a:gd name="connsiteY35" fmla="*/ 0 h 303043"/>
                    <a:gd name="connsiteX36" fmla="*/ 581820 w 581820"/>
                    <a:gd name="connsiteY36" fmla="*/ 98931 h 303043"/>
                    <a:gd name="connsiteX37" fmla="*/ 0 w 581820"/>
                    <a:gd name="connsiteY37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2 w 581820"/>
                    <a:gd name="connsiteY3" fmla="*/ 113303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0 w 581820"/>
                    <a:gd name="connsiteY6" fmla="*/ 303043 h 303043"/>
                    <a:gd name="connsiteX7" fmla="*/ 340546 w 581820"/>
                    <a:gd name="connsiteY7" fmla="*/ 15 h 303043"/>
                    <a:gd name="connsiteX8" fmla="*/ 340564 w 581820"/>
                    <a:gd name="connsiteY8" fmla="*/ 0 h 303043"/>
                    <a:gd name="connsiteX9" fmla="*/ 340576 w 581820"/>
                    <a:gd name="connsiteY9" fmla="*/ 16 h 303043"/>
                    <a:gd name="connsiteX10" fmla="*/ 340595 w 581820"/>
                    <a:gd name="connsiteY10" fmla="*/ 0 h 303043"/>
                    <a:gd name="connsiteX11" fmla="*/ 340603 w 581820"/>
                    <a:gd name="connsiteY11" fmla="*/ 10 h 303043"/>
                    <a:gd name="connsiteX12" fmla="*/ 340614 w 581820"/>
                    <a:gd name="connsiteY12" fmla="*/ 0 h 303043"/>
                    <a:gd name="connsiteX13" fmla="*/ 340679 w 581820"/>
                    <a:gd name="connsiteY13" fmla="*/ 88 h 303043"/>
                    <a:gd name="connsiteX14" fmla="*/ 340781 w 581820"/>
                    <a:gd name="connsiteY14" fmla="*/ 0 h 303043"/>
                    <a:gd name="connsiteX15" fmla="*/ 340915 w 581820"/>
                    <a:gd name="connsiteY15" fmla="*/ 180 h 303043"/>
                    <a:gd name="connsiteX16" fmla="*/ 341124 w 581820"/>
                    <a:gd name="connsiteY16" fmla="*/ 0 h 303043"/>
                    <a:gd name="connsiteX17" fmla="*/ 341126 w 581820"/>
                    <a:gd name="connsiteY17" fmla="*/ 3 h 303043"/>
                    <a:gd name="connsiteX18" fmla="*/ 341131 w 581820"/>
                    <a:gd name="connsiteY18" fmla="*/ 0 h 303043"/>
                    <a:gd name="connsiteX19" fmla="*/ 341133 w 581820"/>
                    <a:gd name="connsiteY19" fmla="*/ 3 h 303043"/>
                    <a:gd name="connsiteX20" fmla="*/ 341137 w 581820"/>
                    <a:gd name="connsiteY20" fmla="*/ 0 h 303043"/>
                    <a:gd name="connsiteX21" fmla="*/ 341140 w 581820"/>
                    <a:gd name="connsiteY21" fmla="*/ 3 h 303043"/>
                    <a:gd name="connsiteX22" fmla="*/ 341144 w 581820"/>
                    <a:gd name="connsiteY22" fmla="*/ 0 h 303043"/>
                    <a:gd name="connsiteX23" fmla="*/ 341166 w 581820"/>
                    <a:gd name="connsiteY23" fmla="*/ 29 h 303043"/>
                    <a:gd name="connsiteX24" fmla="*/ 341199 w 581820"/>
                    <a:gd name="connsiteY24" fmla="*/ 0 h 303043"/>
                    <a:gd name="connsiteX25" fmla="*/ 341203 w 581820"/>
                    <a:gd name="connsiteY25" fmla="*/ 5 h 303043"/>
                    <a:gd name="connsiteX26" fmla="*/ 341210 w 581820"/>
                    <a:gd name="connsiteY26" fmla="*/ 0 h 303043"/>
                    <a:gd name="connsiteX27" fmla="*/ 341214 w 581820"/>
                    <a:gd name="connsiteY27" fmla="*/ 5 h 303043"/>
                    <a:gd name="connsiteX28" fmla="*/ 341220 w 581820"/>
                    <a:gd name="connsiteY28" fmla="*/ 0 h 303043"/>
                    <a:gd name="connsiteX29" fmla="*/ 341225 w 581820"/>
                    <a:gd name="connsiteY29" fmla="*/ 7 h 303043"/>
                    <a:gd name="connsiteX30" fmla="*/ 341233 w 581820"/>
                    <a:gd name="connsiteY30" fmla="*/ 0 h 303043"/>
                    <a:gd name="connsiteX31" fmla="*/ 341239 w 581820"/>
                    <a:gd name="connsiteY31" fmla="*/ 8 h 303043"/>
                    <a:gd name="connsiteX32" fmla="*/ 341248 w 581820"/>
                    <a:gd name="connsiteY32" fmla="*/ 0 h 303043"/>
                    <a:gd name="connsiteX33" fmla="*/ 341452 w 581820"/>
                    <a:gd name="connsiteY33" fmla="*/ 273 h 303043"/>
                    <a:gd name="connsiteX34" fmla="*/ 341767 w 581820"/>
                    <a:gd name="connsiteY34" fmla="*/ 0 h 303043"/>
                    <a:gd name="connsiteX35" fmla="*/ 581820 w 581820"/>
                    <a:gd name="connsiteY35" fmla="*/ 98931 h 303043"/>
                    <a:gd name="connsiteX36" fmla="*/ 0 w 581820"/>
                    <a:gd name="connsiteY36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0 w 581820"/>
                    <a:gd name="connsiteY3" fmla="*/ 303043 h 303043"/>
                    <a:gd name="connsiteX4" fmla="*/ 340546 w 581820"/>
                    <a:gd name="connsiteY4" fmla="*/ 15 h 303043"/>
                    <a:gd name="connsiteX5" fmla="*/ 340564 w 581820"/>
                    <a:gd name="connsiteY5" fmla="*/ 0 h 303043"/>
                    <a:gd name="connsiteX6" fmla="*/ 340576 w 581820"/>
                    <a:gd name="connsiteY6" fmla="*/ 16 h 303043"/>
                    <a:gd name="connsiteX7" fmla="*/ 340595 w 581820"/>
                    <a:gd name="connsiteY7" fmla="*/ 0 h 303043"/>
                    <a:gd name="connsiteX8" fmla="*/ 340603 w 581820"/>
                    <a:gd name="connsiteY8" fmla="*/ 10 h 303043"/>
                    <a:gd name="connsiteX9" fmla="*/ 340614 w 581820"/>
                    <a:gd name="connsiteY9" fmla="*/ 0 h 303043"/>
                    <a:gd name="connsiteX10" fmla="*/ 340679 w 581820"/>
                    <a:gd name="connsiteY10" fmla="*/ 88 h 303043"/>
                    <a:gd name="connsiteX11" fmla="*/ 340781 w 581820"/>
                    <a:gd name="connsiteY11" fmla="*/ 0 h 303043"/>
                    <a:gd name="connsiteX12" fmla="*/ 340915 w 581820"/>
                    <a:gd name="connsiteY12" fmla="*/ 180 h 303043"/>
                    <a:gd name="connsiteX13" fmla="*/ 341124 w 581820"/>
                    <a:gd name="connsiteY13" fmla="*/ 0 h 303043"/>
                    <a:gd name="connsiteX14" fmla="*/ 341126 w 581820"/>
                    <a:gd name="connsiteY14" fmla="*/ 3 h 303043"/>
                    <a:gd name="connsiteX15" fmla="*/ 341131 w 581820"/>
                    <a:gd name="connsiteY15" fmla="*/ 0 h 303043"/>
                    <a:gd name="connsiteX16" fmla="*/ 341133 w 581820"/>
                    <a:gd name="connsiteY16" fmla="*/ 3 h 303043"/>
                    <a:gd name="connsiteX17" fmla="*/ 341137 w 581820"/>
                    <a:gd name="connsiteY17" fmla="*/ 0 h 303043"/>
                    <a:gd name="connsiteX18" fmla="*/ 341140 w 581820"/>
                    <a:gd name="connsiteY18" fmla="*/ 3 h 303043"/>
                    <a:gd name="connsiteX19" fmla="*/ 341144 w 581820"/>
                    <a:gd name="connsiteY19" fmla="*/ 0 h 303043"/>
                    <a:gd name="connsiteX20" fmla="*/ 341166 w 581820"/>
                    <a:gd name="connsiteY20" fmla="*/ 29 h 303043"/>
                    <a:gd name="connsiteX21" fmla="*/ 341199 w 581820"/>
                    <a:gd name="connsiteY21" fmla="*/ 0 h 303043"/>
                    <a:gd name="connsiteX22" fmla="*/ 341203 w 581820"/>
                    <a:gd name="connsiteY22" fmla="*/ 5 h 303043"/>
                    <a:gd name="connsiteX23" fmla="*/ 341210 w 581820"/>
                    <a:gd name="connsiteY23" fmla="*/ 0 h 303043"/>
                    <a:gd name="connsiteX24" fmla="*/ 341214 w 581820"/>
                    <a:gd name="connsiteY24" fmla="*/ 5 h 303043"/>
                    <a:gd name="connsiteX25" fmla="*/ 341220 w 581820"/>
                    <a:gd name="connsiteY25" fmla="*/ 0 h 303043"/>
                    <a:gd name="connsiteX26" fmla="*/ 341225 w 581820"/>
                    <a:gd name="connsiteY26" fmla="*/ 7 h 303043"/>
                    <a:gd name="connsiteX27" fmla="*/ 341233 w 581820"/>
                    <a:gd name="connsiteY27" fmla="*/ 0 h 303043"/>
                    <a:gd name="connsiteX28" fmla="*/ 341239 w 581820"/>
                    <a:gd name="connsiteY28" fmla="*/ 8 h 303043"/>
                    <a:gd name="connsiteX29" fmla="*/ 341248 w 581820"/>
                    <a:gd name="connsiteY29" fmla="*/ 0 h 303043"/>
                    <a:gd name="connsiteX30" fmla="*/ 341452 w 581820"/>
                    <a:gd name="connsiteY30" fmla="*/ 273 h 303043"/>
                    <a:gd name="connsiteX31" fmla="*/ 341767 w 581820"/>
                    <a:gd name="connsiteY31" fmla="*/ 0 h 303043"/>
                    <a:gd name="connsiteX32" fmla="*/ 581820 w 581820"/>
                    <a:gd name="connsiteY32" fmla="*/ 98931 h 303043"/>
                    <a:gd name="connsiteX33" fmla="*/ 0 w 581820"/>
                    <a:gd name="connsiteY33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74895"/>
                    <a:gd name="connsiteY0" fmla="*/ 309968 h 309968"/>
                    <a:gd name="connsiteX1" fmla="*/ 333621 w 574895"/>
                    <a:gd name="connsiteY1" fmla="*/ 15 h 309968"/>
                    <a:gd name="connsiteX2" fmla="*/ 333639 w 574895"/>
                    <a:gd name="connsiteY2" fmla="*/ 0 h 309968"/>
                    <a:gd name="connsiteX3" fmla="*/ 333651 w 574895"/>
                    <a:gd name="connsiteY3" fmla="*/ 16 h 309968"/>
                    <a:gd name="connsiteX4" fmla="*/ 333670 w 574895"/>
                    <a:gd name="connsiteY4" fmla="*/ 0 h 309968"/>
                    <a:gd name="connsiteX5" fmla="*/ 333678 w 574895"/>
                    <a:gd name="connsiteY5" fmla="*/ 10 h 309968"/>
                    <a:gd name="connsiteX6" fmla="*/ 333689 w 574895"/>
                    <a:gd name="connsiteY6" fmla="*/ 0 h 309968"/>
                    <a:gd name="connsiteX7" fmla="*/ 333754 w 574895"/>
                    <a:gd name="connsiteY7" fmla="*/ 88 h 309968"/>
                    <a:gd name="connsiteX8" fmla="*/ 333856 w 574895"/>
                    <a:gd name="connsiteY8" fmla="*/ 0 h 309968"/>
                    <a:gd name="connsiteX9" fmla="*/ 333990 w 574895"/>
                    <a:gd name="connsiteY9" fmla="*/ 180 h 309968"/>
                    <a:gd name="connsiteX10" fmla="*/ 334199 w 574895"/>
                    <a:gd name="connsiteY10" fmla="*/ 0 h 309968"/>
                    <a:gd name="connsiteX11" fmla="*/ 334201 w 574895"/>
                    <a:gd name="connsiteY11" fmla="*/ 3 h 309968"/>
                    <a:gd name="connsiteX12" fmla="*/ 334206 w 574895"/>
                    <a:gd name="connsiteY12" fmla="*/ 0 h 309968"/>
                    <a:gd name="connsiteX13" fmla="*/ 334208 w 574895"/>
                    <a:gd name="connsiteY13" fmla="*/ 3 h 309968"/>
                    <a:gd name="connsiteX14" fmla="*/ 334212 w 574895"/>
                    <a:gd name="connsiteY14" fmla="*/ 0 h 309968"/>
                    <a:gd name="connsiteX15" fmla="*/ 334215 w 574895"/>
                    <a:gd name="connsiteY15" fmla="*/ 3 h 309968"/>
                    <a:gd name="connsiteX16" fmla="*/ 334219 w 574895"/>
                    <a:gd name="connsiteY16" fmla="*/ 0 h 309968"/>
                    <a:gd name="connsiteX17" fmla="*/ 334241 w 574895"/>
                    <a:gd name="connsiteY17" fmla="*/ 29 h 309968"/>
                    <a:gd name="connsiteX18" fmla="*/ 334274 w 574895"/>
                    <a:gd name="connsiteY18" fmla="*/ 0 h 309968"/>
                    <a:gd name="connsiteX19" fmla="*/ 334278 w 574895"/>
                    <a:gd name="connsiteY19" fmla="*/ 5 h 309968"/>
                    <a:gd name="connsiteX20" fmla="*/ 334285 w 574895"/>
                    <a:gd name="connsiteY20" fmla="*/ 0 h 309968"/>
                    <a:gd name="connsiteX21" fmla="*/ 334289 w 574895"/>
                    <a:gd name="connsiteY21" fmla="*/ 5 h 309968"/>
                    <a:gd name="connsiteX22" fmla="*/ 334295 w 574895"/>
                    <a:gd name="connsiteY22" fmla="*/ 0 h 309968"/>
                    <a:gd name="connsiteX23" fmla="*/ 334300 w 574895"/>
                    <a:gd name="connsiteY23" fmla="*/ 7 h 309968"/>
                    <a:gd name="connsiteX24" fmla="*/ 334308 w 574895"/>
                    <a:gd name="connsiteY24" fmla="*/ 0 h 309968"/>
                    <a:gd name="connsiteX25" fmla="*/ 334314 w 574895"/>
                    <a:gd name="connsiteY25" fmla="*/ 8 h 309968"/>
                    <a:gd name="connsiteX26" fmla="*/ 334323 w 574895"/>
                    <a:gd name="connsiteY26" fmla="*/ 0 h 309968"/>
                    <a:gd name="connsiteX27" fmla="*/ 334527 w 574895"/>
                    <a:gd name="connsiteY27" fmla="*/ 273 h 309968"/>
                    <a:gd name="connsiteX28" fmla="*/ 334842 w 574895"/>
                    <a:gd name="connsiteY28" fmla="*/ 0 h 309968"/>
                    <a:gd name="connsiteX29" fmla="*/ 574895 w 574895"/>
                    <a:gd name="connsiteY29" fmla="*/ 98931 h 309968"/>
                    <a:gd name="connsiteX30" fmla="*/ 0 w 574895"/>
                    <a:gd name="connsiteY30" fmla="*/ 309968 h 309968"/>
                    <a:gd name="connsiteX0" fmla="*/ 0 w 577665"/>
                    <a:gd name="connsiteY0" fmla="*/ 303044 h 303044"/>
                    <a:gd name="connsiteX1" fmla="*/ 336391 w 577665"/>
                    <a:gd name="connsiteY1" fmla="*/ 15 h 303044"/>
                    <a:gd name="connsiteX2" fmla="*/ 336409 w 577665"/>
                    <a:gd name="connsiteY2" fmla="*/ 0 h 303044"/>
                    <a:gd name="connsiteX3" fmla="*/ 336421 w 577665"/>
                    <a:gd name="connsiteY3" fmla="*/ 16 h 303044"/>
                    <a:gd name="connsiteX4" fmla="*/ 336440 w 577665"/>
                    <a:gd name="connsiteY4" fmla="*/ 0 h 303044"/>
                    <a:gd name="connsiteX5" fmla="*/ 336448 w 577665"/>
                    <a:gd name="connsiteY5" fmla="*/ 10 h 303044"/>
                    <a:gd name="connsiteX6" fmla="*/ 336459 w 577665"/>
                    <a:gd name="connsiteY6" fmla="*/ 0 h 303044"/>
                    <a:gd name="connsiteX7" fmla="*/ 336524 w 577665"/>
                    <a:gd name="connsiteY7" fmla="*/ 88 h 303044"/>
                    <a:gd name="connsiteX8" fmla="*/ 336626 w 577665"/>
                    <a:gd name="connsiteY8" fmla="*/ 0 h 303044"/>
                    <a:gd name="connsiteX9" fmla="*/ 336760 w 577665"/>
                    <a:gd name="connsiteY9" fmla="*/ 180 h 303044"/>
                    <a:gd name="connsiteX10" fmla="*/ 336969 w 577665"/>
                    <a:gd name="connsiteY10" fmla="*/ 0 h 303044"/>
                    <a:gd name="connsiteX11" fmla="*/ 336971 w 577665"/>
                    <a:gd name="connsiteY11" fmla="*/ 3 h 303044"/>
                    <a:gd name="connsiteX12" fmla="*/ 336976 w 577665"/>
                    <a:gd name="connsiteY12" fmla="*/ 0 h 303044"/>
                    <a:gd name="connsiteX13" fmla="*/ 336978 w 577665"/>
                    <a:gd name="connsiteY13" fmla="*/ 3 h 303044"/>
                    <a:gd name="connsiteX14" fmla="*/ 336982 w 577665"/>
                    <a:gd name="connsiteY14" fmla="*/ 0 h 303044"/>
                    <a:gd name="connsiteX15" fmla="*/ 336985 w 577665"/>
                    <a:gd name="connsiteY15" fmla="*/ 3 h 303044"/>
                    <a:gd name="connsiteX16" fmla="*/ 336989 w 577665"/>
                    <a:gd name="connsiteY16" fmla="*/ 0 h 303044"/>
                    <a:gd name="connsiteX17" fmla="*/ 337011 w 577665"/>
                    <a:gd name="connsiteY17" fmla="*/ 29 h 303044"/>
                    <a:gd name="connsiteX18" fmla="*/ 337044 w 577665"/>
                    <a:gd name="connsiteY18" fmla="*/ 0 h 303044"/>
                    <a:gd name="connsiteX19" fmla="*/ 337048 w 577665"/>
                    <a:gd name="connsiteY19" fmla="*/ 5 h 303044"/>
                    <a:gd name="connsiteX20" fmla="*/ 337055 w 577665"/>
                    <a:gd name="connsiteY20" fmla="*/ 0 h 303044"/>
                    <a:gd name="connsiteX21" fmla="*/ 337059 w 577665"/>
                    <a:gd name="connsiteY21" fmla="*/ 5 h 303044"/>
                    <a:gd name="connsiteX22" fmla="*/ 337065 w 577665"/>
                    <a:gd name="connsiteY22" fmla="*/ 0 h 303044"/>
                    <a:gd name="connsiteX23" fmla="*/ 337070 w 577665"/>
                    <a:gd name="connsiteY23" fmla="*/ 7 h 303044"/>
                    <a:gd name="connsiteX24" fmla="*/ 337078 w 577665"/>
                    <a:gd name="connsiteY24" fmla="*/ 0 h 303044"/>
                    <a:gd name="connsiteX25" fmla="*/ 337084 w 577665"/>
                    <a:gd name="connsiteY25" fmla="*/ 8 h 303044"/>
                    <a:gd name="connsiteX26" fmla="*/ 337093 w 577665"/>
                    <a:gd name="connsiteY26" fmla="*/ 0 h 303044"/>
                    <a:gd name="connsiteX27" fmla="*/ 337297 w 577665"/>
                    <a:gd name="connsiteY27" fmla="*/ 273 h 303044"/>
                    <a:gd name="connsiteX28" fmla="*/ 337612 w 577665"/>
                    <a:gd name="connsiteY28" fmla="*/ 0 h 303044"/>
                    <a:gd name="connsiteX29" fmla="*/ 577665 w 577665"/>
                    <a:gd name="connsiteY29" fmla="*/ 98931 h 303044"/>
                    <a:gd name="connsiteX30" fmla="*/ 0 w 577665"/>
                    <a:gd name="connsiteY30" fmla="*/ 303044 h 303044"/>
                    <a:gd name="connsiteX0" fmla="*/ 0 w 577665"/>
                    <a:gd name="connsiteY0" fmla="*/ 303044 h 303044"/>
                    <a:gd name="connsiteX1" fmla="*/ 336391 w 577665"/>
                    <a:gd name="connsiteY1" fmla="*/ 15 h 303044"/>
                    <a:gd name="connsiteX2" fmla="*/ 336409 w 577665"/>
                    <a:gd name="connsiteY2" fmla="*/ 0 h 303044"/>
                    <a:gd name="connsiteX3" fmla="*/ 336421 w 577665"/>
                    <a:gd name="connsiteY3" fmla="*/ 16 h 303044"/>
                    <a:gd name="connsiteX4" fmla="*/ 336440 w 577665"/>
                    <a:gd name="connsiteY4" fmla="*/ 0 h 303044"/>
                    <a:gd name="connsiteX5" fmla="*/ 336448 w 577665"/>
                    <a:gd name="connsiteY5" fmla="*/ 10 h 303044"/>
                    <a:gd name="connsiteX6" fmla="*/ 336459 w 577665"/>
                    <a:gd name="connsiteY6" fmla="*/ 0 h 303044"/>
                    <a:gd name="connsiteX7" fmla="*/ 336524 w 577665"/>
                    <a:gd name="connsiteY7" fmla="*/ 88 h 303044"/>
                    <a:gd name="connsiteX8" fmla="*/ 336626 w 577665"/>
                    <a:gd name="connsiteY8" fmla="*/ 0 h 303044"/>
                    <a:gd name="connsiteX9" fmla="*/ 336760 w 577665"/>
                    <a:gd name="connsiteY9" fmla="*/ 180 h 303044"/>
                    <a:gd name="connsiteX10" fmla="*/ 336969 w 577665"/>
                    <a:gd name="connsiteY10" fmla="*/ 0 h 303044"/>
                    <a:gd name="connsiteX11" fmla="*/ 336971 w 577665"/>
                    <a:gd name="connsiteY11" fmla="*/ 3 h 303044"/>
                    <a:gd name="connsiteX12" fmla="*/ 336976 w 577665"/>
                    <a:gd name="connsiteY12" fmla="*/ 0 h 303044"/>
                    <a:gd name="connsiteX13" fmla="*/ 336978 w 577665"/>
                    <a:gd name="connsiteY13" fmla="*/ 3 h 303044"/>
                    <a:gd name="connsiteX14" fmla="*/ 336982 w 577665"/>
                    <a:gd name="connsiteY14" fmla="*/ 0 h 303044"/>
                    <a:gd name="connsiteX15" fmla="*/ 336985 w 577665"/>
                    <a:gd name="connsiteY15" fmla="*/ 3 h 303044"/>
                    <a:gd name="connsiteX16" fmla="*/ 336989 w 577665"/>
                    <a:gd name="connsiteY16" fmla="*/ 0 h 303044"/>
                    <a:gd name="connsiteX17" fmla="*/ 337011 w 577665"/>
                    <a:gd name="connsiteY17" fmla="*/ 29 h 303044"/>
                    <a:gd name="connsiteX18" fmla="*/ 337044 w 577665"/>
                    <a:gd name="connsiteY18" fmla="*/ 0 h 303044"/>
                    <a:gd name="connsiteX19" fmla="*/ 337048 w 577665"/>
                    <a:gd name="connsiteY19" fmla="*/ 5 h 303044"/>
                    <a:gd name="connsiteX20" fmla="*/ 337055 w 577665"/>
                    <a:gd name="connsiteY20" fmla="*/ 0 h 303044"/>
                    <a:gd name="connsiteX21" fmla="*/ 337059 w 577665"/>
                    <a:gd name="connsiteY21" fmla="*/ 5 h 303044"/>
                    <a:gd name="connsiteX22" fmla="*/ 337065 w 577665"/>
                    <a:gd name="connsiteY22" fmla="*/ 0 h 303044"/>
                    <a:gd name="connsiteX23" fmla="*/ 337070 w 577665"/>
                    <a:gd name="connsiteY23" fmla="*/ 7 h 303044"/>
                    <a:gd name="connsiteX24" fmla="*/ 337078 w 577665"/>
                    <a:gd name="connsiteY24" fmla="*/ 0 h 303044"/>
                    <a:gd name="connsiteX25" fmla="*/ 337084 w 577665"/>
                    <a:gd name="connsiteY25" fmla="*/ 8 h 303044"/>
                    <a:gd name="connsiteX26" fmla="*/ 337093 w 577665"/>
                    <a:gd name="connsiteY26" fmla="*/ 0 h 303044"/>
                    <a:gd name="connsiteX27" fmla="*/ 337297 w 577665"/>
                    <a:gd name="connsiteY27" fmla="*/ 273 h 303044"/>
                    <a:gd name="connsiteX28" fmla="*/ 337612 w 577665"/>
                    <a:gd name="connsiteY28" fmla="*/ 0 h 303044"/>
                    <a:gd name="connsiteX29" fmla="*/ 577665 w 577665"/>
                    <a:gd name="connsiteY29" fmla="*/ 98931 h 303044"/>
                    <a:gd name="connsiteX30" fmla="*/ 0 w 577665"/>
                    <a:gd name="connsiteY30" fmla="*/ 303044 h 303044"/>
                    <a:gd name="connsiteX0" fmla="*/ 0 w 577665"/>
                    <a:gd name="connsiteY0" fmla="*/ 303044 h 303044"/>
                    <a:gd name="connsiteX1" fmla="*/ 336391 w 577665"/>
                    <a:gd name="connsiteY1" fmla="*/ 15 h 303044"/>
                    <a:gd name="connsiteX2" fmla="*/ 336409 w 577665"/>
                    <a:gd name="connsiteY2" fmla="*/ 0 h 303044"/>
                    <a:gd name="connsiteX3" fmla="*/ 336421 w 577665"/>
                    <a:gd name="connsiteY3" fmla="*/ 16 h 303044"/>
                    <a:gd name="connsiteX4" fmla="*/ 336440 w 577665"/>
                    <a:gd name="connsiteY4" fmla="*/ 0 h 303044"/>
                    <a:gd name="connsiteX5" fmla="*/ 336448 w 577665"/>
                    <a:gd name="connsiteY5" fmla="*/ 10 h 303044"/>
                    <a:gd name="connsiteX6" fmla="*/ 336459 w 577665"/>
                    <a:gd name="connsiteY6" fmla="*/ 0 h 303044"/>
                    <a:gd name="connsiteX7" fmla="*/ 336524 w 577665"/>
                    <a:gd name="connsiteY7" fmla="*/ 88 h 303044"/>
                    <a:gd name="connsiteX8" fmla="*/ 336626 w 577665"/>
                    <a:gd name="connsiteY8" fmla="*/ 0 h 303044"/>
                    <a:gd name="connsiteX9" fmla="*/ 336760 w 577665"/>
                    <a:gd name="connsiteY9" fmla="*/ 180 h 303044"/>
                    <a:gd name="connsiteX10" fmla="*/ 336969 w 577665"/>
                    <a:gd name="connsiteY10" fmla="*/ 0 h 303044"/>
                    <a:gd name="connsiteX11" fmla="*/ 336971 w 577665"/>
                    <a:gd name="connsiteY11" fmla="*/ 3 h 303044"/>
                    <a:gd name="connsiteX12" fmla="*/ 336976 w 577665"/>
                    <a:gd name="connsiteY12" fmla="*/ 0 h 303044"/>
                    <a:gd name="connsiteX13" fmla="*/ 336978 w 577665"/>
                    <a:gd name="connsiteY13" fmla="*/ 3 h 303044"/>
                    <a:gd name="connsiteX14" fmla="*/ 336982 w 577665"/>
                    <a:gd name="connsiteY14" fmla="*/ 0 h 303044"/>
                    <a:gd name="connsiteX15" fmla="*/ 336985 w 577665"/>
                    <a:gd name="connsiteY15" fmla="*/ 3 h 303044"/>
                    <a:gd name="connsiteX16" fmla="*/ 336989 w 577665"/>
                    <a:gd name="connsiteY16" fmla="*/ 0 h 303044"/>
                    <a:gd name="connsiteX17" fmla="*/ 337011 w 577665"/>
                    <a:gd name="connsiteY17" fmla="*/ 29 h 303044"/>
                    <a:gd name="connsiteX18" fmla="*/ 337044 w 577665"/>
                    <a:gd name="connsiteY18" fmla="*/ 0 h 303044"/>
                    <a:gd name="connsiteX19" fmla="*/ 337048 w 577665"/>
                    <a:gd name="connsiteY19" fmla="*/ 5 h 303044"/>
                    <a:gd name="connsiteX20" fmla="*/ 337055 w 577665"/>
                    <a:gd name="connsiteY20" fmla="*/ 0 h 303044"/>
                    <a:gd name="connsiteX21" fmla="*/ 337059 w 577665"/>
                    <a:gd name="connsiteY21" fmla="*/ 5 h 303044"/>
                    <a:gd name="connsiteX22" fmla="*/ 337065 w 577665"/>
                    <a:gd name="connsiteY22" fmla="*/ 0 h 303044"/>
                    <a:gd name="connsiteX23" fmla="*/ 337070 w 577665"/>
                    <a:gd name="connsiteY23" fmla="*/ 7 h 303044"/>
                    <a:gd name="connsiteX24" fmla="*/ 337078 w 577665"/>
                    <a:gd name="connsiteY24" fmla="*/ 0 h 303044"/>
                    <a:gd name="connsiteX25" fmla="*/ 337084 w 577665"/>
                    <a:gd name="connsiteY25" fmla="*/ 8 h 303044"/>
                    <a:gd name="connsiteX26" fmla="*/ 337093 w 577665"/>
                    <a:gd name="connsiteY26" fmla="*/ 0 h 303044"/>
                    <a:gd name="connsiteX27" fmla="*/ 337297 w 577665"/>
                    <a:gd name="connsiteY27" fmla="*/ 273 h 303044"/>
                    <a:gd name="connsiteX28" fmla="*/ 337612 w 577665"/>
                    <a:gd name="connsiteY28" fmla="*/ 0 h 303044"/>
                    <a:gd name="connsiteX29" fmla="*/ 577665 w 577665"/>
                    <a:gd name="connsiteY29" fmla="*/ 98931 h 303044"/>
                    <a:gd name="connsiteX30" fmla="*/ 0 w 577665"/>
                    <a:gd name="connsiteY30" fmla="*/ 303044 h 303044"/>
                    <a:gd name="connsiteX0" fmla="*/ 0 w 577665"/>
                    <a:gd name="connsiteY0" fmla="*/ 303044 h 303044"/>
                    <a:gd name="connsiteX1" fmla="*/ 336391 w 577665"/>
                    <a:gd name="connsiteY1" fmla="*/ 15 h 303044"/>
                    <a:gd name="connsiteX2" fmla="*/ 336409 w 577665"/>
                    <a:gd name="connsiteY2" fmla="*/ 0 h 303044"/>
                    <a:gd name="connsiteX3" fmla="*/ 336421 w 577665"/>
                    <a:gd name="connsiteY3" fmla="*/ 16 h 303044"/>
                    <a:gd name="connsiteX4" fmla="*/ 336440 w 577665"/>
                    <a:gd name="connsiteY4" fmla="*/ 0 h 303044"/>
                    <a:gd name="connsiteX5" fmla="*/ 336448 w 577665"/>
                    <a:gd name="connsiteY5" fmla="*/ 10 h 303044"/>
                    <a:gd name="connsiteX6" fmla="*/ 336459 w 577665"/>
                    <a:gd name="connsiteY6" fmla="*/ 0 h 303044"/>
                    <a:gd name="connsiteX7" fmla="*/ 336524 w 577665"/>
                    <a:gd name="connsiteY7" fmla="*/ 88 h 303044"/>
                    <a:gd name="connsiteX8" fmla="*/ 336626 w 577665"/>
                    <a:gd name="connsiteY8" fmla="*/ 0 h 303044"/>
                    <a:gd name="connsiteX9" fmla="*/ 336760 w 577665"/>
                    <a:gd name="connsiteY9" fmla="*/ 180 h 303044"/>
                    <a:gd name="connsiteX10" fmla="*/ 336969 w 577665"/>
                    <a:gd name="connsiteY10" fmla="*/ 0 h 303044"/>
                    <a:gd name="connsiteX11" fmla="*/ 336971 w 577665"/>
                    <a:gd name="connsiteY11" fmla="*/ 3 h 303044"/>
                    <a:gd name="connsiteX12" fmla="*/ 336976 w 577665"/>
                    <a:gd name="connsiteY12" fmla="*/ 0 h 303044"/>
                    <a:gd name="connsiteX13" fmla="*/ 336978 w 577665"/>
                    <a:gd name="connsiteY13" fmla="*/ 3 h 303044"/>
                    <a:gd name="connsiteX14" fmla="*/ 336982 w 577665"/>
                    <a:gd name="connsiteY14" fmla="*/ 0 h 303044"/>
                    <a:gd name="connsiteX15" fmla="*/ 336985 w 577665"/>
                    <a:gd name="connsiteY15" fmla="*/ 3 h 303044"/>
                    <a:gd name="connsiteX16" fmla="*/ 336989 w 577665"/>
                    <a:gd name="connsiteY16" fmla="*/ 0 h 303044"/>
                    <a:gd name="connsiteX17" fmla="*/ 337011 w 577665"/>
                    <a:gd name="connsiteY17" fmla="*/ 29 h 303044"/>
                    <a:gd name="connsiteX18" fmla="*/ 337044 w 577665"/>
                    <a:gd name="connsiteY18" fmla="*/ 0 h 303044"/>
                    <a:gd name="connsiteX19" fmla="*/ 337048 w 577665"/>
                    <a:gd name="connsiteY19" fmla="*/ 5 h 303044"/>
                    <a:gd name="connsiteX20" fmla="*/ 337055 w 577665"/>
                    <a:gd name="connsiteY20" fmla="*/ 0 h 303044"/>
                    <a:gd name="connsiteX21" fmla="*/ 337059 w 577665"/>
                    <a:gd name="connsiteY21" fmla="*/ 5 h 303044"/>
                    <a:gd name="connsiteX22" fmla="*/ 337065 w 577665"/>
                    <a:gd name="connsiteY22" fmla="*/ 0 h 303044"/>
                    <a:gd name="connsiteX23" fmla="*/ 337070 w 577665"/>
                    <a:gd name="connsiteY23" fmla="*/ 7 h 303044"/>
                    <a:gd name="connsiteX24" fmla="*/ 337078 w 577665"/>
                    <a:gd name="connsiteY24" fmla="*/ 0 h 303044"/>
                    <a:gd name="connsiteX25" fmla="*/ 337084 w 577665"/>
                    <a:gd name="connsiteY25" fmla="*/ 8 h 303044"/>
                    <a:gd name="connsiteX26" fmla="*/ 337093 w 577665"/>
                    <a:gd name="connsiteY26" fmla="*/ 0 h 303044"/>
                    <a:gd name="connsiteX27" fmla="*/ 337297 w 577665"/>
                    <a:gd name="connsiteY27" fmla="*/ 273 h 303044"/>
                    <a:gd name="connsiteX28" fmla="*/ 337612 w 577665"/>
                    <a:gd name="connsiteY28" fmla="*/ 0 h 303044"/>
                    <a:gd name="connsiteX29" fmla="*/ 577665 w 577665"/>
                    <a:gd name="connsiteY29" fmla="*/ 98931 h 303044"/>
                    <a:gd name="connsiteX30" fmla="*/ 0 w 577665"/>
                    <a:gd name="connsiteY30" fmla="*/ 303044 h 303044"/>
                    <a:gd name="connsiteX0" fmla="*/ 0 w 583205"/>
                    <a:gd name="connsiteY0" fmla="*/ 301659 h 301659"/>
                    <a:gd name="connsiteX1" fmla="*/ 341931 w 583205"/>
                    <a:gd name="connsiteY1" fmla="*/ 15 h 301659"/>
                    <a:gd name="connsiteX2" fmla="*/ 341949 w 583205"/>
                    <a:gd name="connsiteY2" fmla="*/ 0 h 301659"/>
                    <a:gd name="connsiteX3" fmla="*/ 341961 w 583205"/>
                    <a:gd name="connsiteY3" fmla="*/ 16 h 301659"/>
                    <a:gd name="connsiteX4" fmla="*/ 341980 w 583205"/>
                    <a:gd name="connsiteY4" fmla="*/ 0 h 301659"/>
                    <a:gd name="connsiteX5" fmla="*/ 341988 w 583205"/>
                    <a:gd name="connsiteY5" fmla="*/ 10 h 301659"/>
                    <a:gd name="connsiteX6" fmla="*/ 341999 w 583205"/>
                    <a:gd name="connsiteY6" fmla="*/ 0 h 301659"/>
                    <a:gd name="connsiteX7" fmla="*/ 342064 w 583205"/>
                    <a:gd name="connsiteY7" fmla="*/ 88 h 301659"/>
                    <a:gd name="connsiteX8" fmla="*/ 342166 w 583205"/>
                    <a:gd name="connsiteY8" fmla="*/ 0 h 301659"/>
                    <a:gd name="connsiteX9" fmla="*/ 342300 w 583205"/>
                    <a:gd name="connsiteY9" fmla="*/ 180 h 301659"/>
                    <a:gd name="connsiteX10" fmla="*/ 342509 w 583205"/>
                    <a:gd name="connsiteY10" fmla="*/ 0 h 301659"/>
                    <a:gd name="connsiteX11" fmla="*/ 342511 w 583205"/>
                    <a:gd name="connsiteY11" fmla="*/ 3 h 301659"/>
                    <a:gd name="connsiteX12" fmla="*/ 342516 w 583205"/>
                    <a:gd name="connsiteY12" fmla="*/ 0 h 301659"/>
                    <a:gd name="connsiteX13" fmla="*/ 342518 w 583205"/>
                    <a:gd name="connsiteY13" fmla="*/ 3 h 301659"/>
                    <a:gd name="connsiteX14" fmla="*/ 342522 w 583205"/>
                    <a:gd name="connsiteY14" fmla="*/ 0 h 301659"/>
                    <a:gd name="connsiteX15" fmla="*/ 342525 w 583205"/>
                    <a:gd name="connsiteY15" fmla="*/ 3 h 301659"/>
                    <a:gd name="connsiteX16" fmla="*/ 342529 w 583205"/>
                    <a:gd name="connsiteY16" fmla="*/ 0 h 301659"/>
                    <a:gd name="connsiteX17" fmla="*/ 342551 w 583205"/>
                    <a:gd name="connsiteY17" fmla="*/ 29 h 301659"/>
                    <a:gd name="connsiteX18" fmla="*/ 342584 w 583205"/>
                    <a:gd name="connsiteY18" fmla="*/ 0 h 301659"/>
                    <a:gd name="connsiteX19" fmla="*/ 342588 w 583205"/>
                    <a:gd name="connsiteY19" fmla="*/ 5 h 301659"/>
                    <a:gd name="connsiteX20" fmla="*/ 342595 w 583205"/>
                    <a:gd name="connsiteY20" fmla="*/ 0 h 301659"/>
                    <a:gd name="connsiteX21" fmla="*/ 342599 w 583205"/>
                    <a:gd name="connsiteY21" fmla="*/ 5 h 301659"/>
                    <a:gd name="connsiteX22" fmla="*/ 342605 w 583205"/>
                    <a:gd name="connsiteY22" fmla="*/ 0 h 301659"/>
                    <a:gd name="connsiteX23" fmla="*/ 342610 w 583205"/>
                    <a:gd name="connsiteY23" fmla="*/ 7 h 301659"/>
                    <a:gd name="connsiteX24" fmla="*/ 342618 w 583205"/>
                    <a:gd name="connsiteY24" fmla="*/ 0 h 301659"/>
                    <a:gd name="connsiteX25" fmla="*/ 342624 w 583205"/>
                    <a:gd name="connsiteY25" fmla="*/ 8 h 301659"/>
                    <a:gd name="connsiteX26" fmla="*/ 342633 w 583205"/>
                    <a:gd name="connsiteY26" fmla="*/ 0 h 301659"/>
                    <a:gd name="connsiteX27" fmla="*/ 342837 w 583205"/>
                    <a:gd name="connsiteY27" fmla="*/ 273 h 301659"/>
                    <a:gd name="connsiteX28" fmla="*/ 343152 w 583205"/>
                    <a:gd name="connsiteY28" fmla="*/ 0 h 301659"/>
                    <a:gd name="connsiteX29" fmla="*/ 583205 w 583205"/>
                    <a:gd name="connsiteY29" fmla="*/ 98931 h 301659"/>
                    <a:gd name="connsiteX30" fmla="*/ 0 w 583205"/>
                    <a:gd name="connsiteY30" fmla="*/ 301659 h 301659"/>
                    <a:gd name="connsiteX0" fmla="*/ 0 w 583205"/>
                    <a:gd name="connsiteY0" fmla="*/ 304429 h 304429"/>
                    <a:gd name="connsiteX1" fmla="*/ 341931 w 583205"/>
                    <a:gd name="connsiteY1" fmla="*/ 15 h 304429"/>
                    <a:gd name="connsiteX2" fmla="*/ 341949 w 583205"/>
                    <a:gd name="connsiteY2" fmla="*/ 0 h 304429"/>
                    <a:gd name="connsiteX3" fmla="*/ 341961 w 583205"/>
                    <a:gd name="connsiteY3" fmla="*/ 16 h 304429"/>
                    <a:gd name="connsiteX4" fmla="*/ 341980 w 583205"/>
                    <a:gd name="connsiteY4" fmla="*/ 0 h 304429"/>
                    <a:gd name="connsiteX5" fmla="*/ 341988 w 583205"/>
                    <a:gd name="connsiteY5" fmla="*/ 10 h 304429"/>
                    <a:gd name="connsiteX6" fmla="*/ 341999 w 583205"/>
                    <a:gd name="connsiteY6" fmla="*/ 0 h 304429"/>
                    <a:gd name="connsiteX7" fmla="*/ 342064 w 583205"/>
                    <a:gd name="connsiteY7" fmla="*/ 88 h 304429"/>
                    <a:gd name="connsiteX8" fmla="*/ 342166 w 583205"/>
                    <a:gd name="connsiteY8" fmla="*/ 0 h 304429"/>
                    <a:gd name="connsiteX9" fmla="*/ 342300 w 583205"/>
                    <a:gd name="connsiteY9" fmla="*/ 180 h 304429"/>
                    <a:gd name="connsiteX10" fmla="*/ 342509 w 583205"/>
                    <a:gd name="connsiteY10" fmla="*/ 0 h 304429"/>
                    <a:gd name="connsiteX11" fmla="*/ 342511 w 583205"/>
                    <a:gd name="connsiteY11" fmla="*/ 3 h 304429"/>
                    <a:gd name="connsiteX12" fmla="*/ 342516 w 583205"/>
                    <a:gd name="connsiteY12" fmla="*/ 0 h 304429"/>
                    <a:gd name="connsiteX13" fmla="*/ 342518 w 583205"/>
                    <a:gd name="connsiteY13" fmla="*/ 3 h 304429"/>
                    <a:gd name="connsiteX14" fmla="*/ 342522 w 583205"/>
                    <a:gd name="connsiteY14" fmla="*/ 0 h 304429"/>
                    <a:gd name="connsiteX15" fmla="*/ 342525 w 583205"/>
                    <a:gd name="connsiteY15" fmla="*/ 3 h 304429"/>
                    <a:gd name="connsiteX16" fmla="*/ 342529 w 583205"/>
                    <a:gd name="connsiteY16" fmla="*/ 0 h 304429"/>
                    <a:gd name="connsiteX17" fmla="*/ 342551 w 583205"/>
                    <a:gd name="connsiteY17" fmla="*/ 29 h 304429"/>
                    <a:gd name="connsiteX18" fmla="*/ 342584 w 583205"/>
                    <a:gd name="connsiteY18" fmla="*/ 0 h 304429"/>
                    <a:gd name="connsiteX19" fmla="*/ 342588 w 583205"/>
                    <a:gd name="connsiteY19" fmla="*/ 5 h 304429"/>
                    <a:gd name="connsiteX20" fmla="*/ 342595 w 583205"/>
                    <a:gd name="connsiteY20" fmla="*/ 0 h 304429"/>
                    <a:gd name="connsiteX21" fmla="*/ 342599 w 583205"/>
                    <a:gd name="connsiteY21" fmla="*/ 5 h 304429"/>
                    <a:gd name="connsiteX22" fmla="*/ 342605 w 583205"/>
                    <a:gd name="connsiteY22" fmla="*/ 0 h 304429"/>
                    <a:gd name="connsiteX23" fmla="*/ 342610 w 583205"/>
                    <a:gd name="connsiteY23" fmla="*/ 7 h 304429"/>
                    <a:gd name="connsiteX24" fmla="*/ 342618 w 583205"/>
                    <a:gd name="connsiteY24" fmla="*/ 0 h 304429"/>
                    <a:gd name="connsiteX25" fmla="*/ 342624 w 583205"/>
                    <a:gd name="connsiteY25" fmla="*/ 8 h 304429"/>
                    <a:gd name="connsiteX26" fmla="*/ 342633 w 583205"/>
                    <a:gd name="connsiteY26" fmla="*/ 0 h 304429"/>
                    <a:gd name="connsiteX27" fmla="*/ 342837 w 583205"/>
                    <a:gd name="connsiteY27" fmla="*/ 273 h 304429"/>
                    <a:gd name="connsiteX28" fmla="*/ 343152 w 583205"/>
                    <a:gd name="connsiteY28" fmla="*/ 0 h 304429"/>
                    <a:gd name="connsiteX29" fmla="*/ 583205 w 583205"/>
                    <a:gd name="connsiteY29" fmla="*/ 98931 h 304429"/>
                    <a:gd name="connsiteX30" fmla="*/ 0 w 583205"/>
                    <a:gd name="connsiteY30" fmla="*/ 304429 h 304429"/>
                    <a:gd name="connsiteX0" fmla="*/ 0 w 580435"/>
                    <a:gd name="connsiteY0" fmla="*/ 303044 h 303044"/>
                    <a:gd name="connsiteX1" fmla="*/ 339161 w 580435"/>
                    <a:gd name="connsiteY1" fmla="*/ 15 h 303044"/>
                    <a:gd name="connsiteX2" fmla="*/ 339179 w 580435"/>
                    <a:gd name="connsiteY2" fmla="*/ 0 h 303044"/>
                    <a:gd name="connsiteX3" fmla="*/ 339191 w 580435"/>
                    <a:gd name="connsiteY3" fmla="*/ 16 h 303044"/>
                    <a:gd name="connsiteX4" fmla="*/ 339210 w 580435"/>
                    <a:gd name="connsiteY4" fmla="*/ 0 h 303044"/>
                    <a:gd name="connsiteX5" fmla="*/ 339218 w 580435"/>
                    <a:gd name="connsiteY5" fmla="*/ 10 h 303044"/>
                    <a:gd name="connsiteX6" fmla="*/ 339229 w 580435"/>
                    <a:gd name="connsiteY6" fmla="*/ 0 h 303044"/>
                    <a:gd name="connsiteX7" fmla="*/ 339294 w 580435"/>
                    <a:gd name="connsiteY7" fmla="*/ 88 h 303044"/>
                    <a:gd name="connsiteX8" fmla="*/ 339396 w 580435"/>
                    <a:gd name="connsiteY8" fmla="*/ 0 h 303044"/>
                    <a:gd name="connsiteX9" fmla="*/ 339530 w 580435"/>
                    <a:gd name="connsiteY9" fmla="*/ 180 h 303044"/>
                    <a:gd name="connsiteX10" fmla="*/ 339739 w 580435"/>
                    <a:gd name="connsiteY10" fmla="*/ 0 h 303044"/>
                    <a:gd name="connsiteX11" fmla="*/ 339741 w 580435"/>
                    <a:gd name="connsiteY11" fmla="*/ 3 h 303044"/>
                    <a:gd name="connsiteX12" fmla="*/ 339746 w 580435"/>
                    <a:gd name="connsiteY12" fmla="*/ 0 h 303044"/>
                    <a:gd name="connsiteX13" fmla="*/ 339748 w 580435"/>
                    <a:gd name="connsiteY13" fmla="*/ 3 h 303044"/>
                    <a:gd name="connsiteX14" fmla="*/ 339752 w 580435"/>
                    <a:gd name="connsiteY14" fmla="*/ 0 h 303044"/>
                    <a:gd name="connsiteX15" fmla="*/ 339755 w 580435"/>
                    <a:gd name="connsiteY15" fmla="*/ 3 h 303044"/>
                    <a:gd name="connsiteX16" fmla="*/ 339759 w 580435"/>
                    <a:gd name="connsiteY16" fmla="*/ 0 h 303044"/>
                    <a:gd name="connsiteX17" fmla="*/ 339781 w 580435"/>
                    <a:gd name="connsiteY17" fmla="*/ 29 h 303044"/>
                    <a:gd name="connsiteX18" fmla="*/ 339814 w 580435"/>
                    <a:gd name="connsiteY18" fmla="*/ 0 h 303044"/>
                    <a:gd name="connsiteX19" fmla="*/ 339818 w 580435"/>
                    <a:gd name="connsiteY19" fmla="*/ 5 h 303044"/>
                    <a:gd name="connsiteX20" fmla="*/ 339825 w 580435"/>
                    <a:gd name="connsiteY20" fmla="*/ 0 h 303044"/>
                    <a:gd name="connsiteX21" fmla="*/ 339829 w 580435"/>
                    <a:gd name="connsiteY21" fmla="*/ 5 h 303044"/>
                    <a:gd name="connsiteX22" fmla="*/ 339835 w 580435"/>
                    <a:gd name="connsiteY22" fmla="*/ 0 h 303044"/>
                    <a:gd name="connsiteX23" fmla="*/ 339840 w 580435"/>
                    <a:gd name="connsiteY23" fmla="*/ 7 h 303044"/>
                    <a:gd name="connsiteX24" fmla="*/ 339848 w 580435"/>
                    <a:gd name="connsiteY24" fmla="*/ 0 h 303044"/>
                    <a:gd name="connsiteX25" fmla="*/ 339854 w 580435"/>
                    <a:gd name="connsiteY25" fmla="*/ 8 h 303044"/>
                    <a:gd name="connsiteX26" fmla="*/ 339863 w 580435"/>
                    <a:gd name="connsiteY26" fmla="*/ 0 h 303044"/>
                    <a:gd name="connsiteX27" fmla="*/ 340067 w 580435"/>
                    <a:gd name="connsiteY27" fmla="*/ 273 h 303044"/>
                    <a:gd name="connsiteX28" fmla="*/ 340382 w 580435"/>
                    <a:gd name="connsiteY28" fmla="*/ 0 h 303044"/>
                    <a:gd name="connsiteX29" fmla="*/ 580435 w 580435"/>
                    <a:gd name="connsiteY29" fmla="*/ 98931 h 303044"/>
                    <a:gd name="connsiteX30" fmla="*/ 0 w 580435"/>
                    <a:gd name="connsiteY30" fmla="*/ 303044 h 303044"/>
                    <a:gd name="connsiteX0" fmla="*/ 0 w 580435"/>
                    <a:gd name="connsiteY0" fmla="*/ 303044 h 303044"/>
                    <a:gd name="connsiteX1" fmla="*/ 339161 w 580435"/>
                    <a:gd name="connsiteY1" fmla="*/ 15 h 303044"/>
                    <a:gd name="connsiteX2" fmla="*/ 339179 w 580435"/>
                    <a:gd name="connsiteY2" fmla="*/ 0 h 303044"/>
                    <a:gd name="connsiteX3" fmla="*/ 339191 w 580435"/>
                    <a:gd name="connsiteY3" fmla="*/ 16 h 303044"/>
                    <a:gd name="connsiteX4" fmla="*/ 339210 w 580435"/>
                    <a:gd name="connsiteY4" fmla="*/ 0 h 303044"/>
                    <a:gd name="connsiteX5" fmla="*/ 339218 w 580435"/>
                    <a:gd name="connsiteY5" fmla="*/ 10 h 303044"/>
                    <a:gd name="connsiteX6" fmla="*/ 339229 w 580435"/>
                    <a:gd name="connsiteY6" fmla="*/ 0 h 303044"/>
                    <a:gd name="connsiteX7" fmla="*/ 339294 w 580435"/>
                    <a:gd name="connsiteY7" fmla="*/ 88 h 303044"/>
                    <a:gd name="connsiteX8" fmla="*/ 339396 w 580435"/>
                    <a:gd name="connsiteY8" fmla="*/ 0 h 303044"/>
                    <a:gd name="connsiteX9" fmla="*/ 339530 w 580435"/>
                    <a:gd name="connsiteY9" fmla="*/ 180 h 303044"/>
                    <a:gd name="connsiteX10" fmla="*/ 339739 w 580435"/>
                    <a:gd name="connsiteY10" fmla="*/ 0 h 303044"/>
                    <a:gd name="connsiteX11" fmla="*/ 339741 w 580435"/>
                    <a:gd name="connsiteY11" fmla="*/ 3 h 303044"/>
                    <a:gd name="connsiteX12" fmla="*/ 339746 w 580435"/>
                    <a:gd name="connsiteY12" fmla="*/ 0 h 303044"/>
                    <a:gd name="connsiteX13" fmla="*/ 339748 w 580435"/>
                    <a:gd name="connsiteY13" fmla="*/ 3 h 303044"/>
                    <a:gd name="connsiteX14" fmla="*/ 339752 w 580435"/>
                    <a:gd name="connsiteY14" fmla="*/ 0 h 303044"/>
                    <a:gd name="connsiteX15" fmla="*/ 339755 w 580435"/>
                    <a:gd name="connsiteY15" fmla="*/ 3 h 303044"/>
                    <a:gd name="connsiteX16" fmla="*/ 339759 w 580435"/>
                    <a:gd name="connsiteY16" fmla="*/ 0 h 303044"/>
                    <a:gd name="connsiteX17" fmla="*/ 339781 w 580435"/>
                    <a:gd name="connsiteY17" fmla="*/ 29 h 303044"/>
                    <a:gd name="connsiteX18" fmla="*/ 339814 w 580435"/>
                    <a:gd name="connsiteY18" fmla="*/ 0 h 303044"/>
                    <a:gd name="connsiteX19" fmla="*/ 339818 w 580435"/>
                    <a:gd name="connsiteY19" fmla="*/ 5 h 303044"/>
                    <a:gd name="connsiteX20" fmla="*/ 339825 w 580435"/>
                    <a:gd name="connsiteY20" fmla="*/ 0 h 303044"/>
                    <a:gd name="connsiteX21" fmla="*/ 339829 w 580435"/>
                    <a:gd name="connsiteY21" fmla="*/ 5 h 303044"/>
                    <a:gd name="connsiteX22" fmla="*/ 339835 w 580435"/>
                    <a:gd name="connsiteY22" fmla="*/ 0 h 303044"/>
                    <a:gd name="connsiteX23" fmla="*/ 339840 w 580435"/>
                    <a:gd name="connsiteY23" fmla="*/ 7 h 303044"/>
                    <a:gd name="connsiteX24" fmla="*/ 339848 w 580435"/>
                    <a:gd name="connsiteY24" fmla="*/ 0 h 303044"/>
                    <a:gd name="connsiteX25" fmla="*/ 339854 w 580435"/>
                    <a:gd name="connsiteY25" fmla="*/ 8 h 303044"/>
                    <a:gd name="connsiteX26" fmla="*/ 339863 w 580435"/>
                    <a:gd name="connsiteY26" fmla="*/ 0 h 303044"/>
                    <a:gd name="connsiteX27" fmla="*/ 340067 w 580435"/>
                    <a:gd name="connsiteY27" fmla="*/ 273 h 303044"/>
                    <a:gd name="connsiteX28" fmla="*/ 340382 w 580435"/>
                    <a:gd name="connsiteY28" fmla="*/ 0 h 303044"/>
                    <a:gd name="connsiteX29" fmla="*/ 580435 w 580435"/>
                    <a:gd name="connsiteY29" fmla="*/ 98931 h 303044"/>
                    <a:gd name="connsiteX30" fmla="*/ 0 w 580435"/>
                    <a:gd name="connsiteY30" fmla="*/ 303044 h 303044"/>
                    <a:gd name="connsiteX0" fmla="*/ 0 w 582348"/>
                    <a:gd name="connsiteY0" fmla="*/ 303044 h 303044"/>
                    <a:gd name="connsiteX1" fmla="*/ 341074 w 582348"/>
                    <a:gd name="connsiteY1" fmla="*/ 15 h 303044"/>
                    <a:gd name="connsiteX2" fmla="*/ 341092 w 582348"/>
                    <a:gd name="connsiteY2" fmla="*/ 0 h 303044"/>
                    <a:gd name="connsiteX3" fmla="*/ 341104 w 582348"/>
                    <a:gd name="connsiteY3" fmla="*/ 16 h 303044"/>
                    <a:gd name="connsiteX4" fmla="*/ 341123 w 582348"/>
                    <a:gd name="connsiteY4" fmla="*/ 0 h 303044"/>
                    <a:gd name="connsiteX5" fmla="*/ 341131 w 582348"/>
                    <a:gd name="connsiteY5" fmla="*/ 10 h 303044"/>
                    <a:gd name="connsiteX6" fmla="*/ 341142 w 582348"/>
                    <a:gd name="connsiteY6" fmla="*/ 0 h 303044"/>
                    <a:gd name="connsiteX7" fmla="*/ 341207 w 582348"/>
                    <a:gd name="connsiteY7" fmla="*/ 88 h 303044"/>
                    <a:gd name="connsiteX8" fmla="*/ 341309 w 582348"/>
                    <a:gd name="connsiteY8" fmla="*/ 0 h 303044"/>
                    <a:gd name="connsiteX9" fmla="*/ 341443 w 582348"/>
                    <a:gd name="connsiteY9" fmla="*/ 180 h 303044"/>
                    <a:gd name="connsiteX10" fmla="*/ 341652 w 582348"/>
                    <a:gd name="connsiteY10" fmla="*/ 0 h 303044"/>
                    <a:gd name="connsiteX11" fmla="*/ 341654 w 582348"/>
                    <a:gd name="connsiteY11" fmla="*/ 3 h 303044"/>
                    <a:gd name="connsiteX12" fmla="*/ 341659 w 582348"/>
                    <a:gd name="connsiteY12" fmla="*/ 0 h 303044"/>
                    <a:gd name="connsiteX13" fmla="*/ 341661 w 582348"/>
                    <a:gd name="connsiteY13" fmla="*/ 3 h 303044"/>
                    <a:gd name="connsiteX14" fmla="*/ 341665 w 582348"/>
                    <a:gd name="connsiteY14" fmla="*/ 0 h 303044"/>
                    <a:gd name="connsiteX15" fmla="*/ 341668 w 582348"/>
                    <a:gd name="connsiteY15" fmla="*/ 3 h 303044"/>
                    <a:gd name="connsiteX16" fmla="*/ 341672 w 582348"/>
                    <a:gd name="connsiteY16" fmla="*/ 0 h 303044"/>
                    <a:gd name="connsiteX17" fmla="*/ 341694 w 582348"/>
                    <a:gd name="connsiteY17" fmla="*/ 29 h 303044"/>
                    <a:gd name="connsiteX18" fmla="*/ 341727 w 582348"/>
                    <a:gd name="connsiteY18" fmla="*/ 0 h 303044"/>
                    <a:gd name="connsiteX19" fmla="*/ 341731 w 582348"/>
                    <a:gd name="connsiteY19" fmla="*/ 5 h 303044"/>
                    <a:gd name="connsiteX20" fmla="*/ 341738 w 582348"/>
                    <a:gd name="connsiteY20" fmla="*/ 0 h 303044"/>
                    <a:gd name="connsiteX21" fmla="*/ 341742 w 582348"/>
                    <a:gd name="connsiteY21" fmla="*/ 5 h 303044"/>
                    <a:gd name="connsiteX22" fmla="*/ 341748 w 582348"/>
                    <a:gd name="connsiteY22" fmla="*/ 0 h 303044"/>
                    <a:gd name="connsiteX23" fmla="*/ 341753 w 582348"/>
                    <a:gd name="connsiteY23" fmla="*/ 7 h 303044"/>
                    <a:gd name="connsiteX24" fmla="*/ 341761 w 582348"/>
                    <a:gd name="connsiteY24" fmla="*/ 0 h 303044"/>
                    <a:gd name="connsiteX25" fmla="*/ 341767 w 582348"/>
                    <a:gd name="connsiteY25" fmla="*/ 8 h 303044"/>
                    <a:gd name="connsiteX26" fmla="*/ 341776 w 582348"/>
                    <a:gd name="connsiteY26" fmla="*/ 0 h 303044"/>
                    <a:gd name="connsiteX27" fmla="*/ 341980 w 582348"/>
                    <a:gd name="connsiteY27" fmla="*/ 273 h 303044"/>
                    <a:gd name="connsiteX28" fmla="*/ 342295 w 582348"/>
                    <a:gd name="connsiteY28" fmla="*/ 0 h 303044"/>
                    <a:gd name="connsiteX29" fmla="*/ 582348 w 582348"/>
                    <a:gd name="connsiteY29" fmla="*/ 98931 h 303044"/>
                    <a:gd name="connsiteX30" fmla="*/ 0 w 582348"/>
                    <a:gd name="connsiteY30" fmla="*/ 303044 h 303044"/>
                    <a:gd name="connsiteX0" fmla="*/ 0 w 612545"/>
                    <a:gd name="connsiteY0" fmla="*/ 303044 h 303044"/>
                    <a:gd name="connsiteX1" fmla="*/ 341074 w 612545"/>
                    <a:gd name="connsiteY1" fmla="*/ 15 h 303044"/>
                    <a:gd name="connsiteX2" fmla="*/ 341092 w 612545"/>
                    <a:gd name="connsiteY2" fmla="*/ 0 h 303044"/>
                    <a:gd name="connsiteX3" fmla="*/ 341104 w 612545"/>
                    <a:gd name="connsiteY3" fmla="*/ 16 h 303044"/>
                    <a:gd name="connsiteX4" fmla="*/ 341123 w 612545"/>
                    <a:gd name="connsiteY4" fmla="*/ 0 h 303044"/>
                    <a:gd name="connsiteX5" fmla="*/ 341131 w 612545"/>
                    <a:gd name="connsiteY5" fmla="*/ 10 h 303044"/>
                    <a:gd name="connsiteX6" fmla="*/ 341142 w 612545"/>
                    <a:gd name="connsiteY6" fmla="*/ 0 h 303044"/>
                    <a:gd name="connsiteX7" fmla="*/ 341207 w 612545"/>
                    <a:gd name="connsiteY7" fmla="*/ 88 h 303044"/>
                    <a:gd name="connsiteX8" fmla="*/ 341309 w 612545"/>
                    <a:gd name="connsiteY8" fmla="*/ 0 h 303044"/>
                    <a:gd name="connsiteX9" fmla="*/ 341443 w 612545"/>
                    <a:gd name="connsiteY9" fmla="*/ 180 h 303044"/>
                    <a:gd name="connsiteX10" fmla="*/ 341652 w 612545"/>
                    <a:gd name="connsiteY10" fmla="*/ 0 h 303044"/>
                    <a:gd name="connsiteX11" fmla="*/ 341654 w 612545"/>
                    <a:gd name="connsiteY11" fmla="*/ 3 h 303044"/>
                    <a:gd name="connsiteX12" fmla="*/ 341659 w 612545"/>
                    <a:gd name="connsiteY12" fmla="*/ 0 h 303044"/>
                    <a:gd name="connsiteX13" fmla="*/ 341661 w 612545"/>
                    <a:gd name="connsiteY13" fmla="*/ 3 h 303044"/>
                    <a:gd name="connsiteX14" fmla="*/ 341665 w 612545"/>
                    <a:gd name="connsiteY14" fmla="*/ 0 h 303044"/>
                    <a:gd name="connsiteX15" fmla="*/ 341668 w 612545"/>
                    <a:gd name="connsiteY15" fmla="*/ 3 h 303044"/>
                    <a:gd name="connsiteX16" fmla="*/ 341672 w 612545"/>
                    <a:gd name="connsiteY16" fmla="*/ 0 h 303044"/>
                    <a:gd name="connsiteX17" fmla="*/ 341694 w 612545"/>
                    <a:gd name="connsiteY17" fmla="*/ 29 h 303044"/>
                    <a:gd name="connsiteX18" fmla="*/ 341727 w 612545"/>
                    <a:gd name="connsiteY18" fmla="*/ 0 h 303044"/>
                    <a:gd name="connsiteX19" fmla="*/ 341731 w 612545"/>
                    <a:gd name="connsiteY19" fmla="*/ 5 h 303044"/>
                    <a:gd name="connsiteX20" fmla="*/ 341738 w 612545"/>
                    <a:gd name="connsiteY20" fmla="*/ 0 h 303044"/>
                    <a:gd name="connsiteX21" fmla="*/ 341742 w 612545"/>
                    <a:gd name="connsiteY21" fmla="*/ 5 h 303044"/>
                    <a:gd name="connsiteX22" fmla="*/ 341748 w 612545"/>
                    <a:gd name="connsiteY22" fmla="*/ 0 h 303044"/>
                    <a:gd name="connsiteX23" fmla="*/ 341753 w 612545"/>
                    <a:gd name="connsiteY23" fmla="*/ 7 h 303044"/>
                    <a:gd name="connsiteX24" fmla="*/ 341761 w 612545"/>
                    <a:gd name="connsiteY24" fmla="*/ 0 h 303044"/>
                    <a:gd name="connsiteX25" fmla="*/ 341767 w 612545"/>
                    <a:gd name="connsiteY25" fmla="*/ 8 h 303044"/>
                    <a:gd name="connsiteX26" fmla="*/ 341776 w 612545"/>
                    <a:gd name="connsiteY26" fmla="*/ 0 h 303044"/>
                    <a:gd name="connsiteX27" fmla="*/ 341980 w 612545"/>
                    <a:gd name="connsiteY27" fmla="*/ 273 h 303044"/>
                    <a:gd name="connsiteX28" fmla="*/ 342295 w 612545"/>
                    <a:gd name="connsiteY28" fmla="*/ 0 h 303044"/>
                    <a:gd name="connsiteX29" fmla="*/ 612545 w 612545"/>
                    <a:gd name="connsiteY29" fmla="*/ 88866 h 303044"/>
                    <a:gd name="connsiteX30" fmla="*/ 0 w 612545"/>
                    <a:gd name="connsiteY30" fmla="*/ 303044 h 303044"/>
                    <a:gd name="connsiteX0" fmla="*/ 0 w 612545"/>
                    <a:gd name="connsiteY0" fmla="*/ 306399 h 306399"/>
                    <a:gd name="connsiteX1" fmla="*/ 341074 w 612545"/>
                    <a:gd name="connsiteY1" fmla="*/ 15 h 306399"/>
                    <a:gd name="connsiteX2" fmla="*/ 341092 w 612545"/>
                    <a:gd name="connsiteY2" fmla="*/ 0 h 306399"/>
                    <a:gd name="connsiteX3" fmla="*/ 341104 w 612545"/>
                    <a:gd name="connsiteY3" fmla="*/ 16 h 306399"/>
                    <a:gd name="connsiteX4" fmla="*/ 341123 w 612545"/>
                    <a:gd name="connsiteY4" fmla="*/ 0 h 306399"/>
                    <a:gd name="connsiteX5" fmla="*/ 341131 w 612545"/>
                    <a:gd name="connsiteY5" fmla="*/ 10 h 306399"/>
                    <a:gd name="connsiteX6" fmla="*/ 341142 w 612545"/>
                    <a:gd name="connsiteY6" fmla="*/ 0 h 306399"/>
                    <a:gd name="connsiteX7" fmla="*/ 341207 w 612545"/>
                    <a:gd name="connsiteY7" fmla="*/ 88 h 306399"/>
                    <a:gd name="connsiteX8" fmla="*/ 341309 w 612545"/>
                    <a:gd name="connsiteY8" fmla="*/ 0 h 306399"/>
                    <a:gd name="connsiteX9" fmla="*/ 341443 w 612545"/>
                    <a:gd name="connsiteY9" fmla="*/ 180 h 306399"/>
                    <a:gd name="connsiteX10" fmla="*/ 341652 w 612545"/>
                    <a:gd name="connsiteY10" fmla="*/ 0 h 306399"/>
                    <a:gd name="connsiteX11" fmla="*/ 341654 w 612545"/>
                    <a:gd name="connsiteY11" fmla="*/ 3 h 306399"/>
                    <a:gd name="connsiteX12" fmla="*/ 341659 w 612545"/>
                    <a:gd name="connsiteY12" fmla="*/ 0 h 306399"/>
                    <a:gd name="connsiteX13" fmla="*/ 341661 w 612545"/>
                    <a:gd name="connsiteY13" fmla="*/ 3 h 306399"/>
                    <a:gd name="connsiteX14" fmla="*/ 341665 w 612545"/>
                    <a:gd name="connsiteY14" fmla="*/ 0 h 306399"/>
                    <a:gd name="connsiteX15" fmla="*/ 341668 w 612545"/>
                    <a:gd name="connsiteY15" fmla="*/ 3 h 306399"/>
                    <a:gd name="connsiteX16" fmla="*/ 341672 w 612545"/>
                    <a:gd name="connsiteY16" fmla="*/ 0 h 306399"/>
                    <a:gd name="connsiteX17" fmla="*/ 341694 w 612545"/>
                    <a:gd name="connsiteY17" fmla="*/ 29 h 306399"/>
                    <a:gd name="connsiteX18" fmla="*/ 341727 w 612545"/>
                    <a:gd name="connsiteY18" fmla="*/ 0 h 306399"/>
                    <a:gd name="connsiteX19" fmla="*/ 341731 w 612545"/>
                    <a:gd name="connsiteY19" fmla="*/ 5 h 306399"/>
                    <a:gd name="connsiteX20" fmla="*/ 341738 w 612545"/>
                    <a:gd name="connsiteY20" fmla="*/ 0 h 306399"/>
                    <a:gd name="connsiteX21" fmla="*/ 341742 w 612545"/>
                    <a:gd name="connsiteY21" fmla="*/ 5 h 306399"/>
                    <a:gd name="connsiteX22" fmla="*/ 341748 w 612545"/>
                    <a:gd name="connsiteY22" fmla="*/ 0 h 306399"/>
                    <a:gd name="connsiteX23" fmla="*/ 341753 w 612545"/>
                    <a:gd name="connsiteY23" fmla="*/ 7 h 306399"/>
                    <a:gd name="connsiteX24" fmla="*/ 341761 w 612545"/>
                    <a:gd name="connsiteY24" fmla="*/ 0 h 306399"/>
                    <a:gd name="connsiteX25" fmla="*/ 341767 w 612545"/>
                    <a:gd name="connsiteY25" fmla="*/ 8 h 306399"/>
                    <a:gd name="connsiteX26" fmla="*/ 341776 w 612545"/>
                    <a:gd name="connsiteY26" fmla="*/ 0 h 306399"/>
                    <a:gd name="connsiteX27" fmla="*/ 341980 w 612545"/>
                    <a:gd name="connsiteY27" fmla="*/ 273 h 306399"/>
                    <a:gd name="connsiteX28" fmla="*/ 342295 w 612545"/>
                    <a:gd name="connsiteY28" fmla="*/ 0 h 306399"/>
                    <a:gd name="connsiteX29" fmla="*/ 612545 w 612545"/>
                    <a:gd name="connsiteY29" fmla="*/ 88866 h 306399"/>
                    <a:gd name="connsiteX30" fmla="*/ 0 w 612545"/>
                    <a:gd name="connsiteY30" fmla="*/ 306399 h 306399"/>
                    <a:gd name="connsiteX0" fmla="*/ 0 w 612545"/>
                    <a:gd name="connsiteY0" fmla="*/ 301366 h 301366"/>
                    <a:gd name="connsiteX1" fmla="*/ 341074 w 612545"/>
                    <a:gd name="connsiteY1" fmla="*/ 15 h 301366"/>
                    <a:gd name="connsiteX2" fmla="*/ 341092 w 612545"/>
                    <a:gd name="connsiteY2" fmla="*/ 0 h 301366"/>
                    <a:gd name="connsiteX3" fmla="*/ 341104 w 612545"/>
                    <a:gd name="connsiteY3" fmla="*/ 16 h 301366"/>
                    <a:gd name="connsiteX4" fmla="*/ 341123 w 612545"/>
                    <a:gd name="connsiteY4" fmla="*/ 0 h 301366"/>
                    <a:gd name="connsiteX5" fmla="*/ 341131 w 612545"/>
                    <a:gd name="connsiteY5" fmla="*/ 10 h 301366"/>
                    <a:gd name="connsiteX6" fmla="*/ 341142 w 612545"/>
                    <a:gd name="connsiteY6" fmla="*/ 0 h 301366"/>
                    <a:gd name="connsiteX7" fmla="*/ 341207 w 612545"/>
                    <a:gd name="connsiteY7" fmla="*/ 88 h 301366"/>
                    <a:gd name="connsiteX8" fmla="*/ 341309 w 612545"/>
                    <a:gd name="connsiteY8" fmla="*/ 0 h 301366"/>
                    <a:gd name="connsiteX9" fmla="*/ 341443 w 612545"/>
                    <a:gd name="connsiteY9" fmla="*/ 180 h 301366"/>
                    <a:gd name="connsiteX10" fmla="*/ 341652 w 612545"/>
                    <a:gd name="connsiteY10" fmla="*/ 0 h 301366"/>
                    <a:gd name="connsiteX11" fmla="*/ 341654 w 612545"/>
                    <a:gd name="connsiteY11" fmla="*/ 3 h 301366"/>
                    <a:gd name="connsiteX12" fmla="*/ 341659 w 612545"/>
                    <a:gd name="connsiteY12" fmla="*/ 0 h 301366"/>
                    <a:gd name="connsiteX13" fmla="*/ 341661 w 612545"/>
                    <a:gd name="connsiteY13" fmla="*/ 3 h 301366"/>
                    <a:gd name="connsiteX14" fmla="*/ 341665 w 612545"/>
                    <a:gd name="connsiteY14" fmla="*/ 0 h 301366"/>
                    <a:gd name="connsiteX15" fmla="*/ 341668 w 612545"/>
                    <a:gd name="connsiteY15" fmla="*/ 3 h 301366"/>
                    <a:gd name="connsiteX16" fmla="*/ 341672 w 612545"/>
                    <a:gd name="connsiteY16" fmla="*/ 0 h 301366"/>
                    <a:gd name="connsiteX17" fmla="*/ 341694 w 612545"/>
                    <a:gd name="connsiteY17" fmla="*/ 29 h 301366"/>
                    <a:gd name="connsiteX18" fmla="*/ 341727 w 612545"/>
                    <a:gd name="connsiteY18" fmla="*/ 0 h 301366"/>
                    <a:gd name="connsiteX19" fmla="*/ 341731 w 612545"/>
                    <a:gd name="connsiteY19" fmla="*/ 5 h 301366"/>
                    <a:gd name="connsiteX20" fmla="*/ 341738 w 612545"/>
                    <a:gd name="connsiteY20" fmla="*/ 0 h 301366"/>
                    <a:gd name="connsiteX21" fmla="*/ 341742 w 612545"/>
                    <a:gd name="connsiteY21" fmla="*/ 5 h 301366"/>
                    <a:gd name="connsiteX22" fmla="*/ 341748 w 612545"/>
                    <a:gd name="connsiteY22" fmla="*/ 0 h 301366"/>
                    <a:gd name="connsiteX23" fmla="*/ 341753 w 612545"/>
                    <a:gd name="connsiteY23" fmla="*/ 7 h 301366"/>
                    <a:gd name="connsiteX24" fmla="*/ 341761 w 612545"/>
                    <a:gd name="connsiteY24" fmla="*/ 0 h 301366"/>
                    <a:gd name="connsiteX25" fmla="*/ 341767 w 612545"/>
                    <a:gd name="connsiteY25" fmla="*/ 8 h 301366"/>
                    <a:gd name="connsiteX26" fmla="*/ 341776 w 612545"/>
                    <a:gd name="connsiteY26" fmla="*/ 0 h 301366"/>
                    <a:gd name="connsiteX27" fmla="*/ 341980 w 612545"/>
                    <a:gd name="connsiteY27" fmla="*/ 273 h 301366"/>
                    <a:gd name="connsiteX28" fmla="*/ 342295 w 612545"/>
                    <a:gd name="connsiteY28" fmla="*/ 0 h 301366"/>
                    <a:gd name="connsiteX29" fmla="*/ 612545 w 612545"/>
                    <a:gd name="connsiteY29" fmla="*/ 88866 h 301366"/>
                    <a:gd name="connsiteX30" fmla="*/ 0 w 612545"/>
                    <a:gd name="connsiteY30" fmla="*/ 301366 h 301366"/>
                    <a:gd name="connsiteX0" fmla="*/ 0 w 612545"/>
                    <a:gd name="connsiteY0" fmla="*/ 306399 h 306399"/>
                    <a:gd name="connsiteX1" fmla="*/ 341074 w 612545"/>
                    <a:gd name="connsiteY1" fmla="*/ 15 h 306399"/>
                    <a:gd name="connsiteX2" fmla="*/ 341092 w 612545"/>
                    <a:gd name="connsiteY2" fmla="*/ 0 h 306399"/>
                    <a:gd name="connsiteX3" fmla="*/ 341104 w 612545"/>
                    <a:gd name="connsiteY3" fmla="*/ 16 h 306399"/>
                    <a:gd name="connsiteX4" fmla="*/ 341123 w 612545"/>
                    <a:gd name="connsiteY4" fmla="*/ 0 h 306399"/>
                    <a:gd name="connsiteX5" fmla="*/ 341131 w 612545"/>
                    <a:gd name="connsiteY5" fmla="*/ 10 h 306399"/>
                    <a:gd name="connsiteX6" fmla="*/ 341142 w 612545"/>
                    <a:gd name="connsiteY6" fmla="*/ 0 h 306399"/>
                    <a:gd name="connsiteX7" fmla="*/ 341207 w 612545"/>
                    <a:gd name="connsiteY7" fmla="*/ 88 h 306399"/>
                    <a:gd name="connsiteX8" fmla="*/ 341309 w 612545"/>
                    <a:gd name="connsiteY8" fmla="*/ 0 h 306399"/>
                    <a:gd name="connsiteX9" fmla="*/ 341443 w 612545"/>
                    <a:gd name="connsiteY9" fmla="*/ 180 h 306399"/>
                    <a:gd name="connsiteX10" fmla="*/ 341652 w 612545"/>
                    <a:gd name="connsiteY10" fmla="*/ 0 h 306399"/>
                    <a:gd name="connsiteX11" fmla="*/ 341654 w 612545"/>
                    <a:gd name="connsiteY11" fmla="*/ 3 h 306399"/>
                    <a:gd name="connsiteX12" fmla="*/ 341659 w 612545"/>
                    <a:gd name="connsiteY12" fmla="*/ 0 h 306399"/>
                    <a:gd name="connsiteX13" fmla="*/ 341661 w 612545"/>
                    <a:gd name="connsiteY13" fmla="*/ 3 h 306399"/>
                    <a:gd name="connsiteX14" fmla="*/ 341665 w 612545"/>
                    <a:gd name="connsiteY14" fmla="*/ 0 h 306399"/>
                    <a:gd name="connsiteX15" fmla="*/ 341668 w 612545"/>
                    <a:gd name="connsiteY15" fmla="*/ 3 h 306399"/>
                    <a:gd name="connsiteX16" fmla="*/ 341672 w 612545"/>
                    <a:gd name="connsiteY16" fmla="*/ 0 h 306399"/>
                    <a:gd name="connsiteX17" fmla="*/ 341694 w 612545"/>
                    <a:gd name="connsiteY17" fmla="*/ 29 h 306399"/>
                    <a:gd name="connsiteX18" fmla="*/ 341727 w 612545"/>
                    <a:gd name="connsiteY18" fmla="*/ 0 h 306399"/>
                    <a:gd name="connsiteX19" fmla="*/ 341731 w 612545"/>
                    <a:gd name="connsiteY19" fmla="*/ 5 h 306399"/>
                    <a:gd name="connsiteX20" fmla="*/ 341738 w 612545"/>
                    <a:gd name="connsiteY20" fmla="*/ 0 h 306399"/>
                    <a:gd name="connsiteX21" fmla="*/ 341742 w 612545"/>
                    <a:gd name="connsiteY21" fmla="*/ 5 h 306399"/>
                    <a:gd name="connsiteX22" fmla="*/ 341748 w 612545"/>
                    <a:gd name="connsiteY22" fmla="*/ 0 h 306399"/>
                    <a:gd name="connsiteX23" fmla="*/ 341753 w 612545"/>
                    <a:gd name="connsiteY23" fmla="*/ 7 h 306399"/>
                    <a:gd name="connsiteX24" fmla="*/ 341761 w 612545"/>
                    <a:gd name="connsiteY24" fmla="*/ 0 h 306399"/>
                    <a:gd name="connsiteX25" fmla="*/ 341767 w 612545"/>
                    <a:gd name="connsiteY25" fmla="*/ 8 h 306399"/>
                    <a:gd name="connsiteX26" fmla="*/ 341776 w 612545"/>
                    <a:gd name="connsiteY26" fmla="*/ 0 h 306399"/>
                    <a:gd name="connsiteX27" fmla="*/ 341980 w 612545"/>
                    <a:gd name="connsiteY27" fmla="*/ 273 h 306399"/>
                    <a:gd name="connsiteX28" fmla="*/ 342295 w 612545"/>
                    <a:gd name="connsiteY28" fmla="*/ 0 h 306399"/>
                    <a:gd name="connsiteX29" fmla="*/ 612545 w 612545"/>
                    <a:gd name="connsiteY29" fmla="*/ 88866 h 306399"/>
                    <a:gd name="connsiteX30" fmla="*/ 0 w 612545"/>
                    <a:gd name="connsiteY30" fmla="*/ 306399 h 306399"/>
                    <a:gd name="connsiteX0" fmla="*/ 0 w 574450"/>
                    <a:gd name="connsiteY0" fmla="*/ 306399 h 306399"/>
                    <a:gd name="connsiteX1" fmla="*/ 341074 w 574450"/>
                    <a:gd name="connsiteY1" fmla="*/ 15 h 306399"/>
                    <a:gd name="connsiteX2" fmla="*/ 341092 w 574450"/>
                    <a:gd name="connsiteY2" fmla="*/ 0 h 306399"/>
                    <a:gd name="connsiteX3" fmla="*/ 341104 w 574450"/>
                    <a:gd name="connsiteY3" fmla="*/ 16 h 306399"/>
                    <a:gd name="connsiteX4" fmla="*/ 341123 w 574450"/>
                    <a:gd name="connsiteY4" fmla="*/ 0 h 306399"/>
                    <a:gd name="connsiteX5" fmla="*/ 341131 w 574450"/>
                    <a:gd name="connsiteY5" fmla="*/ 10 h 306399"/>
                    <a:gd name="connsiteX6" fmla="*/ 341142 w 574450"/>
                    <a:gd name="connsiteY6" fmla="*/ 0 h 306399"/>
                    <a:gd name="connsiteX7" fmla="*/ 341207 w 574450"/>
                    <a:gd name="connsiteY7" fmla="*/ 88 h 306399"/>
                    <a:gd name="connsiteX8" fmla="*/ 341309 w 574450"/>
                    <a:gd name="connsiteY8" fmla="*/ 0 h 306399"/>
                    <a:gd name="connsiteX9" fmla="*/ 341443 w 574450"/>
                    <a:gd name="connsiteY9" fmla="*/ 180 h 306399"/>
                    <a:gd name="connsiteX10" fmla="*/ 341652 w 574450"/>
                    <a:gd name="connsiteY10" fmla="*/ 0 h 306399"/>
                    <a:gd name="connsiteX11" fmla="*/ 341654 w 574450"/>
                    <a:gd name="connsiteY11" fmla="*/ 3 h 306399"/>
                    <a:gd name="connsiteX12" fmla="*/ 341659 w 574450"/>
                    <a:gd name="connsiteY12" fmla="*/ 0 h 306399"/>
                    <a:gd name="connsiteX13" fmla="*/ 341661 w 574450"/>
                    <a:gd name="connsiteY13" fmla="*/ 3 h 306399"/>
                    <a:gd name="connsiteX14" fmla="*/ 341665 w 574450"/>
                    <a:gd name="connsiteY14" fmla="*/ 0 h 306399"/>
                    <a:gd name="connsiteX15" fmla="*/ 341668 w 574450"/>
                    <a:gd name="connsiteY15" fmla="*/ 3 h 306399"/>
                    <a:gd name="connsiteX16" fmla="*/ 341672 w 574450"/>
                    <a:gd name="connsiteY16" fmla="*/ 0 h 306399"/>
                    <a:gd name="connsiteX17" fmla="*/ 341694 w 574450"/>
                    <a:gd name="connsiteY17" fmla="*/ 29 h 306399"/>
                    <a:gd name="connsiteX18" fmla="*/ 341727 w 574450"/>
                    <a:gd name="connsiteY18" fmla="*/ 0 h 306399"/>
                    <a:gd name="connsiteX19" fmla="*/ 341731 w 574450"/>
                    <a:gd name="connsiteY19" fmla="*/ 5 h 306399"/>
                    <a:gd name="connsiteX20" fmla="*/ 341738 w 574450"/>
                    <a:gd name="connsiteY20" fmla="*/ 0 h 306399"/>
                    <a:gd name="connsiteX21" fmla="*/ 341742 w 574450"/>
                    <a:gd name="connsiteY21" fmla="*/ 5 h 306399"/>
                    <a:gd name="connsiteX22" fmla="*/ 341748 w 574450"/>
                    <a:gd name="connsiteY22" fmla="*/ 0 h 306399"/>
                    <a:gd name="connsiteX23" fmla="*/ 341753 w 574450"/>
                    <a:gd name="connsiteY23" fmla="*/ 7 h 306399"/>
                    <a:gd name="connsiteX24" fmla="*/ 341761 w 574450"/>
                    <a:gd name="connsiteY24" fmla="*/ 0 h 306399"/>
                    <a:gd name="connsiteX25" fmla="*/ 341767 w 574450"/>
                    <a:gd name="connsiteY25" fmla="*/ 8 h 306399"/>
                    <a:gd name="connsiteX26" fmla="*/ 341776 w 574450"/>
                    <a:gd name="connsiteY26" fmla="*/ 0 h 306399"/>
                    <a:gd name="connsiteX27" fmla="*/ 341980 w 574450"/>
                    <a:gd name="connsiteY27" fmla="*/ 273 h 306399"/>
                    <a:gd name="connsiteX28" fmla="*/ 342295 w 574450"/>
                    <a:gd name="connsiteY28" fmla="*/ 0 h 306399"/>
                    <a:gd name="connsiteX29" fmla="*/ 574450 w 574450"/>
                    <a:gd name="connsiteY29" fmla="*/ 99533 h 306399"/>
                    <a:gd name="connsiteX30" fmla="*/ 0 w 574450"/>
                    <a:gd name="connsiteY30" fmla="*/ 306399 h 306399"/>
                    <a:gd name="connsiteX0" fmla="*/ 0 w 607974"/>
                    <a:gd name="connsiteY0" fmla="*/ 306399 h 306399"/>
                    <a:gd name="connsiteX1" fmla="*/ 341074 w 607974"/>
                    <a:gd name="connsiteY1" fmla="*/ 15 h 306399"/>
                    <a:gd name="connsiteX2" fmla="*/ 341092 w 607974"/>
                    <a:gd name="connsiteY2" fmla="*/ 0 h 306399"/>
                    <a:gd name="connsiteX3" fmla="*/ 341104 w 607974"/>
                    <a:gd name="connsiteY3" fmla="*/ 16 h 306399"/>
                    <a:gd name="connsiteX4" fmla="*/ 341123 w 607974"/>
                    <a:gd name="connsiteY4" fmla="*/ 0 h 306399"/>
                    <a:gd name="connsiteX5" fmla="*/ 341131 w 607974"/>
                    <a:gd name="connsiteY5" fmla="*/ 10 h 306399"/>
                    <a:gd name="connsiteX6" fmla="*/ 341142 w 607974"/>
                    <a:gd name="connsiteY6" fmla="*/ 0 h 306399"/>
                    <a:gd name="connsiteX7" fmla="*/ 341207 w 607974"/>
                    <a:gd name="connsiteY7" fmla="*/ 88 h 306399"/>
                    <a:gd name="connsiteX8" fmla="*/ 341309 w 607974"/>
                    <a:gd name="connsiteY8" fmla="*/ 0 h 306399"/>
                    <a:gd name="connsiteX9" fmla="*/ 341443 w 607974"/>
                    <a:gd name="connsiteY9" fmla="*/ 180 h 306399"/>
                    <a:gd name="connsiteX10" fmla="*/ 341652 w 607974"/>
                    <a:gd name="connsiteY10" fmla="*/ 0 h 306399"/>
                    <a:gd name="connsiteX11" fmla="*/ 341654 w 607974"/>
                    <a:gd name="connsiteY11" fmla="*/ 3 h 306399"/>
                    <a:gd name="connsiteX12" fmla="*/ 341659 w 607974"/>
                    <a:gd name="connsiteY12" fmla="*/ 0 h 306399"/>
                    <a:gd name="connsiteX13" fmla="*/ 341661 w 607974"/>
                    <a:gd name="connsiteY13" fmla="*/ 3 h 306399"/>
                    <a:gd name="connsiteX14" fmla="*/ 341665 w 607974"/>
                    <a:gd name="connsiteY14" fmla="*/ 0 h 306399"/>
                    <a:gd name="connsiteX15" fmla="*/ 341668 w 607974"/>
                    <a:gd name="connsiteY15" fmla="*/ 3 h 306399"/>
                    <a:gd name="connsiteX16" fmla="*/ 341672 w 607974"/>
                    <a:gd name="connsiteY16" fmla="*/ 0 h 306399"/>
                    <a:gd name="connsiteX17" fmla="*/ 341694 w 607974"/>
                    <a:gd name="connsiteY17" fmla="*/ 29 h 306399"/>
                    <a:gd name="connsiteX18" fmla="*/ 341727 w 607974"/>
                    <a:gd name="connsiteY18" fmla="*/ 0 h 306399"/>
                    <a:gd name="connsiteX19" fmla="*/ 341731 w 607974"/>
                    <a:gd name="connsiteY19" fmla="*/ 5 h 306399"/>
                    <a:gd name="connsiteX20" fmla="*/ 341738 w 607974"/>
                    <a:gd name="connsiteY20" fmla="*/ 0 h 306399"/>
                    <a:gd name="connsiteX21" fmla="*/ 341742 w 607974"/>
                    <a:gd name="connsiteY21" fmla="*/ 5 h 306399"/>
                    <a:gd name="connsiteX22" fmla="*/ 341748 w 607974"/>
                    <a:gd name="connsiteY22" fmla="*/ 0 h 306399"/>
                    <a:gd name="connsiteX23" fmla="*/ 341753 w 607974"/>
                    <a:gd name="connsiteY23" fmla="*/ 7 h 306399"/>
                    <a:gd name="connsiteX24" fmla="*/ 341761 w 607974"/>
                    <a:gd name="connsiteY24" fmla="*/ 0 h 306399"/>
                    <a:gd name="connsiteX25" fmla="*/ 341767 w 607974"/>
                    <a:gd name="connsiteY25" fmla="*/ 8 h 306399"/>
                    <a:gd name="connsiteX26" fmla="*/ 341776 w 607974"/>
                    <a:gd name="connsiteY26" fmla="*/ 0 h 306399"/>
                    <a:gd name="connsiteX27" fmla="*/ 341980 w 607974"/>
                    <a:gd name="connsiteY27" fmla="*/ 273 h 306399"/>
                    <a:gd name="connsiteX28" fmla="*/ 342295 w 607974"/>
                    <a:gd name="connsiteY28" fmla="*/ 0 h 306399"/>
                    <a:gd name="connsiteX29" fmla="*/ 607974 w 607974"/>
                    <a:gd name="connsiteY29" fmla="*/ 87343 h 306399"/>
                    <a:gd name="connsiteX30" fmla="*/ 0 w 607974"/>
                    <a:gd name="connsiteY30" fmla="*/ 306399 h 306399"/>
                    <a:gd name="connsiteX0" fmla="*/ 0 w 603403"/>
                    <a:gd name="connsiteY0" fmla="*/ 306399 h 306399"/>
                    <a:gd name="connsiteX1" fmla="*/ 341074 w 603403"/>
                    <a:gd name="connsiteY1" fmla="*/ 15 h 306399"/>
                    <a:gd name="connsiteX2" fmla="*/ 341092 w 603403"/>
                    <a:gd name="connsiteY2" fmla="*/ 0 h 306399"/>
                    <a:gd name="connsiteX3" fmla="*/ 341104 w 603403"/>
                    <a:gd name="connsiteY3" fmla="*/ 16 h 306399"/>
                    <a:gd name="connsiteX4" fmla="*/ 341123 w 603403"/>
                    <a:gd name="connsiteY4" fmla="*/ 0 h 306399"/>
                    <a:gd name="connsiteX5" fmla="*/ 341131 w 603403"/>
                    <a:gd name="connsiteY5" fmla="*/ 10 h 306399"/>
                    <a:gd name="connsiteX6" fmla="*/ 341142 w 603403"/>
                    <a:gd name="connsiteY6" fmla="*/ 0 h 306399"/>
                    <a:gd name="connsiteX7" fmla="*/ 341207 w 603403"/>
                    <a:gd name="connsiteY7" fmla="*/ 88 h 306399"/>
                    <a:gd name="connsiteX8" fmla="*/ 341309 w 603403"/>
                    <a:gd name="connsiteY8" fmla="*/ 0 h 306399"/>
                    <a:gd name="connsiteX9" fmla="*/ 341443 w 603403"/>
                    <a:gd name="connsiteY9" fmla="*/ 180 h 306399"/>
                    <a:gd name="connsiteX10" fmla="*/ 341652 w 603403"/>
                    <a:gd name="connsiteY10" fmla="*/ 0 h 306399"/>
                    <a:gd name="connsiteX11" fmla="*/ 341654 w 603403"/>
                    <a:gd name="connsiteY11" fmla="*/ 3 h 306399"/>
                    <a:gd name="connsiteX12" fmla="*/ 341659 w 603403"/>
                    <a:gd name="connsiteY12" fmla="*/ 0 h 306399"/>
                    <a:gd name="connsiteX13" fmla="*/ 341661 w 603403"/>
                    <a:gd name="connsiteY13" fmla="*/ 3 h 306399"/>
                    <a:gd name="connsiteX14" fmla="*/ 341665 w 603403"/>
                    <a:gd name="connsiteY14" fmla="*/ 0 h 306399"/>
                    <a:gd name="connsiteX15" fmla="*/ 341668 w 603403"/>
                    <a:gd name="connsiteY15" fmla="*/ 3 h 306399"/>
                    <a:gd name="connsiteX16" fmla="*/ 341672 w 603403"/>
                    <a:gd name="connsiteY16" fmla="*/ 0 h 306399"/>
                    <a:gd name="connsiteX17" fmla="*/ 341694 w 603403"/>
                    <a:gd name="connsiteY17" fmla="*/ 29 h 306399"/>
                    <a:gd name="connsiteX18" fmla="*/ 341727 w 603403"/>
                    <a:gd name="connsiteY18" fmla="*/ 0 h 306399"/>
                    <a:gd name="connsiteX19" fmla="*/ 341731 w 603403"/>
                    <a:gd name="connsiteY19" fmla="*/ 5 h 306399"/>
                    <a:gd name="connsiteX20" fmla="*/ 341738 w 603403"/>
                    <a:gd name="connsiteY20" fmla="*/ 0 h 306399"/>
                    <a:gd name="connsiteX21" fmla="*/ 341742 w 603403"/>
                    <a:gd name="connsiteY21" fmla="*/ 5 h 306399"/>
                    <a:gd name="connsiteX22" fmla="*/ 341748 w 603403"/>
                    <a:gd name="connsiteY22" fmla="*/ 0 h 306399"/>
                    <a:gd name="connsiteX23" fmla="*/ 341753 w 603403"/>
                    <a:gd name="connsiteY23" fmla="*/ 7 h 306399"/>
                    <a:gd name="connsiteX24" fmla="*/ 341761 w 603403"/>
                    <a:gd name="connsiteY24" fmla="*/ 0 h 306399"/>
                    <a:gd name="connsiteX25" fmla="*/ 341767 w 603403"/>
                    <a:gd name="connsiteY25" fmla="*/ 8 h 306399"/>
                    <a:gd name="connsiteX26" fmla="*/ 341776 w 603403"/>
                    <a:gd name="connsiteY26" fmla="*/ 0 h 306399"/>
                    <a:gd name="connsiteX27" fmla="*/ 341980 w 603403"/>
                    <a:gd name="connsiteY27" fmla="*/ 273 h 306399"/>
                    <a:gd name="connsiteX28" fmla="*/ 342295 w 603403"/>
                    <a:gd name="connsiteY28" fmla="*/ 0 h 306399"/>
                    <a:gd name="connsiteX29" fmla="*/ 603403 w 603403"/>
                    <a:gd name="connsiteY29" fmla="*/ 88867 h 306399"/>
                    <a:gd name="connsiteX30" fmla="*/ 0 w 603403"/>
                    <a:gd name="connsiteY30" fmla="*/ 306399 h 306399"/>
                    <a:gd name="connsiteX0" fmla="*/ 0 w 609498"/>
                    <a:gd name="connsiteY0" fmla="*/ 306399 h 306399"/>
                    <a:gd name="connsiteX1" fmla="*/ 341074 w 609498"/>
                    <a:gd name="connsiteY1" fmla="*/ 15 h 306399"/>
                    <a:gd name="connsiteX2" fmla="*/ 341092 w 609498"/>
                    <a:gd name="connsiteY2" fmla="*/ 0 h 306399"/>
                    <a:gd name="connsiteX3" fmla="*/ 341104 w 609498"/>
                    <a:gd name="connsiteY3" fmla="*/ 16 h 306399"/>
                    <a:gd name="connsiteX4" fmla="*/ 341123 w 609498"/>
                    <a:gd name="connsiteY4" fmla="*/ 0 h 306399"/>
                    <a:gd name="connsiteX5" fmla="*/ 341131 w 609498"/>
                    <a:gd name="connsiteY5" fmla="*/ 10 h 306399"/>
                    <a:gd name="connsiteX6" fmla="*/ 341142 w 609498"/>
                    <a:gd name="connsiteY6" fmla="*/ 0 h 306399"/>
                    <a:gd name="connsiteX7" fmla="*/ 341207 w 609498"/>
                    <a:gd name="connsiteY7" fmla="*/ 88 h 306399"/>
                    <a:gd name="connsiteX8" fmla="*/ 341309 w 609498"/>
                    <a:gd name="connsiteY8" fmla="*/ 0 h 306399"/>
                    <a:gd name="connsiteX9" fmla="*/ 341443 w 609498"/>
                    <a:gd name="connsiteY9" fmla="*/ 180 h 306399"/>
                    <a:gd name="connsiteX10" fmla="*/ 341652 w 609498"/>
                    <a:gd name="connsiteY10" fmla="*/ 0 h 306399"/>
                    <a:gd name="connsiteX11" fmla="*/ 341654 w 609498"/>
                    <a:gd name="connsiteY11" fmla="*/ 3 h 306399"/>
                    <a:gd name="connsiteX12" fmla="*/ 341659 w 609498"/>
                    <a:gd name="connsiteY12" fmla="*/ 0 h 306399"/>
                    <a:gd name="connsiteX13" fmla="*/ 341661 w 609498"/>
                    <a:gd name="connsiteY13" fmla="*/ 3 h 306399"/>
                    <a:gd name="connsiteX14" fmla="*/ 341665 w 609498"/>
                    <a:gd name="connsiteY14" fmla="*/ 0 h 306399"/>
                    <a:gd name="connsiteX15" fmla="*/ 341668 w 609498"/>
                    <a:gd name="connsiteY15" fmla="*/ 3 h 306399"/>
                    <a:gd name="connsiteX16" fmla="*/ 341672 w 609498"/>
                    <a:gd name="connsiteY16" fmla="*/ 0 h 306399"/>
                    <a:gd name="connsiteX17" fmla="*/ 341694 w 609498"/>
                    <a:gd name="connsiteY17" fmla="*/ 29 h 306399"/>
                    <a:gd name="connsiteX18" fmla="*/ 341727 w 609498"/>
                    <a:gd name="connsiteY18" fmla="*/ 0 h 306399"/>
                    <a:gd name="connsiteX19" fmla="*/ 341731 w 609498"/>
                    <a:gd name="connsiteY19" fmla="*/ 5 h 306399"/>
                    <a:gd name="connsiteX20" fmla="*/ 341738 w 609498"/>
                    <a:gd name="connsiteY20" fmla="*/ 0 h 306399"/>
                    <a:gd name="connsiteX21" fmla="*/ 341742 w 609498"/>
                    <a:gd name="connsiteY21" fmla="*/ 5 h 306399"/>
                    <a:gd name="connsiteX22" fmla="*/ 341748 w 609498"/>
                    <a:gd name="connsiteY22" fmla="*/ 0 h 306399"/>
                    <a:gd name="connsiteX23" fmla="*/ 341753 w 609498"/>
                    <a:gd name="connsiteY23" fmla="*/ 7 h 306399"/>
                    <a:gd name="connsiteX24" fmla="*/ 341761 w 609498"/>
                    <a:gd name="connsiteY24" fmla="*/ 0 h 306399"/>
                    <a:gd name="connsiteX25" fmla="*/ 341767 w 609498"/>
                    <a:gd name="connsiteY25" fmla="*/ 8 h 306399"/>
                    <a:gd name="connsiteX26" fmla="*/ 341776 w 609498"/>
                    <a:gd name="connsiteY26" fmla="*/ 0 h 306399"/>
                    <a:gd name="connsiteX27" fmla="*/ 341980 w 609498"/>
                    <a:gd name="connsiteY27" fmla="*/ 273 h 306399"/>
                    <a:gd name="connsiteX28" fmla="*/ 342295 w 609498"/>
                    <a:gd name="connsiteY28" fmla="*/ 0 h 306399"/>
                    <a:gd name="connsiteX29" fmla="*/ 609498 w 609498"/>
                    <a:gd name="connsiteY29" fmla="*/ 88867 h 306399"/>
                    <a:gd name="connsiteX30" fmla="*/ 0 w 609498"/>
                    <a:gd name="connsiteY30" fmla="*/ 306399 h 306399"/>
                    <a:gd name="connsiteX0" fmla="*/ 0 w 604927"/>
                    <a:gd name="connsiteY0" fmla="*/ 304875 h 304875"/>
                    <a:gd name="connsiteX1" fmla="*/ 336503 w 604927"/>
                    <a:gd name="connsiteY1" fmla="*/ 15 h 304875"/>
                    <a:gd name="connsiteX2" fmla="*/ 336521 w 604927"/>
                    <a:gd name="connsiteY2" fmla="*/ 0 h 304875"/>
                    <a:gd name="connsiteX3" fmla="*/ 336533 w 604927"/>
                    <a:gd name="connsiteY3" fmla="*/ 16 h 304875"/>
                    <a:gd name="connsiteX4" fmla="*/ 336552 w 604927"/>
                    <a:gd name="connsiteY4" fmla="*/ 0 h 304875"/>
                    <a:gd name="connsiteX5" fmla="*/ 336560 w 604927"/>
                    <a:gd name="connsiteY5" fmla="*/ 10 h 304875"/>
                    <a:gd name="connsiteX6" fmla="*/ 336571 w 604927"/>
                    <a:gd name="connsiteY6" fmla="*/ 0 h 304875"/>
                    <a:gd name="connsiteX7" fmla="*/ 336636 w 604927"/>
                    <a:gd name="connsiteY7" fmla="*/ 88 h 304875"/>
                    <a:gd name="connsiteX8" fmla="*/ 336738 w 604927"/>
                    <a:gd name="connsiteY8" fmla="*/ 0 h 304875"/>
                    <a:gd name="connsiteX9" fmla="*/ 336872 w 604927"/>
                    <a:gd name="connsiteY9" fmla="*/ 180 h 304875"/>
                    <a:gd name="connsiteX10" fmla="*/ 337081 w 604927"/>
                    <a:gd name="connsiteY10" fmla="*/ 0 h 304875"/>
                    <a:gd name="connsiteX11" fmla="*/ 337083 w 604927"/>
                    <a:gd name="connsiteY11" fmla="*/ 3 h 304875"/>
                    <a:gd name="connsiteX12" fmla="*/ 337088 w 604927"/>
                    <a:gd name="connsiteY12" fmla="*/ 0 h 304875"/>
                    <a:gd name="connsiteX13" fmla="*/ 337090 w 604927"/>
                    <a:gd name="connsiteY13" fmla="*/ 3 h 304875"/>
                    <a:gd name="connsiteX14" fmla="*/ 337094 w 604927"/>
                    <a:gd name="connsiteY14" fmla="*/ 0 h 304875"/>
                    <a:gd name="connsiteX15" fmla="*/ 337097 w 604927"/>
                    <a:gd name="connsiteY15" fmla="*/ 3 h 304875"/>
                    <a:gd name="connsiteX16" fmla="*/ 337101 w 604927"/>
                    <a:gd name="connsiteY16" fmla="*/ 0 h 304875"/>
                    <a:gd name="connsiteX17" fmla="*/ 337123 w 604927"/>
                    <a:gd name="connsiteY17" fmla="*/ 29 h 304875"/>
                    <a:gd name="connsiteX18" fmla="*/ 337156 w 604927"/>
                    <a:gd name="connsiteY18" fmla="*/ 0 h 304875"/>
                    <a:gd name="connsiteX19" fmla="*/ 337160 w 604927"/>
                    <a:gd name="connsiteY19" fmla="*/ 5 h 304875"/>
                    <a:gd name="connsiteX20" fmla="*/ 337167 w 604927"/>
                    <a:gd name="connsiteY20" fmla="*/ 0 h 304875"/>
                    <a:gd name="connsiteX21" fmla="*/ 337171 w 604927"/>
                    <a:gd name="connsiteY21" fmla="*/ 5 h 304875"/>
                    <a:gd name="connsiteX22" fmla="*/ 337177 w 604927"/>
                    <a:gd name="connsiteY22" fmla="*/ 0 h 304875"/>
                    <a:gd name="connsiteX23" fmla="*/ 337182 w 604927"/>
                    <a:gd name="connsiteY23" fmla="*/ 7 h 304875"/>
                    <a:gd name="connsiteX24" fmla="*/ 337190 w 604927"/>
                    <a:gd name="connsiteY24" fmla="*/ 0 h 304875"/>
                    <a:gd name="connsiteX25" fmla="*/ 337196 w 604927"/>
                    <a:gd name="connsiteY25" fmla="*/ 8 h 304875"/>
                    <a:gd name="connsiteX26" fmla="*/ 337205 w 604927"/>
                    <a:gd name="connsiteY26" fmla="*/ 0 h 304875"/>
                    <a:gd name="connsiteX27" fmla="*/ 337409 w 604927"/>
                    <a:gd name="connsiteY27" fmla="*/ 273 h 304875"/>
                    <a:gd name="connsiteX28" fmla="*/ 337724 w 604927"/>
                    <a:gd name="connsiteY28" fmla="*/ 0 h 304875"/>
                    <a:gd name="connsiteX29" fmla="*/ 604927 w 604927"/>
                    <a:gd name="connsiteY29" fmla="*/ 88867 h 304875"/>
                    <a:gd name="connsiteX30" fmla="*/ 0 w 604927"/>
                    <a:gd name="connsiteY30" fmla="*/ 304875 h 304875"/>
                    <a:gd name="connsiteX0" fmla="*/ 0 w 547022"/>
                    <a:gd name="connsiteY0" fmla="*/ 304875 h 304875"/>
                    <a:gd name="connsiteX1" fmla="*/ 336503 w 547022"/>
                    <a:gd name="connsiteY1" fmla="*/ 15 h 304875"/>
                    <a:gd name="connsiteX2" fmla="*/ 336521 w 547022"/>
                    <a:gd name="connsiteY2" fmla="*/ 0 h 304875"/>
                    <a:gd name="connsiteX3" fmla="*/ 336533 w 547022"/>
                    <a:gd name="connsiteY3" fmla="*/ 16 h 304875"/>
                    <a:gd name="connsiteX4" fmla="*/ 336552 w 547022"/>
                    <a:gd name="connsiteY4" fmla="*/ 0 h 304875"/>
                    <a:gd name="connsiteX5" fmla="*/ 336560 w 547022"/>
                    <a:gd name="connsiteY5" fmla="*/ 10 h 304875"/>
                    <a:gd name="connsiteX6" fmla="*/ 336571 w 547022"/>
                    <a:gd name="connsiteY6" fmla="*/ 0 h 304875"/>
                    <a:gd name="connsiteX7" fmla="*/ 336636 w 547022"/>
                    <a:gd name="connsiteY7" fmla="*/ 88 h 304875"/>
                    <a:gd name="connsiteX8" fmla="*/ 336738 w 547022"/>
                    <a:gd name="connsiteY8" fmla="*/ 0 h 304875"/>
                    <a:gd name="connsiteX9" fmla="*/ 336872 w 547022"/>
                    <a:gd name="connsiteY9" fmla="*/ 180 h 304875"/>
                    <a:gd name="connsiteX10" fmla="*/ 337081 w 547022"/>
                    <a:gd name="connsiteY10" fmla="*/ 0 h 304875"/>
                    <a:gd name="connsiteX11" fmla="*/ 337083 w 547022"/>
                    <a:gd name="connsiteY11" fmla="*/ 3 h 304875"/>
                    <a:gd name="connsiteX12" fmla="*/ 337088 w 547022"/>
                    <a:gd name="connsiteY12" fmla="*/ 0 h 304875"/>
                    <a:gd name="connsiteX13" fmla="*/ 337090 w 547022"/>
                    <a:gd name="connsiteY13" fmla="*/ 3 h 304875"/>
                    <a:gd name="connsiteX14" fmla="*/ 337094 w 547022"/>
                    <a:gd name="connsiteY14" fmla="*/ 0 h 304875"/>
                    <a:gd name="connsiteX15" fmla="*/ 337097 w 547022"/>
                    <a:gd name="connsiteY15" fmla="*/ 3 h 304875"/>
                    <a:gd name="connsiteX16" fmla="*/ 337101 w 547022"/>
                    <a:gd name="connsiteY16" fmla="*/ 0 h 304875"/>
                    <a:gd name="connsiteX17" fmla="*/ 337123 w 547022"/>
                    <a:gd name="connsiteY17" fmla="*/ 29 h 304875"/>
                    <a:gd name="connsiteX18" fmla="*/ 337156 w 547022"/>
                    <a:gd name="connsiteY18" fmla="*/ 0 h 304875"/>
                    <a:gd name="connsiteX19" fmla="*/ 337160 w 547022"/>
                    <a:gd name="connsiteY19" fmla="*/ 5 h 304875"/>
                    <a:gd name="connsiteX20" fmla="*/ 337167 w 547022"/>
                    <a:gd name="connsiteY20" fmla="*/ 0 h 304875"/>
                    <a:gd name="connsiteX21" fmla="*/ 337171 w 547022"/>
                    <a:gd name="connsiteY21" fmla="*/ 5 h 304875"/>
                    <a:gd name="connsiteX22" fmla="*/ 337177 w 547022"/>
                    <a:gd name="connsiteY22" fmla="*/ 0 h 304875"/>
                    <a:gd name="connsiteX23" fmla="*/ 337182 w 547022"/>
                    <a:gd name="connsiteY23" fmla="*/ 7 h 304875"/>
                    <a:gd name="connsiteX24" fmla="*/ 337190 w 547022"/>
                    <a:gd name="connsiteY24" fmla="*/ 0 h 304875"/>
                    <a:gd name="connsiteX25" fmla="*/ 337196 w 547022"/>
                    <a:gd name="connsiteY25" fmla="*/ 8 h 304875"/>
                    <a:gd name="connsiteX26" fmla="*/ 337205 w 547022"/>
                    <a:gd name="connsiteY26" fmla="*/ 0 h 304875"/>
                    <a:gd name="connsiteX27" fmla="*/ 337409 w 547022"/>
                    <a:gd name="connsiteY27" fmla="*/ 273 h 304875"/>
                    <a:gd name="connsiteX28" fmla="*/ 337724 w 547022"/>
                    <a:gd name="connsiteY28" fmla="*/ 0 h 304875"/>
                    <a:gd name="connsiteX29" fmla="*/ 547022 w 547022"/>
                    <a:gd name="connsiteY29" fmla="*/ 111724 h 304875"/>
                    <a:gd name="connsiteX30" fmla="*/ 0 w 547022"/>
                    <a:gd name="connsiteY30" fmla="*/ 304875 h 304875"/>
                    <a:gd name="connsiteX0" fmla="*/ 0 w 606450"/>
                    <a:gd name="connsiteY0" fmla="*/ 304875 h 304875"/>
                    <a:gd name="connsiteX1" fmla="*/ 336503 w 606450"/>
                    <a:gd name="connsiteY1" fmla="*/ 15 h 304875"/>
                    <a:gd name="connsiteX2" fmla="*/ 336521 w 606450"/>
                    <a:gd name="connsiteY2" fmla="*/ 0 h 304875"/>
                    <a:gd name="connsiteX3" fmla="*/ 336533 w 606450"/>
                    <a:gd name="connsiteY3" fmla="*/ 16 h 304875"/>
                    <a:gd name="connsiteX4" fmla="*/ 336552 w 606450"/>
                    <a:gd name="connsiteY4" fmla="*/ 0 h 304875"/>
                    <a:gd name="connsiteX5" fmla="*/ 336560 w 606450"/>
                    <a:gd name="connsiteY5" fmla="*/ 10 h 304875"/>
                    <a:gd name="connsiteX6" fmla="*/ 336571 w 606450"/>
                    <a:gd name="connsiteY6" fmla="*/ 0 h 304875"/>
                    <a:gd name="connsiteX7" fmla="*/ 336636 w 606450"/>
                    <a:gd name="connsiteY7" fmla="*/ 88 h 304875"/>
                    <a:gd name="connsiteX8" fmla="*/ 336738 w 606450"/>
                    <a:gd name="connsiteY8" fmla="*/ 0 h 304875"/>
                    <a:gd name="connsiteX9" fmla="*/ 336872 w 606450"/>
                    <a:gd name="connsiteY9" fmla="*/ 180 h 304875"/>
                    <a:gd name="connsiteX10" fmla="*/ 337081 w 606450"/>
                    <a:gd name="connsiteY10" fmla="*/ 0 h 304875"/>
                    <a:gd name="connsiteX11" fmla="*/ 337083 w 606450"/>
                    <a:gd name="connsiteY11" fmla="*/ 3 h 304875"/>
                    <a:gd name="connsiteX12" fmla="*/ 337088 w 606450"/>
                    <a:gd name="connsiteY12" fmla="*/ 0 h 304875"/>
                    <a:gd name="connsiteX13" fmla="*/ 337090 w 606450"/>
                    <a:gd name="connsiteY13" fmla="*/ 3 h 304875"/>
                    <a:gd name="connsiteX14" fmla="*/ 337094 w 606450"/>
                    <a:gd name="connsiteY14" fmla="*/ 0 h 304875"/>
                    <a:gd name="connsiteX15" fmla="*/ 337097 w 606450"/>
                    <a:gd name="connsiteY15" fmla="*/ 3 h 304875"/>
                    <a:gd name="connsiteX16" fmla="*/ 337101 w 606450"/>
                    <a:gd name="connsiteY16" fmla="*/ 0 h 304875"/>
                    <a:gd name="connsiteX17" fmla="*/ 337123 w 606450"/>
                    <a:gd name="connsiteY17" fmla="*/ 29 h 304875"/>
                    <a:gd name="connsiteX18" fmla="*/ 337156 w 606450"/>
                    <a:gd name="connsiteY18" fmla="*/ 0 h 304875"/>
                    <a:gd name="connsiteX19" fmla="*/ 337160 w 606450"/>
                    <a:gd name="connsiteY19" fmla="*/ 5 h 304875"/>
                    <a:gd name="connsiteX20" fmla="*/ 337167 w 606450"/>
                    <a:gd name="connsiteY20" fmla="*/ 0 h 304875"/>
                    <a:gd name="connsiteX21" fmla="*/ 337171 w 606450"/>
                    <a:gd name="connsiteY21" fmla="*/ 5 h 304875"/>
                    <a:gd name="connsiteX22" fmla="*/ 337177 w 606450"/>
                    <a:gd name="connsiteY22" fmla="*/ 0 h 304875"/>
                    <a:gd name="connsiteX23" fmla="*/ 337182 w 606450"/>
                    <a:gd name="connsiteY23" fmla="*/ 7 h 304875"/>
                    <a:gd name="connsiteX24" fmla="*/ 337190 w 606450"/>
                    <a:gd name="connsiteY24" fmla="*/ 0 h 304875"/>
                    <a:gd name="connsiteX25" fmla="*/ 337196 w 606450"/>
                    <a:gd name="connsiteY25" fmla="*/ 8 h 304875"/>
                    <a:gd name="connsiteX26" fmla="*/ 337205 w 606450"/>
                    <a:gd name="connsiteY26" fmla="*/ 0 h 304875"/>
                    <a:gd name="connsiteX27" fmla="*/ 337409 w 606450"/>
                    <a:gd name="connsiteY27" fmla="*/ 273 h 304875"/>
                    <a:gd name="connsiteX28" fmla="*/ 337724 w 606450"/>
                    <a:gd name="connsiteY28" fmla="*/ 0 h 304875"/>
                    <a:gd name="connsiteX29" fmla="*/ 606450 w 606450"/>
                    <a:gd name="connsiteY29" fmla="*/ 88867 h 304875"/>
                    <a:gd name="connsiteX30" fmla="*/ 0 w 606450"/>
                    <a:gd name="connsiteY30" fmla="*/ 304875 h 304875"/>
                    <a:gd name="connsiteX0" fmla="*/ 0 w 607974"/>
                    <a:gd name="connsiteY0" fmla="*/ 304875 h 304875"/>
                    <a:gd name="connsiteX1" fmla="*/ 336503 w 607974"/>
                    <a:gd name="connsiteY1" fmla="*/ 15 h 304875"/>
                    <a:gd name="connsiteX2" fmla="*/ 336521 w 607974"/>
                    <a:gd name="connsiteY2" fmla="*/ 0 h 304875"/>
                    <a:gd name="connsiteX3" fmla="*/ 336533 w 607974"/>
                    <a:gd name="connsiteY3" fmla="*/ 16 h 304875"/>
                    <a:gd name="connsiteX4" fmla="*/ 336552 w 607974"/>
                    <a:gd name="connsiteY4" fmla="*/ 0 h 304875"/>
                    <a:gd name="connsiteX5" fmla="*/ 336560 w 607974"/>
                    <a:gd name="connsiteY5" fmla="*/ 10 h 304875"/>
                    <a:gd name="connsiteX6" fmla="*/ 336571 w 607974"/>
                    <a:gd name="connsiteY6" fmla="*/ 0 h 304875"/>
                    <a:gd name="connsiteX7" fmla="*/ 336636 w 607974"/>
                    <a:gd name="connsiteY7" fmla="*/ 88 h 304875"/>
                    <a:gd name="connsiteX8" fmla="*/ 336738 w 607974"/>
                    <a:gd name="connsiteY8" fmla="*/ 0 h 304875"/>
                    <a:gd name="connsiteX9" fmla="*/ 336872 w 607974"/>
                    <a:gd name="connsiteY9" fmla="*/ 180 h 304875"/>
                    <a:gd name="connsiteX10" fmla="*/ 337081 w 607974"/>
                    <a:gd name="connsiteY10" fmla="*/ 0 h 304875"/>
                    <a:gd name="connsiteX11" fmla="*/ 337083 w 607974"/>
                    <a:gd name="connsiteY11" fmla="*/ 3 h 304875"/>
                    <a:gd name="connsiteX12" fmla="*/ 337088 w 607974"/>
                    <a:gd name="connsiteY12" fmla="*/ 0 h 304875"/>
                    <a:gd name="connsiteX13" fmla="*/ 337090 w 607974"/>
                    <a:gd name="connsiteY13" fmla="*/ 3 h 304875"/>
                    <a:gd name="connsiteX14" fmla="*/ 337094 w 607974"/>
                    <a:gd name="connsiteY14" fmla="*/ 0 h 304875"/>
                    <a:gd name="connsiteX15" fmla="*/ 337097 w 607974"/>
                    <a:gd name="connsiteY15" fmla="*/ 3 h 304875"/>
                    <a:gd name="connsiteX16" fmla="*/ 337101 w 607974"/>
                    <a:gd name="connsiteY16" fmla="*/ 0 h 304875"/>
                    <a:gd name="connsiteX17" fmla="*/ 337123 w 607974"/>
                    <a:gd name="connsiteY17" fmla="*/ 29 h 304875"/>
                    <a:gd name="connsiteX18" fmla="*/ 337156 w 607974"/>
                    <a:gd name="connsiteY18" fmla="*/ 0 h 304875"/>
                    <a:gd name="connsiteX19" fmla="*/ 337160 w 607974"/>
                    <a:gd name="connsiteY19" fmla="*/ 5 h 304875"/>
                    <a:gd name="connsiteX20" fmla="*/ 337167 w 607974"/>
                    <a:gd name="connsiteY20" fmla="*/ 0 h 304875"/>
                    <a:gd name="connsiteX21" fmla="*/ 337171 w 607974"/>
                    <a:gd name="connsiteY21" fmla="*/ 5 h 304875"/>
                    <a:gd name="connsiteX22" fmla="*/ 337177 w 607974"/>
                    <a:gd name="connsiteY22" fmla="*/ 0 h 304875"/>
                    <a:gd name="connsiteX23" fmla="*/ 337182 w 607974"/>
                    <a:gd name="connsiteY23" fmla="*/ 7 h 304875"/>
                    <a:gd name="connsiteX24" fmla="*/ 337190 w 607974"/>
                    <a:gd name="connsiteY24" fmla="*/ 0 h 304875"/>
                    <a:gd name="connsiteX25" fmla="*/ 337196 w 607974"/>
                    <a:gd name="connsiteY25" fmla="*/ 8 h 304875"/>
                    <a:gd name="connsiteX26" fmla="*/ 337205 w 607974"/>
                    <a:gd name="connsiteY26" fmla="*/ 0 h 304875"/>
                    <a:gd name="connsiteX27" fmla="*/ 337409 w 607974"/>
                    <a:gd name="connsiteY27" fmla="*/ 273 h 304875"/>
                    <a:gd name="connsiteX28" fmla="*/ 337724 w 607974"/>
                    <a:gd name="connsiteY28" fmla="*/ 0 h 304875"/>
                    <a:gd name="connsiteX29" fmla="*/ 607974 w 607974"/>
                    <a:gd name="connsiteY29" fmla="*/ 84296 h 304875"/>
                    <a:gd name="connsiteX30" fmla="*/ 0 w 607974"/>
                    <a:gd name="connsiteY30" fmla="*/ 304875 h 304875"/>
                    <a:gd name="connsiteX0" fmla="*/ 0 w 609498"/>
                    <a:gd name="connsiteY0" fmla="*/ 304875 h 304875"/>
                    <a:gd name="connsiteX1" fmla="*/ 336503 w 609498"/>
                    <a:gd name="connsiteY1" fmla="*/ 15 h 304875"/>
                    <a:gd name="connsiteX2" fmla="*/ 336521 w 609498"/>
                    <a:gd name="connsiteY2" fmla="*/ 0 h 304875"/>
                    <a:gd name="connsiteX3" fmla="*/ 336533 w 609498"/>
                    <a:gd name="connsiteY3" fmla="*/ 16 h 304875"/>
                    <a:gd name="connsiteX4" fmla="*/ 336552 w 609498"/>
                    <a:gd name="connsiteY4" fmla="*/ 0 h 304875"/>
                    <a:gd name="connsiteX5" fmla="*/ 336560 w 609498"/>
                    <a:gd name="connsiteY5" fmla="*/ 10 h 304875"/>
                    <a:gd name="connsiteX6" fmla="*/ 336571 w 609498"/>
                    <a:gd name="connsiteY6" fmla="*/ 0 h 304875"/>
                    <a:gd name="connsiteX7" fmla="*/ 336636 w 609498"/>
                    <a:gd name="connsiteY7" fmla="*/ 88 h 304875"/>
                    <a:gd name="connsiteX8" fmla="*/ 336738 w 609498"/>
                    <a:gd name="connsiteY8" fmla="*/ 0 h 304875"/>
                    <a:gd name="connsiteX9" fmla="*/ 336872 w 609498"/>
                    <a:gd name="connsiteY9" fmla="*/ 180 h 304875"/>
                    <a:gd name="connsiteX10" fmla="*/ 337081 w 609498"/>
                    <a:gd name="connsiteY10" fmla="*/ 0 h 304875"/>
                    <a:gd name="connsiteX11" fmla="*/ 337083 w 609498"/>
                    <a:gd name="connsiteY11" fmla="*/ 3 h 304875"/>
                    <a:gd name="connsiteX12" fmla="*/ 337088 w 609498"/>
                    <a:gd name="connsiteY12" fmla="*/ 0 h 304875"/>
                    <a:gd name="connsiteX13" fmla="*/ 337090 w 609498"/>
                    <a:gd name="connsiteY13" fmla="*/ 3 h 304875"/>
                    <a:gd name="connsiteX14" fmla="*/ 337094 w 609498"/>
                    <a:gd name="connsiteY14" fmla="*/ 0 h 304875"/>
                    <a:gd name="connsiteX15" fmla="*/ 337097 w 609498"/>
                    <a:gd name="connsiteY15" fmla="*/ 3 h 304875"/>
                    <a:gd name="connsiteX16" fmla="*/ 337101 w 609498"/>
                    <a:gd name="connsiteY16" fmla="*/ 0 h 304875"/>
                    <a:gd name="connsiteX17" fmla="*/ 337123 w 609498"/>
                    <a:gd name="connsiteY17" fmla="*/ 29 h 304875"/>
                    <a:gd name="connsiteX18" fmla="*/ 337156 w 609498"/>
                    <a:gd name="connsiteY18" fmla="*/ 0 h 304875"/>
                    <a:gd name="connsiteX19" fmla="*/ 337160 w 609498"/>
                    <a:gd name="connsiteY19" fmla="*/ 5 h 304875"/>
                    <a:gd name="connsiteX20" fmla="*/ 337167 w 609498"/>
                    <a:gd name="connsiteY20" fmla="*/ 0 h 304875"/>
                    <a:gd name="connsiteX21" fmla="*/ 337171 w 609498"/>
                    <a:gd name="connsiteY21" fmla="*/ 5 h 304875"/>
                    <a:gd name="connsiteX22" fmla="*/ 337177 w 609498"/>
                    <a:gd name="connsiteY22" fmla="*/ 0 h 304875"/>
                    <a:gd name="connsiteX23" fmla="*/ 337182 w 609498"/>
                    <a:gd name="connsiteY23" fmla="*/ 7 h 304875"/>
                    <a:gd name="connsiteX24" fmla="*/ 337190 w 609498"/>
                    <a:gd name="connsiteY24" fmla="*/ 0 h 304875"/>
                    <a:gd name="connsiteX25" fmla="*/ 337196 w 609498"/>
                    <a:gd name="connsiteY25" fmla="*/ 8 h 304875"/>
                    <a:gd name="connsiteX26" fmla="*/ 337205 w 609498"/>
                    <a:gd name="connsiteY26" fmla="*/ 0 h 304875"/>
                    <a:gd name="connsiteX27" fmla="*/ 337409 w 609498"/>
                    <a:gd name="connsiteY27" fmla="*/ 273 h 304875"/>
                    <a:gd name="connsiteX28" fmla="*/ 337724 w 609498"/>
                    <a:gd name="connsiteY28" fmla="*/ 0 h 304875"/>
                    <a:gd name="connsiteX29" fmla="*/ 609498 w 609498"/>
                    <a:gd name="connsiteY29" fmla="*/ 91915 h 304875"/>
                    <a:gd name="connsiteX30" fmla="*/ 0 w 609498"/>
                    <a:gd name="connsiteY30" fmla="*/ 304875 h 304875"/>
                    <a:gd name="connsiteX0" fmla="*/ 0 w 607974"/>
                    <a:gd name="connsiteY0" fmla="*/ 304875 h 304875"/>
                    <a:gd name="connsiteX1" fmla="*/ 336503 w 607974"/>
                    <a:gd name="connsiteY1" fmla="*/ 15 h 304875"/>
                    <a:gd name="connsiteX2" fmla="*/ 336521 w 607974"/>
                    <a:gd name="connsiteY2" fmla="*/ 0 h 304875"/>
                    <a:gd name="connsiteX3" fmla="*/ 336533 w 607974"/>
                    <a:gd name="connsiteY3" fmla="*/ 16 h 304875"/>
                    <a:gd name="connsiteX4" fmla="*/ 336552 w 607974"/>
                    <a:gd name="connsiteY4" fmla="*/ 0 h 304875"/>
                    <a:gd name="connsiteX5" fmla="*/ 336560 w 607974"/>
                    <a:gd name="connsiteY5" fmla="*/ 10 h 304875"/>
                    <a:gd name="connsiteX6" fmla="*/ 336571 w 607974"/>
                    <a:gd name="connsiteY6" fmla="*/ 0 h 304875"/>
                    <a:gd name="connsiteX7" fmla="*/ 336636 w 607974"/>
                    <a:gd name="connsiteY7" fmla="*/ 88 h 304875"/>
                    <a:gd name="connsiteX8" fmla="*/ 336738 w 607974"/>
                    <a:gd name="connsiteY8" fmla="*/ 0 h 304875"/>
                    <a:gd name="connsiteX9" fmla="*/ 336872 w 607974"/>
                    <a:gd name="connsiteY9" fmla="*/ 180 h 304875"/>
                    <a:gd name="connsiteX10" fmla="*/ 337081 w 607974"/>
                    <a:gd name="connsiteY10" fmla="*/ 0 h 304875"/>
                    <a:gd name="connsiteX11" fmla="*/ 337083 w 607974"/>
                    <a:gd name="connsiteY11" fmla="*/ 3 h 304875"/>
                    <a:gd name="connsiteX12" fmla="*/ 337088 w 607974"/>
                    <a:gd name="connsiteY12" fmla="*/ 0 h 304875"/>
                    <a:gd name="connsiteX13" fmla="*/ 337090 w 607974"/>
                    <a:gd name="connsiteY13" fmla="*/ 3 h 304875"/>
                    <a:gd name="connsiteX14" fmla="*/ 337094 w 607974"/>
                    <a:gd name="connsiteY14" fmla="*/ 0 h 304875"/>
                    <a:gd name="connsiteX15" fmla="*/ 337097 w 607974"/>
                    <a:gd name="connsiteY15" fmla="*/ 3 h 304875"/>
                    <a:gd name="connsiteX16" fmla="*/ 337101 w 607974"/>
                    <a:gd name="connsiteY16" fmla="*/ 0 h 304875"/>
                    <a:gd name="connsiteX17" fmla="*/ 337123 w 607974"/>
                    <a:gd name="connsiteY17" fmla="*/ 29 h 304875"/>
                    <a:gd name="connsiteX18" fmla="*/ 337156 w 607974"/>
                    <a:gd name="connsiteY18" fmla="*/ 0 h 304875"/>
                    <a:gd name="connsiteX19" fmla="*/ 337160 w 607974"/>
                    <a:gd name="connsiteY19" fmla="*/ 5 h 304875"/>
                    <a:gd name="connsiteX20" fmla="*/ 337167 w 607974"/>
                    <a:gd name="connsiteY20" fmla="*/ 0 h 304875"/>
                    <a:gd name="connsiteX21" fmla="*/ 337171 w 607974"/>
                    <a:gd name="connsiteY21" fmla="*/ 5 h 304875"/>
                    <a:gd name="connsiteX22" fmla="*/ 337177 w 607974"/>
                    <a:gd name="connsiteY22" fmla="*/ 0 h 304875"/>
                    <a:gd name="connsiteX23" fmla="*/ 337182 w 607974"/>
                    <a:gd name="connsiteY23" fmla="*/ 7 h 304875"/>
                    <a:gd name="connsiteX24" fmla="*/ 337190 w 607974"/>
                    <a:gd name="connsiteY24" fmla="*/ 0 h 304875"/>
                    <a:gd name="connsiteX25" fmla="*/ 337196 w 607974"/>
                    <a:gd name="connsiteY25" fmla="*/ 8 h 304875"/>
                    <a:gd name="connsiteX26" fmla="*/ 337205 w 607974"/>
                    <a:gd name="connsiteY26" fmla="*/ 0 h 304875"/>
                    <a:gd name="connsiteX27" fmla="*/ 337409 w 607974"/>
                    <a:gd name="connsiteY27" fmla="*/ 273 h 304875"/>
                    <a:gd name="connsiteX28" fmla="*/ 337724 w 607974"/>
                    <a:gd name="connsiteY28" fmla="*/ 0 h 304875"/>
                    <a:gd name="connsiteX29" fmla="*/ 607974 w 607974"/>
                    <a:gd name="connsiteY29" fmla="*/ 85820 h 304875"/>
                    <a:gd name="connsiteX30" fmla="*/ 0 w 607974"/>
                    <a:gd name="connsiteY30" fmla="*/ 304875 h 304875"/>
                    <a:gd name="connsiteX0" fmla="*/ 0 w 611022"/>
                    <a:gd name="connsiteY0" fmla="*/ 304875 h 304875"/>
                    <a:gd name="connsiteX1" fmla="*/ 336503 w 611022"/>
                    <a:gd name="connsiteY1" fmla="*/ 15 h 304875"/>
                    <a:gd name="connsiteX2" fmla="*/ 336521 w 611022"/>
                    <a:gd name="connsiteY2" fmla="*/ 0 h 304875"/>
                    <a:gd name="connsiteX3" fmla="*/ 336533 w 611022"/>
                    <a:gd name="connsiteY3" fmla="*/ 16 h 304875"/>
                    <a:gd name="connsiteX4" fmla="*/ 336552 w 611022"/>
                    <a:gd name="connsiteY4" fmla="*/ 0 h 304875"/>
                    <a:gd name="connsiteX5" fmla="*/ 336560 w 611022"/>
                    <a:gd name="connsiteY5" fmla="*/ 10 h 304875"/>
                    <a:gd name="connsiteX6" fmla="*/ 336571 w 611022"/>
                    <a:gd name="connsiteY6" fmla="*/ 0 h 304875"/>
                    <a:gd name="connsiteX7" fmla="*/ 336636 w 611022"/>
                    <a:gd name="connsiteY7" fmla="*/ 88 h 304875"/>
                    <a:gd name="connsiteX8" fmla="*/ 336738 w 611022"/>
                    <a:gd name="connsiteY8" fmla="*/ 0 h 304875"/>
                    <a:gd name="connsiteX9" fmla="*/ 336872 w 611022"/>
                    <a:gd name="connsiteY9" fmla="*/ 180 h 304875"/>
                    <a:gd name="connsiteX10" fmla="*/ 337081 w 611022"/>
                    <a:gd name="connsiteY10" fmla="*/ 0 h 304875"/>
                    <a:gd name="connsiteX11" fmla="*/ 337083 w 611022"/>
                    <a:gd name="connsiteY11" fmla="*/ 3 h 304875"/>
                    <a:gd name="connsiteX12" fmla="*/ 337088 w 611022"/>
                    <a:gd name="connsiteY12" fmla="*/ 0 h 304875"/>
                    <a:gd name="connsiteX13" fmla="*/ 337090 w 611022"/>
                    <a:gd name="connsiteY13" fmla="*/ 3 h 304875"/>
                    <a:gd name="connsiteX14" fmla="*/ 337094 w 611022"/>
                    <a:gd name="connsiteY14" fmla="*/ 0 h 304875"/>
                    <a:gd name="connsiteX15" fmla="*/ 337097 w 611022"/>
                    <a:gd name="connsiteY15" fmla="*/ 3 h 304875"/>
                    <a:gd name="connsiteX16" fmla="*/ 337101 w 611022"/>
                    <a:gd name="connsiteY16" fmla="*/ 0 h 304875"/>
                    <a:gd name="connsiteX17" fmla="*/ 337123 w 611022"/>
                    <a:gd name="connsiteY17" fmla="*/ 29 h 304875"/>
                    <a:gd name="connsiteX18" fmla="*/ 337156 w 611022"/>
                    <a:gd name="connsiteY18" fmla="*/ 0 h 304875"/>
                    <a:gd name="connsiteX19" fmla="*/ 337160 w 611022"/>
                    <a:gd name="connsiteY19" fmla="*/ 5 h 304875"/>
                    <a:gd name="connsiteX20" fmla="*/ 337167 w 611022"/>
                    <a:gd name="connsiteY20" fmla="*/ 0 h 304875"/>
                    <a:gd name="connsiteX21" fmla="*/ 337171 w 611022"/>
                    <a:gd name="connsiteY21" fmla="*/ 5 h 304875"/>
                    <a:gd name="connsiteX22" fmla="*/ 337177 w 611022"/>
                    <a:gd name="connsiteY22" fmla="*/ 0 h 304875"/>
                    <a:gd name="connsiteX23" fmla="*/ 337182 w 611022"/>
                    <a:gd name="connsiteY23" fmla="*/ 7 h 304875"/>
                    <a:gd name="connsiteX24" fmla="*/ 337190 w 611022"/>
                    <a:gd name="connsiteY24" fmla="*/ 0 h 304875"/>
                    <a:gd name="connsiteX25" fmla="*/ 337196 w 611022"/>
                    <a:gd name="connsiteY25" fmla="*/ 8 h 304875"/>
                    <a:gd name="connsiteX26" fmla="*/ 337205 w 611022"/>
                    <a:gd name="connsiteY26" fmla="*/ 0 h 304875"/>
                    <a:gd name="connsiteX27" fmla="*/ 337409 w 611022"/>
                    <a:gd name="connsiteY27" fmla="*/ 273 h 304875"/>
                    <a:gd name="connsiteX28" fmla="*/ 337724 w 611022"/>
                    <a:gd name="connsiteY28" fmla="*/ 0 h 304875"/>
                    <a:gd name="connsiteX29" fmla="*/ 611022 w 611022"/>
                    <a:gd name="connsiteY29" fmla="*/ 84296 h 304875"/>
                    <a:gd name="connsiteX30" fmla="*/ 0 w 611022"/>
                    <a:gd name="connsiteY30" fmla="*/ 304875 h 304875"/>
                    <a:gd name="connsiteX0" fmla="*/ 0 w 611022"/>
                    <a:gd name="connsiteY0" fmla="*/ 304875 h 304875"/>
                    <a:gd name="connsiteX1" fmla="*/ 336503 w 611022"/>
                    <a:gd name="connsiteY1" fmla="*/ 15 h 304875"/>
                    <a:gd name="connsiteX2" fmla="*/ 336521 w 611022"/>
                    <a:gd name="connsiteY2" fmla="*/ 0 h 304875"/>
                    <a:gd name="connsiteX3" fmla="*/ 336533 w 611022"/>
                    <a:gd name="connsiteY3" fmla="*/ 16 h 304875"/>
                    <a:gd name="connsiteX4" fmla="*/ 336552 w 611022"/>
                    <a:gd name="connsiteY4" fmla="*/ 0 h 304875"/>
                    <a:gd name="connsiteX5" fmla="*/ 336560 w 611022"/>
                    <a:gd name="connsiteY5" fmla="*/ 10 h 304875"/>
                    <a:gd name="connsiteX6" fmla="*/ 336571 w 611022"/>
                    <a:gd name="connsiteY6" fmla="*/ 0 h 304875"/>
                    <a:gd name="connsiteX7" fmla="*/ 336636 w 611022"/>
                    <a:gd name="connsiteY7" fmla="*/ 88 h 304875"/>
                    <a:gd name="connsiteX8" fmla="*/ 336738 w 611022"/>
                    <a:gd name="connsiteY8" fmla="*/ 0 h 304875"/>
                    <a:gd name="connsiteX9" fmla="*/ 336872 w 611022"/>
                    <a:gd name="connsiteY9" fmla="*/ 180 h 304875"/>
                    <a:gd name="connsiteX10" fmla="*/ 337081 w 611022"/>
                    <a:gd name="connsiteY10" fmla="*/ 0 h 304875"/>
                    <a:gd name="connsiteX11" fmla="*/ 337083 w 611022"/>
                    <a:gd name="connsiteY11" fmla="*/ 3 h 304875"/>
                    <a:gd name="connsiteX12" fmla="*/ 337088 w 611022"/>
                    <a:gd name="connsiteY12" fmla="*/ 0 h 304875"/>
                    <a:gd name="connsiteX13" fmla="*/ 337090 w 611022"/>
                    <a:gd name="connsiteY13" fmla="*/ 3 h 304875"/>
                    <a:gd name="connsiteX14" fmla="*/ 337094 w 611022"/>
                    <a:gd name="connsiteY14" fmla="*/ 0 h 304875"/>
                    <a:gd name="connsiteX15" fmla="*/ 337097 w 611022"/>
                    <a:gd name="connsiteY15" fmla="*/ 3 h 304875"/>
                    <a:gd name="connsiteX16" fmla="*/ 337101 w 611022"/>
                    <a:gd name="connsiteY16" fmla="*/ 0 h 304875"/>
                    <a:gd name="connsiteX17" fmla="*/ 337123 w 611022"/>
                    <a:gd name="connsiteY17" fmla="*/ 29 h 304875"/>
                    <a:gd name="connsiteX18" fmla="*/ 337156 w 611022"/>
                    <a:gd name="connsiteY18" fmla="*/ 0 h 304875"/>
                    <a:gd name="connsiteX19" fmla="*/ 337160 w 611022"/>
                    <a:gd name="connsiteY19" fmla="*/ 5 h 304875"/>
                    <a:gd name="connsiteX20" fmla="*/ 337167 w 611022"/>
                    <a:gd name="connsiteY20" fmla="*/ 0 h 304875"/>
                    <a:gd name="connsiteX21" fmla="*/ 337171 w 611022"/>
                    <a:gd name="connsiteY21" fmla="*/ 5 h 304875"/>
                    <a:gd name="connsiteX22" fmla="*/ 337177 w 611022"/>
                    <a:gd name="connsiteY22" fmla="*/ 0 h 304875"/>
                    <a:gd name="connsiteX23" fmla="*/ 337182 w 611022"/>
                    <a:gd name="connsiteY23" fmla="*/ 7 h 304875"/>
                    <a:gd name="connsiteX24" fmla="*/ 337190 w 611022"/>
                    <a:gd name="connsiteY24" fmla="*/ 0 h 304875"/>
                    <a:gd name="connsiteX25" fmla="*/ 337196 w 611022"/>
                    <a:gd name="connsiteY25" fmla="*/ 8 h 304875"/>
                    <a:gd name="connsiteX26" fmla="*/ 337205 w 611022"/>
                    <a:gd name="connsiteY26" fmla="*/ 0 h 304875"/>
                    <a:gd name="connsiteX27" fmla="*/ 337409 w 611022"/>
                    <a:gd name="connsiteY27" fmla="*/ 273 h 304875"/>
                    <a:gd name="connsiteX28" fmla="*/ 337724 w 611022"/>
                    <a:gd name="connsiteY28" fmla="*/ 0 h 304875"/>
                    <a:gd name="connsiteX29" fmla="*/ 611022 w 611022"/>
                    <a:gd name="connsiteY29" fmla="*/ 84296 h 304875"/>
                    <a:gd name="connsiteX30" fmla="*/ 0 w 611022"/>
                    <a:gd name="connsiteY30" fmla="*/ 304875 h 304875"/>
                    <a:gd name="connsiteX0" fmla="*/ 0 w 611022"/>
                    <a:gd name="connsiteY0" fmla="*/ 304875 h 304875"/>
                    <a:gd name="connsiteX1" fmla="*/ 336503 w 611022"/>
                    <a:gd name="connsiteY1" fmla="*/ 15 h 304875"/>
                    <a:gd name="connsiteX2" fmla="*/ 336521 w 611022"/>
                    <a:gd name="connsiteY2" fmla="*/ 0 h 304875"/>
                    <a:gd name="connsiteX3" fmla="*/ 336533 w 611022"/>
                    <a:gd name="connsiteY3" fmla="*/ 16 h 304875"/>
                    <a:gd name="connsiteX4" fmla="*/ 336552 w 611022"/>
                    <a:gd name="connsiteY4" fmla="*/ 0 h 304875"/>
                    <a:gd name="connsiteX5" fmla="*/ 336560 w 611022"/>
                    <a:gd name="connsiteY5" fmla="*/ 10 h 304875"/>
                    <a:gd name="connsiteX6" fmla="*/ 336571 w 611022"/>
                    <a:gd name="connsiteY6" fmla="*/ 0 h 304875"/>
                    <a:gd name="connsiteX7" fmla="*/ 336636 w 611022"/>
                    <a:gd name="connsiteY7" fmla="*/ 88 h 304875"/>
                    <a:gd name="connsiteX8" fmla="*/ 336738 w 611022"/>
                    <a:gd name="connsiteY8" fmla="*/ 0 h 304875"/>
                    <a:gd name="connsiteX9" fmla="*/ 336872 w 611022"/>
                    <a:gd name="connsiteY9" fmla="*/ 180 h 304875"/>
                    <a:gd name="connsiteX10" fmla="*/ 337081 w 611022"/>
                    <a:gd name="connsiteY10" fmla="*/ 0 h 304875"/>
                    <a:gd name="connsiteX11" fmla="*/ 337083 w 611022"/>
                    <a:gd name="connsiteY11" fmla="*/ 3 h 304875"/>
                    <a:gd name="connsiteX12" fmla="*/ 337088 w 611022"/>
                    <a:gd name="connsiteY12" fmla="*/ 0 h 304875"/>
                    <a:gd name="connsiteX13" fmla="*/ 337090 w 611022"/>
                    <a:gd name="connsiteY13" fmla="*/ 3 h 304875"/>
                    <a:gd name="connsiteX14" fmla="*/ 337094 w 611022"/>
                    <a:gd name="connsiteY14" fmla="*/ 0 h 304875"/>
                    <a:gd name="connsiteX15" fmla="*/ 337097 w 611022"/>
                    <a:gd name="connsiteY15" fmla="*/ 3 h 304875"/>
                    <a:gd name="connsiteX16" fmla="*/ 337101 w 611022"/>
                    <a:gd name="connsiteY16" fmla="*/ 0 h 304875"/>
                    <a:gd name="connsiteX17" fmla="*/ 337123 w 611022"/>
                    <a:gd name="connsiteY17" fmla="*/ 29 h 304875"/>
                    <a:gd name="connsiteX18" fmla="*/ 337156 w 611022"/>
                    <a:gd name="connsiteY18" fmla="*/ 0 h 304875"/>
                    <a:gd name="connsiteX19" fmla="*/ 337160 w 611022"/>
                    <a:gd name="connsiteY19" fmla="*/ 5 h 304875"/>
                    <a:gd name="connsiteX20" fmla="*/ 337167 w 611022"/>
                    <a:gd name="connsiteY20" fmla="*/ 0 h 304875"/>
                    <a:gd name="connsiteX21" fmla="*/ 337171 w 611022"/>
                    <a:gd name="connsiteY21" fmla="*/ 5 h 304875"/>
                    <a:gd name="connsiteX22" fmla="*/ 337177 w 611022"/>
                    <a:gd name="connsiteY22" fmla="*/ 0 h 304875"/>
                    <a:gd name="connsiteX23" fmla="*/ 337182 w 611022"/>
                    <a:gd name="connsiteY23" fmla="*/ 7 h 304875"/>
                    <a:gd name="connsiteX24" fmla="*/ 337190 w 611022"/>
                    <a:gd name="connsiteY24" fmla="*/ 0 h 304875"/>
                    <a:gd name="connsiteX25" fmla="*/ 337196 w 611022"/>
                    <a:gd name="connsiteY25" fmla="*/ 8 h 304875"/>
                    <a:gd name="connsiteX26" fmla="*/ 337205 w 611022"/>
                    <a:gd name="connsiteY26" fmla="*/ 0 h 304875"/>
                    <a:gd name="connsiteX27" fmla="*/ 337409 w 611022"/>
                    <a:gd name="connsiteY27" fmla="*/ 273 h 304875"/>
                    <a:gd name="connsiteX28" fmla="*/ 337724 w 611022"/>
                    <a:gd name="connsiteY28" fmla="*/ 0 h 304875"/>
                    <a:gd name="connsiteX29" fmla="*/ 611022 w 611022"/>
                    <a:gd name="connsiteY29" fmla="*/ 84296 h 304875"/>
                    <a:gd name="connsiteX30" fmla="*/ 0 w 611022"/>
                    <a:gd name="connsiteY30" fmla="*/ 304875 h 304875"/>
                    <a:gd name="connsiteX0" fmla="*/ 0 w 609498"/>
                    <a:gd name="connsiteY0" fmla="*/ 304875 h 304875"/>
                    <a:gd name="connsiteX1" fmla="*/ 336503 w 609498"/>
                    <a:gd name="connsiteY1" fmla="*/ 15 h 304875"/>
                    <a:gd name="connsiteX2" fmla="*/ 336521 w 609498"/>
                    <a:gd name="connsiteY2" fmla="*/ 0 h 304875"/>
                    <a:gd name="connsiteX3" fmla="*/ 336533 w 609498"/>
                    <a:gd name="connsiteY3" fmla="*/ 16 h 304875"/>
                    <a:gd name="connsiteX4" fmla="*/ 336552 w 609498"/>
                    <a:gd name="connsiteY4" fmla="*/ 0 h 304875"/>
                    <a:gd name="connsiteX5" fmla="*/ 336560 w 609498"/>
                    <a:gd name="connsiteY5" fmla="*/ 10 h 304875"/>
                    <a:gd name="connsiteX6" fmla="*/ 336571 w 609498"/>
                    <a:gd name="connsiteY6" fmla="*/ 0 h 304875"/>
                    <a:gd name="connsiteX7" fmla="*/ 336636 w 609498"/>
                    <a:gd name="connsiteY7" fmla="*/ 88 h 304875"/>
                    <a:gd name="connsiteX8" fmla="*/ 336738 w 609498"/>
                    <a:gd name="connsiteY8" fmla="*/ 0 h 304875"/>
                    <a:gd name="connsiteX9" fmla="*/ 336872 w 609498"/>
                    <a:gd name="connsiteY9" fmla="*/ 180 h 304875"/>
                    <a:gd name="connsiteX10" fmla="*/ 337081 w 609498"/>
                    <a:gd name="connsiteY10" fmla="*/ 0 h 304875"/>
                    <a:gd name="connsiteX11" fmla="*/ 337083 w 609498"/>
                    <a:gd name="connsiteY11" fmla="*/ 3 h 304875"/>
                    <a:gd name="connsiteX12" fmla="*/ 337088 w 609498"/>
                    <a:gd name="connsiteY12" fmla="*/ 0 h 304875"/>
                    <a:gd name="connsiteX13" fmla="*/ 337090 w 609498"/>
                    <a:gd name="connsiteY13" fmla="*/ 3 h 304875"/>
                    <a:gd name="connsiteX14" fmla="*/ 337094 w 609498"/>
                    <a:gd name="connsiteY14" fmla="*/ 0 h 304875"/>
                    <a:gd name="connsiteX15" fmla="*/ 337097 w 609498"/>
                    <a:gd name="connsiteY15" fmla="*/ 3 h 304875"/>
                    <a:gd name="connsiteX16" fmla="*/ 337101 w 609498"/>
                    <a:gd name="connsiteY16" fmla="*/ 0 h 304875"/>
                    <a:gd name="connsiteX17" fmla="*/ 337123 w 609498"/>
                    <a:gd name="connsiteY17" fmla="*/ 29 h 304875"/>
                    <a:gd name="connsiteX18" fmla="*/ 337156 w 609498"/>
                    <a:gd name="connsiteY18" fmla="*/ 0 h 304875"/>
                    <a:gd name="connsiteX19" fmla="*/ 337160 w 609498"/>
                    <a:gd name="connsiteY19" fmla="*/ 5 h 304875"/>
                    <a:gd name="connsiteX20" fmla="*/ 337167 w 609498"/>
                    <a:gd name="connsiteY20" fmla="*/ 0 h 304875"/>
                    <a:gd name="connsiteX21" fmla="*/ 337171 w 609498"/>
                    <a:gd name="connsiteY21" fmla="*/ 5 h 304875"/>
                    <a:gd name="connsiteX22" fmla="*/ 337177 w 609498"/>
                    <a:gd name="connsiteY22" fmla="*/ 0 h 304875"/>
                    <a:gd name="connsiteX23" fmla="*/ 337182 w 609498"/>
                    <a:gd name="connsiteY23" fmla="*/ 7 h 304875"/>
                    <a:gd name="connsiteX24" fmla="*/ 337190 w 609498"/>
                    <a:gd name="connsiteY24" fmla="*/ 0 h 304875"/>
                    <a:gd name="connsiteX25" fmla="*/ 337196 w 609498"/>
                    <a:gd name="connsiteY25" fmla="*/ 8 h 304875"/>
                    <a:gd name="connsiteX26" fmla="*/ 337205 w 609498"/>
                    <a:gd name="connsiteY26" fmla="*/ 0 h 304875"/>
                    <a:gd name="connsiteX27" fmla="*/ 337409 w 609498"/>
                    <a:gd name="connsiteY27" fmla="*/ 273 h 304875"/>
                    <a:gd name="connsiteX28" fmla="*/ 337724 w 609498"/>
                    <a:gd name="connsiteY28" fmla="*/ 0 h 304875"/>
                    <a:gd name="connsiteX29" fmla="*/ 609498 w 609498"/>
                    <a:gd name="connsiteY29" fmla="*/ 84296 h 304875"/>
                    <a:gd name="connsiteX30" fmla="*/ 0 w 609498"/>
                    <a:gd name="connsiteY30" fmla="*/ 304875 h 304875"/>
                    <a:gd name="connsiteX0" fmla="*/ 0 w 607974"/>
                    <a:gd name="connsiteY0" fmla="*/ 304875 h 304875"/>
                    <a:gd name="connsiteX1" fmla="*/ 336503 w 607974"/>
                    <a:gd name="connsiteY1" fmla="*/ 15 h 304875"/>
                    <a:gd name="connsiteX2" fmla="*/ 336521 w 607974"/>
                    <a:gd name="connsiteY2" fmla="*/ 0 h 304875"/>
                    <a:gd name="connsiteX3" fmla="*/ 336533 w 607974"/>
                    <a:gd name="connsiteY3" fmla="*/ 16 h 304875"/>
                    <a:gd name="connsiteX4" fmla="*/ 336552 w 607974"/>
                    <a:gd name="connsiteY4" fmla="*/ 0 h 304875"/>
                    <a:gd name="connsiteX5" fmla="*/ 336560 w 607974"/>
                    <a:gd name="connsiteY5" fmla="*/ 10 h 304875"/>
                    <a:gd name="connsiteX6" fmla="*/ 336571 w 607974"/>
                    <a:gd name="connsiteY6" fmla="*/ 0 h 304875"/>
                    <a:gd name="connsiteX7" fmla="*/ 336636 w 607974"/>
                    <a:gd name="connsiteY7" fmla="*/ 88 h 304875"/>
                    <a:gd name="connsiteX8" fmla="*/ 336738 w 607974"/>
                    <a:gd name="connsiteY8" fmla="*/ 0 h 304875"/>
                    <a:gd name="connsiteX9" fmla="*/ 336872 w 607974"/>
                    <a:gd name="connsiteY9" fmla="*/ 180 h 304875"/>
                    <a:gd name="connsiteX10" fmla="*/ 337081 w 607974"/>
                    <a:gd name="connsiteY10" fmla="*/ 0 h 304875"/>
                    <a:gd name="connsiteX11" fmla="*/ 337083 w 607974"/>
                    <a:gd name="connsiteY11" fmla="*/ 3 h 304875"/>
                    <a:gd name="connsiteX12" fmla="*/ 337088 w 607974"/>
                    <a:gd name="connsiteY12" fmla="*/ 0 h 304875"/>
                    <a:gd name="connsiteX13" fmla="*/ 337090 w 607974"/>
                    <a:gd name="connsiteY13" fmla="*/ 3 h 304875"/>
                    <a:gd name="connsiteX14" fmla="*/ 337094 w 607974"/>
                    <a:gd name="connsiteY14" fmla="*/ 0 h 304875"/>
                    <a:gd name="connsiteX15" fmla="*/ 337097 w 607974"/>
                    <a:gd name="connsiteY15" fmla="*/ 3 h 304875"/>
                    <a:gd name="connsiteX16" fmla="*/ 337101 w 607974"/>
                    <a:gd name="connsiteY16" fmla="*/ 0 h 304875"/>
                    <a:gd name="connsiteX17" fmla="*/ 337123 w 607974"/>
                    <a:gd name="connsiteY17" fmla="*/ 29 h 304875"/>
                    <a:gd name="connsiteX18" fmla="*/ 337156 w 607974"/>
                    <a:gd name="connsiteY18" fmla="*/ 0 h 304875"/>
                    <a:gd name="connsiteX19" fmla="*/ 337160 w 607974"/>
                    <a:gd name="connsiteY19" fmla="*/ 5 h 304875"/>
                    <a:gd name="connsiteX20" fmla="*/ 337167 w 607974"/>
                    <a:gd name="connsiteY20" fmla="*/ 0 h 304875"/>
                    <a:gd name="connsiteX21" fmla="*/ 337171 w 607974"/>
                    <a:gd name="connsiteY21" fmla="*/ 5 h 304875"/>
                    <a:gd name="connsiteX22" fmla="*/ 337177 w 607974"/>
                    <a:gd name="connsiteY22" fmla="*/ 0 h 304875"/>
                    <a:gd name="connsiteX23" fmla="*/ 337182 w 607974"/>
                    <a:gd name="connsiteY23" fmla="*/ 7 h 304875"/>
                    <a:gd name="connsiteX24" fmla="*/ 337190 w 607974"/>
                    <a:gd name="connsiteY24" fmla="*/ 0 h 304875"/>
                    <a:gd name="connsiteX25" fmla="*/ 337196 w 607974"/>
                    <a:gd name="connsiteY25" fmla="*/ 8 h 304875"/>
                    <a:gd name="connsiteX26" fmla="*/ 337205 w 607974"/>
                    <a:gd name="connsiteY26" fmla="*/ 0 h 304875"/>
                    <a:gd name="connsiteX27" fmla="*/ 337409 w 607974"/>
                    <a:gd name="connsiteY27" fmla="*/ 273 h 304875"/>
                    <a:gd name="connsiteX28" fmla="*/ 337724 w 607974"/>
                    <a:gd name="connsiteY28" fmla="*/ 0 h 304875"/>
                    <a:gd name="connsiteX29" fmla="*/ 607974 w 607974"/>
                    <a:gd name="connsiteY29" fmla="*/ 88867 h 304875"/>
                    <a:gd name="connsiteX30" fmla="*/ 0 w 607974"/>
                    <a:gd name="connsiteY30" fmla="*/ 304875 h 304875"/>
                    <a:gd name="connsiteX0" fmla="*/ 0 w 612545"/>
                    <a:gd name="connsiteY0" fmla="*/ 304875 h 304875"/>
                    <a:gd name="connsiteX1" fmla="*/ 336503 w 612545"/>
                    <a:gd name="connsiteY1" fmla="*/ 15 h 304875"/>
                    <a:gd name="connsiteX2" fmla="*/ 336521 w 612545"/>
                    <a:gd name="connsiteY2" fmla="*/ 0 h 304875"/>
                    <a:gd name="connsiteX3" fmla="*/ 336533 w 612545"/>
                    <a:gd name="connsiteY3" fmla="*/ 16 h 304875"/>
                    <a:gd name="connsiteX4" fmla="*/ 336552 w 612545"/>
                    <a:gd name="connsiteY4" fmla="*/ 0 h 304875"/>
                    <a:gd name="connsiteX5" fmla="*/ 336560 w 612545"/>
                    <a:gd name="connsiteY5" fmla="*/ 10 h 304875"/>
                    <a:gd name="connsiteX6" fmla="*/ 336571 w 612545"/>
                    <a:gd name="connsiteY6" fmla="*/ 0 h 304875"/>
                    <a:gd name="connsiteX7" fmla="*/ 336636 w 612545"/>
                    <a:gd name="connsiteY7" fmla="*/ 88 h 304875"/>
                    <a:gd name="connsiteX8" fmla="*/ 336738 w 612545"/>
                    <a:gd name="connsiteY8" fmla="*/ 0 h 304875"/>
                    <a:gd name="connsiteX9" fmla="*/ 336872 w 612545"/>
                    <a:gd name="connsiteY9" fmla="*/ 180 h 304875"/>
                    <a:gd name="connsiteX10" fmla="*/ 337081 w 612545"/>
                    <a:gd name="connsiteY10" fmla="*/ 0 h 304875"/>
                    <a:gd name="connsiteX11" fmla="*/ 337083 w 612545"/>
                    <a:gd name="connsiteY11" fmla="*/ 3 h 304875"/>
                    <a:gd name="connsiteX12" fmla="*/ 337088 w 612545"/>
                    <a:gd name="connsiteY12" fmla="*/ 0 h 304875"/>
                    <a:gd name="connsiteX13" fmla="*/ 337090 w 612545"/>
                    <a:gd name="connsiteY13" fmla="*/ 3 h 304875"/>
                    <a:gd name="connsiteX14" fmla="*/ 337094 w 612545"/>
                    <a:gd name="connsiteY14" fmla="*/ 0 h 304875"/>
                    <a:gd name="connsiteX15" fmla="*/ 337097 w 612545"/>
                    <a:gd name="connsiteY15" fmla="*/ 3 h 304875"/>
                    <a:gd name="connsiteX16" fmla="*/ 337101 w 612545"/>
                    <a:gd name="connsiteY16" fmla="*/ 0 h 304875"/>
                    <a:gd name="connsiteX17" fmla="*/ 337123 w 612545"/>
                    <a:gd name="connsiteY17" fmla="*/ 29 h 304875"/>
                    <a:gd name="connsiteX18" fmla="*/ 337156 w 612545"/>
                    <a:gd name="connsiteY18" fmla="*/ 0 h 304875"/>
                    <a:gd name="connsiteX19" fmla="*/ 337160 w 612545"/>
                    <a:gd name="connsiteY19" fmla="*/ 5 h 304875"/>
                    <a:gd name="connsiteX20" fmla="*/ 337167 w 612545"/>
                    <a:gd name="connsiteY20" fmla="*/ 0 h 304875"/>
                    <a:gd name="connsiteX21" fmla="*/ 337171 w 612545"/>
                    <a:gd name="connsiteY21" fmla="*/ 5 h 304875"/>
                    <a:gd name="connsiteX22" fmla="*/ 337177 w 612545"/>
                    <a:gd name="connsiteY22" fmla="*/ 0 h 304875"/>
                    <a:gd name="connsiteX23" fmla="*/ 337182 w 612545"/>
                    <a:gd name="connsiteY23" fmla="*/ 7 h 304875"/>
                    <a:gd name="connsiteX24" fmla="*/ 337190 w 612545"/>
                    <a:gd name="connsiteY24" fmla="*/ 0 h 304875"/>
                    <a:gd name="connsiteX25" fmla="*/ 337196 w 612545"/>
                    <a:gd name="connsiteY25" fmla="*/ 8 h 304875"/>
                    <a:gd name="connsiteX26" fmla="*/ 337205 w 612545"/>
                    <a:gd name="connsiteY26" fmla="*/ 0 h 304875"/>
                    <a:gd name="connsiteX27" fmla="*/ 337409 w 612545"/>
                    <a:gd name="connsiteY27" fmla="*/ 273 h 304875"/>
                    <a:gd name="connsiteX28" fmla="*/ 337724 w 612545"/>
                    <a:gd name="connsiteY28" fmla="*/ 0 h 304875"/>
                    <a:gd name="connsiteX29" fmla="*/ 612545 w 612545"/>
                    <a:gd name="connsiteY29" fmla="*/ 81248 h 304875"/>
                    <a:gd name="connsiteX30" fmla="*/ 0 w 612545"/>
                    <a:gd name="connsiteY30" fmla="*/ 304875 h 304875"/>
                    <a:gd name="connsiteX0" fmla="*/ 0 w 609497"/>
                    <a:gd name="connsiteY0" fmla="*/ 304875 h 304875"/>
                    <a:gd name="connsiteX1" fmla="*/ 336503 w 609497"/>
                    <a:gd name="connsiteY1" fmla="*/ 15 h 304875"/>
                    <a:gd name="connsiteX2" fmla="*/ 336521 w 609497"/>
                    <a:gd name="connsiteY2" fmla="*/ 0 h 304875"/>
                    <a:gd name="connsiteX3" fmla="*/ 336533 w 609497"/>
                    <a:gd name="connsiteY3" fmla="*/ 16 h 304875"/>
                    <a:gd name="connsiteX4" fmla="*/ 336552 w 609497"/>
                    <a:gd name="connsiteY4" fmla="*/ 0 h 304875"/>
                    <a:gd name="connsiteX5" fmla="*/ 336560 w 609497"/>
                    <a:gd name="connsiteY5" fmla="*/ 10 h 304875"/>
                    <a:gd name="connsiteX6" fmla="*/ 336571 w 609497"/>
                    <a:gd name="connsiteY6" fmla="*/ 0 h 304875"/>
                    <a:gd name="connsiteX7" fmla="*/ 336636 w 609497"/>
                    <a:gd name="connsiteY7" fmla="*/ 88 h 304875"/>
                    <a:gd name="connsiteX8" fmla="*/ 336738 w 609497"/>
                    <a:gd name="connsiteY8" fmla="*/ 0 h 304875"/>
                    <a:gd name="connsiteX9" fmla="*/ 336872 w 609497"/>
                    <a:gd name="connsiteY9" fmla="*/ 180 h 304875"/>
                    <a:gd name="connsiteX10" fmla="*/ 337081 w 609497"/>
                    <a:gd name="connsiteY10" fmla="*/ 0 h 304875"/>
                    <a:gd name="connsiteX11" fmla="*/ 337083 w 609497"/>
                    <a:gd name="connsiteY11" fmla="*/ 3 h 304875"/>
                    <a:gd name="connsiteX12" fmla="*/ 337088 w 609497"/>
                    <a:gd name="connsiteY12" fmla="*/ 0 h 304875"/>
                    <a:gd name="connsiteX13" fmla="*/ 337090 w 609497"/>
                    <a:gd name="connsiteY13" fmla="*/ 3 h 304875"/>
                    <a:gd name="connsiteX14" fmla="*/ 337094 w 609497"/>
                    <a:gd name="connsiteY14" fmla="*/ 0 h 304875"/>
                    <a:gd name="connsiteX15" fmla="*/ 337097 w 609497"/>
                    <a:gd name="connsiteY15" fmla="*/ 3 h 304875"/>
                    <a:gd name="connsiteX16" fmla="*/ 337101 w 609497"/>
                    <a:gd name="connsiteY16" fmla="*/ 0 h 304875"/>
                    <a:gd name="connsiteX17" fmla="*/ 337123 w 609497"/>
                    <a:gd name="connsiteY17" fmla="*/ 29 h 304875"/>
                    <a:gd name="connsiteX18" fmla="*/ 337156 w 609497"/>
                    <a:gd name="connsiteY18" fmla="*/ 0 h 304875"/>
                    <a:gd name="connsiteX19" fmla="*/ 337160 w 609497"/>
                    <a:gd name="connsiteY19" fmla="*/ 5 h 304875"/>
                    <a:gd name="connsiteX20" fmla="*/ 337167 w 609497"/>
                    <a:gd name="connsiteY20" fmla="*/ 0 h 304875"/>
                    <a:gd name="connsiteX21" fmla="*/ 337171 w 609497"/>
                    <a:gd name="connsiteY21" fmla="*/ 5 h 304875"/>
                    <a:gd name="connsiteX22" fmla="*/ 337177 w 609497"/>
                    <a:gd name="connsiteY22" fmla="*/ 0 h 304875"/>
                    <a:gd name="connsiteX23" fmla="*/ 337182 w 609497"/>
                    <a:gd name="connsiteY23" fmla="*/ 7 h 304875"/>
                    <a:gd name="connsiteX24" fmla="*/ 337190 w 609497"/>
                    <a:gd name="connsiteY24" fmla="*/ 0 h 304875"/>
                    <a:gd name="connsiteX25" fmla="*/ 337196 w 609497"/>
                    <a:gd name="connsiteY25" fmla="*/ 8 h 304875"/>
                    <a:gd name="connsiteX26" fmla="*/ 337205 w 609497"/>
                    <a:gd name="connsiteY26" fmla="*/ 0 h 304875"/>
                    <a:gd name="connsiteX27" fmla="*/ 337409 w 609497"/>
                    <a:gd name="connsiteY27" fmla="*/ 273 h 304875"/>
                    <a:gd name="connsiteX28" fmla="*/ 337724 w 609497"/>
                    <a:gd name="connsiteY28" fmla="*/ 0 h 304875"/>
                    <a:gd name="connsiteX29" fmla="*/ 609497 w 609497"/>
                    <a:gd name="connsiteY29" fmla="*/ 85819 h 304875"/>
                    <a:gd name="connsiteX30" fmla="*/ 0 w 609497"/>
                    <a:gd name="connsiteY30" fmla="*/ 304875 h 304875"/>
                    <a:gd name="connsiteX0" fmla="*/ 0 w 609497"/>
                    <a:gd name="connsiteY0" fmla="*/ 304875 h 304875"/>
                    <a:gd name="connsiteX1" fmla="*/ 336503 w 609497"/>
                    <a:gd name="connsiteY1" fmla="*/ 15 h 304875"/>
                    <a:gd name="connsiteX2" fmla="*/ 336521 w 609497"/>
                    <a:gd name="connsiteY2" fmla="*/ 0 h 304875"/>
                    <a:gd name="connsiteX3" fmla="*/ 336533 w 609497"/>
                    <a:gd name="connsiteY3" fmla="*/ 16 h 304875"/>
                    <a:gd name="connsiteX4" fmla="*/ 336552 w 609497"/>
                    <a:gd name="connsiteY4" fmla="*/ 0 h 304875"/>
                    <a:gd name="connsiteX5" fmla="*/ 336560 w 609497"/>
                    <a:gd name="connsiteY5" fmla="*/ 10 h 304875"/>
                    <a:gd name="connsiteX6" fmla="*/ 336571 w 609497"/>
                    <a:gd name="connsiteY6" fmla="*/ 0 h 304875"/>
                    <a:gd name="connsiteX7" fmla="*/ 336636 w 609497"/>
                    <a:gd name="connsiteY7" fmla="*/ 88 h 304875"/>
                    <a:gd name="connsiteX8" fmla="*/ 336738 w 609497"/>
                    <a:gd name="connsiteY8" fmla="*/ 0 h 304875"/>
                    <a:gd name="connsiteX9" fmla="*/ 336872 w 609497"/>
                    <a:gd name="connsiteY9" fmla="*/ 180 h 304875"/>
                    <a:gd name="connsiteX10" fmla="*/ 337081 w 609497"/>
                    <a:gd name="connsiteY10" fmla="*/ 0 h 304875"/>
                    <a:gd name="connsiteX11" fmla="*/ 337083 w 609497"/>
                    <a:gd name="connsiteY11" fmla="*/ 3 h 304875"/>
                    <a:gd name="connsiteX12" fmla="*/ 337088 w 609497"/>
                    <a:gd name="connsiteY12" fmla="*/ 0 h 304875"/>
                    <a:gd name="connsiteX13" fmla="*/ 337090 w 609497"/>
                    <a:gd name="connsiteY13" fmla="*/ 3 h 304875"/>
                    <a:gd name="connsiteX14" fmla="*/ 337094 w 609497"/>
                    <a:gd name="connsiteY14" fmla="*/ 0 h 304875"/>
                    <a:gd name="connsiteX15" fmla="*/ 337097 w 609497"/>
                    <a:gd name="connsiteY15" fmla="*/ 3 h 304875"/>
                    <a:gd name="connsiteX16" fmla="*/ 337101 w 609497"/>
                    <a:gd name="connsiteY16" fmla="*/ 0 h 304875"/>
                    <a:gd name="connsiteX17" fmla="*/ 337123 w 609497"/>
                    <a:gd name="connsiteY17" fmla="*/ 29 h 304875"/>
                    <a:gd name="connsiteX18" fmla="*/ 337156 w 609497"/>
                    <a:gd name="connsiteY18" fmla="*/ 0 h 304875"/>
                    <a:gd name="connsiteX19" fmla="*/ 337160 w 609497"/>
                    <a:gd name="connsiteY19" fmla="*/ 5 h 304875"/>
                    <a:gd name="connsiteX20" fmla="*/ 337167 w 609497"/>
                    <a:gd name="connsiteY20" fmla="*/ 0 h 304875"/>
                    <a:gd name="connsiteX21" fmla="*/ 337171 w 609497"/>
                    <a:gd name="connsiteY21" fmla="*/ 5 h 304875"/>
                    <a:gd name="connsiteX22" fmla="*/ 337177 w 609497"/>
                    <a:gd name="connsiteY22" fmla="*/ 0 h 304875"/>
                    <a:gd name="connsiteX23" fmla="*/ 337182 w 609497"/>
                    <a:gd name="connsiteY23" fmla="*/ 7 h 304875"/>
                    <a:gd name="connsiteX24" fmla="*/ 337190 w 609497"/>
                    <a:gd name="connsiteY24" fmla="*/ 0 h 304875"/>
                    <a:gd name="connsiteX25" fmla="*/ 337196 w 609497"/>
                    <a:gd name="connsiteY25" fmla="*/ 8 h 304875"/>
                    <a:gd name="connsiteX26" fmla="*/ 337205 w 609497"/>
                    <a:gd name="connsiteY26" fmla="*/ 0 h 304875"/>
                    <a:gd name="connsiteX27" fmla="*/ 337409 w 609497"/>
                    <a:gd name="connsiteY27" fmla="*/ 273 h 304875"/>
                    <a:gd name="connsiteX28" fmla="*/ 337724 w 609497"/>
                    <a:gd name="connsiteY28" fmla="*/ 0 h 304875"/>
                    <a:gd name="connsiteX29" fmla="*/ 609497 w 609497"/>
                    <a:gd name="connsiteY29" fmla="*/ 85819 h 304875"/>
                    <a:gd name="connsiteX30" fmla="*/ 0 w 609497"/>
                    <a:gd name="connsiteY30" fmla="*/ 304875 h 3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609497" h="304875">
                      <a:moveTo>
                        <a:pt x="0" y="304875"/>
                      </a:moveTo>
                      <a:lnTo>
                        <a:pt x="336503" y="15"/>
                      </a:lnTo>
                      <a:lnTo>
                        <a:pt x="336521" y="0"/>
                      </a:lnTo>
                      <a:cubicBezTo>
                        <a:pt x="336525" y="5"/>
                        <a:pt x="336529" y="11"/>
                        <a:pt x="336533" y="16"/>
                      </a:cubicBezTo>
                      <a:lnTo>
                        <a:pt x="336552" y="0"/>
                      </a:lnTo>
                      <a:cubicBezTo>
                        <a:pt x="336555" y="3"/>
                        <a:pt x="336557" y="7"/>
                        <a:pt x="336560" y="10"/>
                      </a:cubicBezTo>
                      <a:cubicBezTo>
                        <a:pt x="336564" y="7"/>
                        <a:pt x="336567" y="3"/>
                        <a:pt x="336571" y="0"/>
                      </a:cubicBezTo>
                      <a:cubicBezTo>
                        <a:pt x="336593" y="29"/>
                        <a:pt x="336614" y="59"/>
                        <a:pt x="336636" y="88"/>
                      </a:cubicBezTo>
                      <a:lnTo>
                        <a:pt x="336738" y="0"/>
                      </a:lnTo>
                      <a:lnTo>
                        <a:pt x="336872" y="180"/>
                      </a:lnTo>
                      <a:lnTo>
                        <a:pt x="337081" y="0"/>
                      </a:lnTo>
                      <a:cubicBezTo>
                        <a:pt x="337082" y="1"/>
                        <a:pt x="337082" y="2"/>
                        <a:pt x="337083" y="3"/>
                      </a:cubicBezTo>
                      <a:cubicBezTo>
                        <a:pt x="337085" y="2"/>
                        <a:pt x="337086" y="1"/>
                        <a:pt x="337088" y="0"/>
                      </a:cubicBezTo>
                      <a:cubicBezTo>
                        <a:pt x="337089" y="1"/>
                        <a:pt x="337089" y="2"/>
                        <a:pt x="337090" y="3"/>
                      </a:cubicBezTo>
                      <a:cubicBezTo>
                        <a:pt x="337091" y="2"/>
                        <a:pt x="337093" y="1"/>
                        <a:pt x="337094" y="0"/>
                      </a:cubicBezTo>
                      <a:lnTo>
                        <a:pt x="337097" y="3"/>
                      </a:lnTo>
                      <a:cubicBezTo>
                        <a:pt x="337098" y="2"/>
                        <a:pt x="337100" y="1"/>
                        <a:pt x="337101" y="0"/>
                      </a:cubicBezTo>
                      <a:cubicBezTo>
                        <a:pt x="337108" y="10"/>
                        <a:pt x="337116" y="19"/>
                        <a:pt x="337123" y="29"/>
                      </a:cubicBezTo>
                      <a:cubicBezTo>
                        <a:pt x="337134" y="19"/>
                        <a:pt x="337145" y="10"/>
                        <a:pt x="337156" y="0"/>
                      </a:cubicBezTo>
                      <a:cubicBezTo>
                        <a:pt x="337157" y="2"/>
                        <a:pt x="337159" y="3"/>
                        <a:pt x="337160" y="5"/>
                      </a:cubicBezTo>
                      <a:cubicBezTo>
                        <a:pt x="337162" y="3"/>
                        <a:pt x="337165" y="2"/>
                        <a:pt x="337167" y="0"/>
                      </a:cubicBezTo>
                      <a:cubicBezTo>
                        <a:pt x="337168" y="2"/>
                        <a:pt x="337170" y="3"/>
                        <a:pt x="337171" y="5"/>
                      </a:cubicBezTo>
                      <a:cubicBezTo>
                        <a:pt x="337173" y="3"/>
                        <a:pt x="337175" y="2"/>
                        <a:pt x="337177" y="0"/>
                      </a:cubicBezTo>
                      <a:cubicBezTo>
                        <a:pt x="337179" y="2"/>
                        <a:pt x="337180" y="5"/>
                        <a:pt x="337182" y="7"/>
                      </a:cubicBezTo>
                      <a:cubicBezTo>
                        <a:pt x="337185" y="5"/>
                        <a:pt x="337187" y="2"/>
                        <a:pt x="337190" y="0"/>
                      </a:cubicBezTo>
                      <a:cubicBezTo>
                        <a:pt x="337192" y="3"/>
                        <a:pt x="337194" y="5"/>
                        <a:pt x="337196" y="8"/>
                      </a:cubicBezTo>
                      <a:cubicBezTo>
                        <a:pt x="337199" y="5"/>
                        <a:pt x="337202" y="3"/>
                        <a:pt x="337205" y="0"/>
                      </a:cubicBezTo>
                      <a:lnTo>
                        <a:pt x="337409" y="273"/>
                      </a:lnTo>
                      <a:lnTo>
                        <a:pt x="337724" y="0"/>
                      </a:lnTo>
                      <a:cubicBezTo>
                        <a:pt x="412202" y="55136"/>
                        <a:pt x="503165" y="69461"/>
                        <a:pt x="609497" y="85819"/>
                      </a:cubicBezTo>
                      <a:cubicBezTo>
                        <a:pt x="577076" y="115202"/>
                        <a:pt x="200864" y="257612"/>
                        <a:pt x="0" y="30487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FFFFFF">
                        <a:lumMod val="75000"/>
                      </a:srgbClr>
                    </a:gs>
                    <a:gs pos="0">
                      <a:srgbClr val="FFFFFF">
                        <a:lumMod val="95000"/>
                      </a:srgbClr>
                    </a:gs>
                  </a:gsLst>
                  <a:lin ang="0" scaled="1"/>
                  <a:tileRect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2" name="Group 9"/>
              <p:cNvGrpSpPr/>
              <p:nvPr/>
            </p:nvGrpSpPr>
            <p:grpSpPr>
              <a:xfrm>
                <a:off x="3133580" y="1952483"/>
                <a:ext cx="2258558" cy="2533907"/>
                <a:chOff x="3133580" y="1952483"/>
                <a:chExt cx="2258558" cy="2533907"/>
              </a:xfrm>
            </p:grpSpPr>
            <p:sp>
              <p:nvSpPr>
                <p:cNvPr id="183" name="Rectangle 2436"/>
                <p:cNvSpPr>
                  <a:spLocks noChangeArrowheads="1"/>
                </p:cNvSpPr>
                <p:nvPr/>
              </p:nvSpPr>
              <p:spPr bwMode="auto">
                <a:xfrm>
                  <a:off x="3134362" y="1952483"/>
                  <a:ext cx="2254650" cy="1910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Rectangle 2437"/>
                <p:cNvSpPr>
                  <a:spLocks noChangeArrowheads="1"/>
                </p:cNvSpPr>
                <p:nvPr/>
              </p:nvSpPr>
              <p:spPr bwMode="auto">
                <a:xfrm>
                  <a:off x="3135144" y="2456535"/>
                  <a:ext cx="2254650" cy="1910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Rectangle 2438"/>
                <p:cNvSpPr>
                  <a:spLocks noChangeArrowheads="1"/>
                </p:cNvSpPr>
                <p:nvPr/>
              </p:nvSpPr>
              <p:spPr bwMode="auto">
                <a:xfrm>
                  <a:off x="3135926" y="2960587"/>
                  <a:ext cx="2254650" cy="1637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Rectangle 2439"/>
                <p:cNvSpPr>
                  <a:spLocks noChangeArrowheads="1"/>
                </p:cNvSpPr>
                <p:nvPr/>
              </p:nvSpPr>
              <p:spPr bwMode="auto">
                <a:xfrm>
                  <a:off x="3133580" y="3461909"/>
                  <a:ext cx="2254650" cy="1910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Rectangle 2440"/>
                <p:cNvSpPr>
                  <a:spLocks noChangeArrowheads="1"/>
                </p:cNvSpPr>
                <p:nvPr/>
              </p:nvSpPr>
              <p:spPr bwMode="auto">
                <a:xfrm>
                  <a:off x="3136708" y="3965961"/>
                  <a:ext cx="2254650" cy="1910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Rectangle 2442"/>
                <p:cNvSpPr>
                  <a:spLocks noChangeArrowheads="1"/>
                </p:cNvSpPr>
                <p:nvPr/>
              </p:nvSpPr>
              <p:spPr bwMode="auto">
                <a:xfrm>
                  <a:off x="3137488" y="4470012"/>
                  <a:ext cx="2254650" cy="1637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9" name="Group 8"/>
                <p:cNvGrpSpPr/>
                <p:nvPr/>
              </p:nvGrpSpPr>
              <p:grpSpPr>
                <a:xfrm>
                  <a:off x="3189474" y="2009220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202" name="Frame 5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0" name="Group 72"/>
                <p:cNvGrpSpPr/>
                <p:nvPr/>
              </p:nvGrpSpPr>
              <p:grpSpPr>
                <a:xfrm>
                  <a:off x="3189474" y="2508108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200" name="Frame 73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1" name="Group 75"/>
                <p:cNvGrpSpPr/>
                <p:nvPr/>
              </p:nvGrpSpPr>
              <p:grpSpPr>
                <a:xfrm>
                  <a:off x="3189474" y="3006996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198" name="Frame 76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2" name="Group 78"/>
                <p:cNvGrpSpPr/>
                <p:nvPr/>
              </p:nvGrpSpPr>
              <p:grpSpPr>
                <a:xfrm>
                  <a:off x="3189474" y="3505884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196" name="Frame 79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3" name="Group 81"/>
                <p:cNvGrpSpPr/>
                <p:nvPr/>
              </p:nvGrpSpPr>
              <p:grpSpPr>
                <a:xfrm>
                  <a:off x="3189474" y="4004772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194" name="Frame 82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3" name="Group 3"/>
              <p:cNvGrpSpPr/>
              <p:nvPr/>
            </p:nvGrpSpPr>
            <p:grpSpPr>
              <a:xfrm>
                <a:off x="2335327" y="1159137"/>
                <a:ext cx="4694915" cy="4155961"/>
                <a:chOff x="2184856" y="1135988"/>
                <a:chExt cx="4694915" cy="4155961"/>
              </a:xfrm>
            </p:grpSpPr>
            <p:sp>
              <p:nvSpPr>
                <p:cNvPr id="164" name="Freeform 2474"/>
                <p:cNvSpPr>
                  <a:spLocks/>
                </p:cNvSpPr>
                <p:nvPr/>
              </p:nvSpPr>
              <p:spPr bwMode="auto">
                <a:xfrm>
                  <a:off x="5018182" y="2549920"/>
                  <a:ext cx="1861588" cy="2609496"/>
                </a:xfrm>
                <a:custGeom>
                  <a:avLst/>
                  <a:gdLst>
                    <a:gd name="T0" fmla="*/ 541 w 1365"/>
                    <a:gd name="T1" fmla="*/ 8 h 1912"/>
                    <a:gd name="T2" fmla="*/ 647 w 1365"/>
                    <a:gd name="T3" fmla="*/ 42 h 1912"/>
                    <a:gd name="T4" fmla="*/ 747 w 1365"/>
                    <a:gd name="T5" fmla="*/ 111 h 1912"/>
                    <a:gd name="T6" fmla="*/ 833 w 1365"/>
                    <a:gd name="T7" fmla="*/ 219 h 1912"/>
                    <a:gd name="T8" fmla="*/ 892 w 1365"/>
                    <a:gd name="T9" fmla="*/ 325 h 1912"/>
                    <a:gd name="T10" fmla="*/ 966 w 1365"/>
                    <a:gd name="T11" fmla="*/ 470 h 1912"/>
                    <a:gd name="T12" fmla="*/ 1049 w 1365"/>
                    <a:gd name="T13" fmla="*/ 637 h 1912"/>
                    <a:gd name="T14" fmla="*/ 1135 w 1365"/>
                    <a:gd name="T15" fmla="*/ 810 h 1912"/>
                    <a:gd name="T16" fmla="*/ 1216 w 1365"/>
                    <a:gd name="T17" fmla="*/ 976 h 1912"/>
                    <a:gd name="T18" fmla="*/ 1283 w 1365"/>
                    <a:gd name="T19" fmla="*/ 1113 h 1912"/>
                    <a:gd name="T20" fmla="*/ 1338 w 1365"/>
                    <a:gd name="T21" fmla="*/ 1233 h 1912"/>
                    <a:gd name="T22" fmla="*/ 1365 w 1365"/>
                    <a:gd name="T23" fmla="*/ 1385 h 1912"/>
                    <a:gd name="T24" fmla="*/ 1334 w 1365"/>
                    <a:gd name="T25" fmla="*/ 1530 h 1912"/>
                    <a:gd name="T26" fmla="*/ 1246 w 1365"/>
                    <a:gd name="T27" fmla="*/ 1663 h 1912"/>
                    <a:gd name="T28" fmla="*/ 1105 w 1365"/>
                    <a:gd name="T29" fmla="*/ 1674 h 1912"/>
                    <a:gd name="T30" fmla="*/ 1174 w 1365"/>
                    <a:gd name="T31" fmla="*/ 1613 h 1912"/>
                    <a:gd name="T32" fmla="*/ 1233 w 1365"/>
                    <a:gd name="T33" fmla="*/ 1538 h 1912"/>
                    <a:gd name="T34" fmla="*/ 1270 w 1365"/>
                    <a:gd name="T35" fmla="*/ 1446 h 1912"/>
                    <a:gd name="T36" fmla="*/ 1276 w 1365"/>
                    <a:gd name="T37" fmla="*/ 1340 h 1912"/>
                    <a:gd name="T38" fmla="*/ 1237 w 1365"/>
                    <a:gd name="T39" fmla="*/ 1219 h 1912"/>
                    <a:gd name="T40" fmla="*/ 1186 w 1365"/>
                    <a:gd name="T41" fmla="*/ 1113 h 1912"/>
                    <a:gd name="T42" fmla="*/ 1112 w 1365"/>
                    <a:gd name="T43" fmla="*/ 962 h 1912"/>
                    <a:gd name="T44" fmla="*/ 1029 w 1365"/>
                    <a:gd name="T45" fmla="*/ 792 h 1912"/>
                    <a:gd name="T46" fmla="*/ 944 w 1365"/>
                    <a:gd name="T47" fmla="*/ 619 h 1912"/>
                    <a:gd name="T48" fmla="*/ 864 w 1365"/>
                    <a:gd name="T49" fmla="*/ 461 h 1912"/>
                    <a:gd name="T50" fmla="*/ 794 w 1365"/>
                    <a:gd name="T51" fmla="*/ 328 h 1912"/>
                    <a:gd name="T52" fmla="*/ 733 w 1365"/>
                    <a:gd name="T53" fmla="*/ 225 h 1912"/>
                    <a:gd name="T54" fmla="*/ 646 w 1365"/>
                    <a:gd name="T55" fmla="*/ 142 h 1912"/>
                    <a:gd name="T56" fmla="*/ 548 w 1365"/>
                    <a:gd name="T57" fmla="*/ 99 h 1912"/>
                    <a:gd name="T58" fmla="*/ 452 w 1365"/>
                    <a:gd name="T59" fmla="*/ 88 h 1912"/>
                    <a:gd name="T60" fmla="*/ 368 w 1365"/>
                    <a:gd name="T61" fmla="*/ 101 h 1912"/>
                    <a:gd name="T62" fmla="*/ 290 w 1365"/>
                    <a:gd name="T63" fmla="*/ 137 h 1912"/>
                    <a:gd name="T64" fmla="*/ 217 w 1365"/>
                    <a:gd name="T65" fmla="*/ 197 h 1912"/>
                    <a:gd name="T66" fmla="*/ 161 w 1365"/>
                    <a:gd name="T67" fmla="*/ 284 h 1912"/>
                    <a:gd name="T68" fmla="*/ 131 w 1365"/>
                    <a:gd name="T69" fmla="*/ 397 h 1912"/>
                    <a:gd name="T70" fmla="*/ 120 w 1365"/>
                    <a:gd name="T71" fmla="*/ 537 h 1912"/>
                    <a:gd name="T72" fmla="*/ 112 w 1365"/>
                    <a:gd name="T73" fmla="*/ 726 h 1912"/>
                    <a:gd name="T74" fmla="*/ 103 w 1365"/>
                    <a:gd name="T75" fmla="*/ 940 h 1912"/>
                    <a:gd name="T76" fmla="*/ 97 w 1365"/>
                    <a:gd name="T77" fmla="*/ 1156 h 1912"/>
                    <a:gd name="T78" fmla="*/ 90 w 1365"/>
                    <a:gd name="T79" fmla="*/ 1349 h 1912"/>
                    <a:gd name="T80" fmla="*/ 87 w 1365"/>
                    <a:gd name="T81" fmla="*/ 1467 h 1912"/>
                    <a:gd name="T82" fmla="*/ 101 w 1365"/>
                    <a:gd name="T83" fmla="*/ 1586 h 1912"/>
                    <a:gd name="T84" fmla="*/ 144 w 1365"/>
                    <a:gd name="T85" fmla="*/ 1677 h 1912"/>
                    <a:gd name="T86" fmla="*/ 207 w 1365"/>
                    <a:gd name="T87" fmla="*/ 1744 h 1912"/>
                    <a:gd name="T88" fmla="*/ 285 w 1365"/>
                    <a:gd name="T89" fmla="*/ 1791 h 1912"/>
                    <a:gd name="T90" fmla="*/ 368 w 1365"/>
                    <a:gd name="T91" fmla="*/ 1820 h 1912"/>
                    <a:gd name="T92" fmla="*/ 322 w 1365"/>
                    <a:gd name="T93" fmla="*/ 1897 h 1912"/>
                    <a:gd name="T94" fmla="*/ 181 w 1365"/>
                    <a:gd name="T95" fmla="*/ 1832 h 1912"/>
                    <a:gd name="T96" fmla="*/ 79 w 1365"/>
                    <a:gd name="T97" fmla="*/ 1735 h 1912"/>
                    <a:gd name="T98" fmla="*/ 18 w 1365"/>
                    <a:gd name="T99" fmla="*/ 1612 h 1912"/>
                    <a:gd name="T100" fmla="*/ 0 w 1365"/>
                    <a:gd name="T101" fmla="*/ 1465 h 1912"/>
                    <a:gd name="T102" fmla="*/ 3 w 1365"/>
                    <a:gd name="T103" fmla="*/ 1346 h 1912"/>
                    <a:gd name="T104" fmla="*/ 9 w 1365"/>
                    <a:gd name="T105" fmla="*/ 1153 h 1912"/>
                    <a:gd name="T106" fmla="*/ 16 w 1365"/>
                    <a:gd name="T107" fmla="*/ 936 h 1912"/>
                    <a:gd name="T108" fmla="*/ 25 w 1365"/>
                    <a:gd name="T109" fmla="*/ 720 h 1912"/>
                    <a:gd name="T110" fmla="*/ 33 w 1365"/>
                    <a:gd name="T111" fmla="*/ 530 h 1912"/>
                    <a:gd name="T112" fmla="*/ 44 w 1365"/>
                    <a:gd name="T113" fmla="*/ 389 h 1912"/>
                    <a:gd name="T114" fmla="*/ 77 w 1365"/>
                    <a:gd name="T115" fmla="*/ 255 h 1912"/>
                    <a:gd name="T116" fmla="*/ 141 w 1365"/>
                    <a:gd name="T117" fmla="*/ 152 h 1912"/>
                    <a:gd name="T118" fmla="*/ 223 w 1365"/>
                    <a:gd name="T119" fmla="*/ 77 h 1912"/>
                    <a:gd name="T120" fmla="*/ 314 w 1365"/>
                    <a:gd name="T121" fmla="*/ 28 h 1912"/>
                    <a:gd name="T122" fmla="*/ 406 w 1365"/>
                    <a:gd name="T123" fmla="*/ 5 h 1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365" h="1912">
                      <a:moveTo>
                        <a:pt x="471" y="0"/>
                      </a:moveTo>
                      <a:lnTo>
                        <a:pt x="505" y="3"/>
                      </a:lnTo>
                      <a:lnTo>
                        <a:pt x="541" y="8"/>
                      </a:lnTo>
                      <a:lnTo>
                        <a:pt x="576" y="16"/>
                      </a:lnTo>
                      <a:lnTo>
                        <a:pt x="612" y="27"/>
                      </a:lnTo>
                      <a:lnTo>
                        <a:pt x="647" y="42"/>
                      </a:lnTo>
                      <a:lnTo>
                        <a:pt x="681" y="62"/>
                      </a:lnTo>
                      <a:lnTo>
                        <a:pt x="715" y="84"/>
                      </a:lnTo>
                      <a:lnTo>
                        <a:pt x="747" y="111"/>
                      </a:lnTo>
                      <a:lnTo>
                        <a:pt x="778" y="142"/>
                      </a:lnTo>
                      <a:lnTo>
                        <a:pt x="807" y="178"/>
                      </a:lnTo>
                      <a:lnTo>
                        <a:pt x="833" y="219"/>
                      </a:lnTo>
                      <a:lnTo>
                        <a:pt x="850" y="249"/>
                      </a:lnTo>
                      <a:lnTo>
                        <a:pt x="870" y="286"/>
                      </a:lnTo>
                      <a:lnTo>
                        <a:pt x="892" y="325"/>
                      </a:lnTo>
                      <a:lnTo>
                        <a:pt x="915" y="370"/>
                      </a:lnTo>
                      <a:lnTo>
                        <a:pt x="940" y="419"/>
                      </a:lnTo>
                      <a:lnTo>
                        <a:pt x="966" y="470"/>
                      </a:lnTo>
                      <a:lnTo>
                        <a:pt x="994" y="524"/>
                      </a:lnTo>
                      <a:lnTo>
                        <a:pt x="1021" y="580"/>
                      </a:lnTo>
                      <a:lnTo>
                        <a:pt x="1049" y="637"/>
                      </a:lnTo>
                      <a:lnTo>
                        <a:pt x="1078" y="694"/>
                      </a:lnTo>
                      <a:lnTo>
                        <a:pt x="1106" y="752"/>
                      </a:lnTo>
                      <a:lnTo>
                        <a:pt x="1135" y="810"/>
                      </a:lnTo>
                      <a:lnTo>
                        <a:pt x="1163" y="867"/>
                      </a:lnTo>
                      <a:lnTo>
                        <a:pt x="1190" y="922"/>
                      </a:lnTo>
                      <a:lnTo>
                        <a:pt x="1216" y="976"/>
                      </a:lnTo>
                      <a:lnTo>
                        <a:pt x="1240" y="1027"/>
                      </a:lnTo>
                      <a:lnTo>
                        <a:pt x="1264" y="1074"/>
                      </a:lnTo>
                      <a:lnTo>
                        <a:pt x="1283" y="1113"/>
                      </a:lnTo>
                      <a:lnTo>
                        <a:pt x="1300" y="1148"/>
                      </a:lnTo>
                      <a:lnTo>
                        <a:pt x="1315" y="1180"/>
                      </a:lnTo>
                      <a:lnTo>
                        <a:pt x="1338" y="1233"/>
                      </a:lnTo>
                      <a:lnTo>
                        <a:pt x="1353" y="1283"/>
                      </a:lnTo>
                      <a:lnTo>
                        <a:pt x="1362" y="1335"/>
                      </a:lnTo>
                      <a:lnTo>
                        <a:pt x="1365" y="1385"/>
                      </a:lnTo>
                      <a:lnTo>
                        <a:pt x="1360" y="1435"/>
                      </a:lnTo>
                      <a:lnTo>
                        <a:pt x="1350" y="1483"/>
                      </a:lnTo>
                      <a:lnTo>
                        <a:pt x="1334" y="1530"/>
                      </a:lnTo>
                      <a:lnTo>
                        <a:pt x="1310" y="1576"/>
                      </a:lnTo>
                      <a:lnTo>
                        <a:pt x="1281" y="1621"/>
                      </a:lnTo>
                      <a:lnTo>
                        <a:pt x="1246" y="1663"/>
                      </a:lnTo>
                      <a:lnTo>
                        <a:pt x="1205" y="1705"/>
                      </a:lnTo>
                      <a:lnTo>
                        <a:pt x="1158" y="1744"/>
                      </a:lnTo>
                      <a:lnTo>
                        <a:pt x="1105" y="1674"/>
                      </a:lnTo>
                      <a:lnTo>
                        <a:pt x="1129" y="1656"/>
                      </a:lnTo>
                      <a:lnTo>
                        <a:pt x="1152" y="1635"/>
                      </a:lnTo>
                      <a:lnTo>
                        <a:pt x="1174" y="1613"/>
                      </a:lnTo>
                      <a:lnTo>
                        <a:pt x="1195" y="1589"/>
                      </a:lnTo>
                      <a:lnTo>
                        <a:pt x="1216" y="1564"/>
                      </a:lnTo>
                      <a:lnTo>
                        <a:pt x="1233" y="1538"/>
                      </a:lnTo>
                      <a:lnTo>
                        <a:pt x="1248" y="1509"/>
                      </a:lnTo>
                      <a:lnTo>
                        <a:pt x="1261" y="1479"/>
                      </a:lnTo>
                      <a:lnTo>
                        <a:pt x="1270" y="1446"/>
                      </a:lnTo>
                      <a:lnTo>
                        <a:pt x="1276" y="1413"/>
                      </a:lnTo>
                      <a:lnTo>
                        <a:pt x="1278" y="1378"/>
                      </a:lnTo>
                      <a:lnTo>
                        <a:pt x="1276" y="1340"/>
                      </a:lnTo>
                      <a:lnTo>
                        <a:pt x="1268" y="1302"/>
                      </a:lnTo>
                      <a:lnTo>
                        <a:pt x="1255" y="1261"/>
                      </a:lnTo>
                      <a:lnTo>
                        <a:pt x="1237" y="1219"/>
                      </a:lnTo>
                      <a:lnTo>
                        <a:pt x="1222" y="1187"/>
                      </a:lnTo>
                      <a:lnTo>
                        <a:pt x="1205" y="1151"/>
                      </a:lnTo>
                      <a:lnTo>
                        <a:pt x="1186" y="1113"/>
                      </a:lnTo>
                      <a:lnTo>
                        <a:pt x="1163" y="1065"/>
                      </a:lnTo>
                      <a:lnTo>
                        <a:pt x="1138" y="1014"/>
                      </a:lnTo>
                      <a:lnTo>
                        <a:pt x="1112" y="962"/>
                      </a:lnTo>
                      <a:lnTo>
                        <a:pt x="1085" y="906"/>
                      </a:lnTo>
                      <a:lnTo>
                        <a:pt x="1057" y="849"/>
                      </a:lnTo>
                      <a:lnTo>
                        <a:pt x="1029" y="792"/>
                      </a:lnTo>
                      <a:lnTo>
                        <a:pt x="1001" y="734"/>
                      </a:lnTo>
                      <a:lnTo>
                        <a:pt x="972" y="676"/>
                      </a:lnTo>
                      <a:lnTo>
                        <a:pt x="944" y="619"/>
                      </a:lnTo>
                      <a:lnTo>
                        <a:pt x="916" y="565"/>
                      </a:lnTo>
                      <a:lnTo>
                        <a:pt x="889" y="511"/>
                      </a:lnTo>
                      <a:lnTo>
                        <a:pt x="864" y="461"/>
                      </a:lnTo>
                      <a:lnTo>
                        <a:pt x="839" y="412"/>
                      </a:lnTo>
                      <a:lnTo>
                        <a:pt x="815" y="368"/>
                      </a:lnTo>
                      <a:lnTo>
                        <a:pt x="794" y="328"/>
                      </a:lnTo>
                      <a:lnTo>
                        <a:pt x="775" y="292"/>
                      </a:lnTo>
                      <a:lnTo>
                        <a:pt x="758" y="262"/>
                      </a:lnTo>
                      <a:lnTo>
                        <a:pt x="733" y="225"/>
                      </a:lnTo>
                      <a:lnTo>
                        <a:pt x="706" y="192"/>
                      </a:lnTo>
                      <a:lnTo>
                        <a:pt x="676" y="165"/>
                      </a:lnTo>
                      <a:lnTo>
                        <a:pt x="646" y="142"/>
                      </a:lnTo>
                      <a:lnTo>
                        <a:pt x="614" y="124"/>
                      </a:lnTo>
                      <a:lnTo>
                        <a:pt x="582" y="110"/>
                      </a:lnTo>
                      <a:lnTo>
                        <a:pt x="548" y="99"/>
                      </a:lnTo>
                      <a:lnTo>
                        <a:pt x="516" y="92"/>
                      </a:lnTo>
                      <a:lnTo>
                        <a:pt x="483" y="88"/>
                      </a:lnTo>
                      <a:lnTo>
                        <a:pt x="452" y="88"/>
                      </a:lnTo>
                      <a:lnTo>
                        <a:pt x="422" y="91"/>
                      </a:lnTo>
                      <a:lnTo>
                        <a:pt x="394" y="95"/>
                      </a:lnTo>
                      <a:lnTo>
                        <a:pt x="368" y="101"/>
                      </a:lnTo>
                      <a:lnTo>
                        <a:pt x="342" y="111"/>
                      </a:lnTo>
                      <a:lnTo>
                        <a:pt x="315" y="123"/>
                      </a:lnTo>
                      <a:lnTo>
                        <a:pt x="290" y="137"/>
                      </a:lnTo>
                      <a:lnTo>
                        <a:pt x="264" y="154"/>
                      </a:lnTo>
                      <a:lnTo>
                        <a:pt x="240" y="174"/>
                      </a:lnTo>
                      <a:lnTo>
                        <a:pt x="217" y="197"/>
                      </a:lnTo>
                      <a:lnTo>
                        <a:pt x="196" y="222"/>
                      </a:lnTo>
                      <a:lnTo>
                        <a:pt x="177" y="251"/>
                      </a:lnTo>
                      <a:lnTo>
                        <a:pt x="161" y="284"/>
                      </a:lnTo>
                      <a:lnTo>
                        <a:pt x="147" y="318"/>
                      </a:lnTo>
                      <a:lnTo>
                        <a:pt x="137" y="357"/>
                      </a:lnTo>
                      <a:lnTo>
                        <a:pt x="131" y="397"/>
                      </a:lnTo>
                      <a:lnTo>
                        <a:pt x="128" y="437"/>
                      </a:lnTo>
                      <a:lnTo>
                        <a:pt x="123" y="484"/>
                      </a:lnTo>
                      <a:lnTo>
                        <a:pt x="120" y="537"/>
                      </a:lnTo>
                      <a:lnTo>
                        <a:pt x="117" y="596"/>
                      </a:lnTo>
                      <a:lnTo>
                        <a:pt x="114" y="659"/>
                      </a:lnTo>
                      <a:lnTo>
                        <a:pt x="112" y="726"/>
                      </a:lnTo>
                      <a:lnTo>
                        <a:pt x="108" y="795"/>
                      </a:lnTo>
                      <a:lnTo>
                        <a:pt x="105" y="867"/>
                      </a:lnTo>
                      <a:lnTo>
                        <a:pt x="103" y="940"/>
                      </a:lnTo>
                      <a:lnTo>
                        <a:pt x="101" y="1013"/>
                      </a:lnTo>
                      <a:lnTo>
                        <a:pt x="99" y="1085"/>
                      </a:lnTo>
                      <a:lnTo>
                        <a:pt x="97" y="1156"/>
                      </a:lnTo>
                      <a:lnTo>
                        <a:pt x="94" y="1223"/>
                      </a:lnTo>
                      <a:lnTo>
                        <a:pt x="92" y="1288"/>
                      </a:lnTo>
                      <a:lnTo>
                        <a:pt x="90" y="1349"/>
                      </a:lnTo>
                      <a:lnTo>
                        <a:pt x="89" y="1392"/>
                      </a:lnTo>
                      <a:lnTo>
                        <a:pt x="88" y="1431"/>
                      </a:lnTo>
                      <a:lnTo>
                        <a:pt x="87" y="1467"/>
                      </a:lnTo>
                      <a:lnTo>
                        <a:pt x="88" y="1510"/>
                      </a:lnTo>
                      <a:lnTo>
                        <a:pt x="92" y="1549"/>
                      </a:lnTo>
                      <a:lnTo>
                        <a:pt x="101" y="1586"/>
                      </a:lnTo>
                      <a:lnTo>
                        <a:pt x="112" y="1619"/>
                      </a:lnTo>
                      <a:lnTo>
                        <a:pt x="127" y="1649"/>
                      </a:lnTo>
                      <a:lnTo>
                        <a:pt x="144" y="1677"/>
                      </a:lnTo>
                      <a:lnTo>
                        <a:pt x="163" y="1702"/>
                      </a:lnTo>
                      <a:lnTo>
                        <a:pt x="185" y="1724"/>
                      </a:lnTo>
                      <a:lnTo>
                        <a:pt x="207" y="1744"/>
                      </a:lnTo>
                      <a:lnTo>
                        <a:pt x="233" y="1762"/>
                      </a:lnTo>
                      <a:lnTo>
                        <a:pt x="259" y="1777"/>
                      </a:lnTo>
                      <a:lnTo>
                        <a:pt x="285" y="1791"/>
                      </a:lnTo>
                      <a:lnTo>
                        <a:pt x="312" y="1802"/>
                      </a:lnTo>
                      <a:lnTo>
                        <a:pt x="340" y="1811"/>
                      </a:lnTo>
                      <a:lnTo>
                        <a:pt x="368" y="1820"/>
                      </a:lnTo>
                      <a:lnTo>
                        <a:pt x="395" y="1826"/>
                      </a:lnTo>
                      <a:lnTo>
                        <a:pt x="377" y="1912"/>
                      </a:lnTo>
                      <a:lnTo>
                        <a:pt x="322" y="1897"/>
                      </a:lnTo>
                      <a:lnTo>
                        <a:pt x="270" y="1879"/>
                      </a:lnTo>
                      <a:lnTo>
                        <a:pt x="224" y="1857"/>
                      </a:lnTo>
                      <a:lnTo>
                        <a:pt x="181" y="1832"/>
                      </a:lnTo>
                      <a:lnTo>
                        <a:pt x="143" y="1803"/>
                      </a:lnTo>
                      <a:lnTo>
                        <a:pt x="108" y="1770"/>
                      </a:lnTo>
                      <a:lnTo>
                        <a:pt x="79" y="1735"/>
                      </a:lnTo>
                      <a:lnTo>
                        <a:pt x="54" y="1697"/>
                      </a:lnTo>
                      <a:lnTo>
                        <a:pt x="33" y="1656"/>
                      </a:lnTo>
                      <a:lnTo>
                        <a:pt x="18" y="1612"/>
                      </a:lnTo>
                      <a:lnTo>
                        <a:pt x="8" y="1566"/>
                      </a:lnTo>
                      <a:lnTo>
                        <a:pt x="1" y="1516"/>
                      </a:lnTo>
                      <a:lnTo>
                        <a:pt x="0" y="1465"/>
                      </a:lnTo>
                      <a:lnTo>
                        <a:pt x="1" y="1428"/>
                      </a:lnTo>
                      <a:lnTo>
                        <a:pt x="2" y="1389"/>
                      </a:lnTo>
                      <a:lnTo>
                        <a:pt x="3" y="1346"/>
                      </a:lnTo>
                      <a:lnTo>
                        <a:pt x="5" y="1286"/>
                      </a:lnTo>
                      <a:lnTo>
                        <a:pt x="8" y="1221"/>
                      </a:lnTo>
                      <a:lnTo>
                        <a:pt x="9" y="1153"/>
                      </a:lnTo>
                      <a:lnTo>
                        <a:pt x="11" y="1082"/>
                      </a:lnTo>
                      <a:lnTo>
                        <a:pt x="14" y="1009"/>
                      </a:lnTo>
                      <a:lnTo>
                        <a:pt x="16" y="936"/>
                      </a:lnTo>
                      <a:lnTo>
                        <a:pt x="18" y="863"/>
                      </a:lnTo>
                      <a:lnTo>
                        <a:pt x="22" y="791"/>
                      </a:lnTo>
                      <a:lnTo>
                        <a:pt x="25" y="720"/>
                      </a:lnTo>
                      <a:lnTo>
                        <a:pt x="27" y="653"/>
                      </a:lnTo>
                      <a:lnTo>
                        <a:pt x="30" y="589"/>
                      </a:lnTo>
                      <a:lnTo>
                        <a:pt x="33" y="530"/>
                      </a:lnTo>
                      <a:lnTo>
                        <a:pt x="37" y="477"/>
                      </a:lnTo>
                      <a:lnTo>
                        <a:pt x="41" y="428"/>
                      </a:lnTo>
                      <a:lnTo>
                        <a:pt x="44" y="389"/>
                      </a:lnTo>
                      <a:lnTo>
                        <a:pt x="52" y="340"/>
                      </a:lnTo>
                      <a:lnTo>
                        <a:pt x="62" y="296"/>
                      </a:lnTo>
                      <a:lnTo>
                        <a:pt x="77" y="255"/>
                      </a:lnTo>
                      <a:lnTo>
                        <a:pt x="97" y="217"/>
                      </a:lnTo>
                      <a:lnTo>
                        <a:pt x="117" y="183"/>
                      </a:lnTo>
                      <a:lnTo>
                        <a:pt x="141" y="152"/>
                      </a:lnTo>
                      <a:lnTo>
                        <a:pt x="167" y="123"/>
                      </a:lnTo>
                      <a:lnTo>
                        <a:pt x="194" y="98"/>
                      </a:lnTo>
                      <a:lnTo>
                        <a:pt x="223" y="77"/>
                      </a:lnTo>
                      <a:lnTo>
                        <a:pt x="253" y="57"/>
                      </a:lnTo>
                      <a:lnTo>
                        <a:pt x="284" y="41"/>
                      </a:lnTo>
                      <a:lnTo>
                        <a:pt x="314" y="28"/>
                      </a:lnTo>
                      <a:lnTo>
                        <a:pt x="346" y="18"/>
                      </a:lnTo>
                      <a:lnTo>
                        <a:pt x="376" y="10"/>
                      </a:lnTo>
                      <a:lnTo>
                        <a:pt x="406" y="5"/>
                      </a:lnTo>
                      <a:lnTo>
                        <a:pt x="438" y="1"/>
                      </a:lnTo>
                      <a:lnTo>
                        <a:pt x="47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 2513"/>
                <p:cNvSpPr>
                  <a:spLocks/>
                </p:cNvSpPr>
                <p:nvPr/>
              </p:nvSpPr>
              <p:spPr bwMode="auto">
                <a:xfrm rot="20039317" flipH="1">
                  <a:off x="4861761" y="3450752"/>
                  <a:ext cx="716993" cy="1774239"/>
                </a:xfrm>
                <a:custGeom>
                  <a:avLst/>
                  <a:gdLst>
                    <a:gd name="T0" fmla="*/ 110 w 491"/>
                    <a:gd name="T1" fmla="*/ 62 h 1301"/>
                    <a:gd name="T2" fmla="*/ 174 w 491"/>
                    <a:gd name="T3" fmla="*/ 190 h 1301"/>
                    <a:gd name="T4" fmla="*/ 240 w 491"/>
                    <a:gd name="T5" fmla="*/ 323 h 1301"/>
                    <a:gd name="T6" fmla="*/ 304 w 491"/>
                    <a:gd name="T7" fmla="*/ 454 h 1301"/>
                    <a:gd name="T8" fmla="*/ 363 w 491"/>
                    <a:gd name="T9" fmla="*/ 576 h 1301"/>
                    <a:gd name="T10" fmla="*/ 409 w 491"/>
                    <a:gd name="T11" fmla="*/ 670 h 1301"/>
                    <a:gd name="T12" fmla="*/ 441 w 491"/>
                    <a:gd name="T13" fmla="*/ 737 h 1301"/>
                    <a:gd name="T14" fmla="*/ 479 w 491"/>
                    <a:gd name="T15" fmla="*/ 840 h 1301"/>
                    <a:gd name="T16" fmla="*/ 491 w 491"/>
                    <a:gd name="T17" fmla="*/ 942 h 1301"/>
                    <a:gd name="T18" fmla="*/ 476 w 491"/>
                    <a:gd name="T19" fmla="*/ 1040 h 1301"/>
                    <a:gd name="T20" fmla="*/ 436 w 491"/>
                    <a:gd name="T21" fmla="*/ 1133 h 1301"/>
                    <a:gd name="T22" fmla="*/ 372 w 491"/>
                    <a:gd name="T23" fmla="*/ 1220 h 1301"/>
                    <a:gd name="T24" fmla="*/ 284 w 491"/>
                    <a:gd name="T25" fmla="*/ 1301 h 1301"/>
                    <a:gd name="T26" fmla="*/ 255 w 491"/>
                    <a:gd name="T27" fmla="*/ 1213 h 1301"/>
                    <a:gd name="T28" fmla="*/ 300 w 491"/>
                    <a:gd name="T29" fmla="*/ 1170 h 1301"/>
                    <a:gd name="T30" fmla="*/ 342 w 491"/>
                    <a:gd name="T31" fmla="*/ 1121 h 1301"/>
                    <a:gd name="T32" fmla="*/ 374 w 491"/>
                    <a:gd name="T33" fmla="*/ 1066 h 1301"/>
                    <a:gd name="T34" fmla="*/ 396 w 491"/>
                    <a:gd name="T35" fmla="*/ 1003 h 1301"/>
                    <a:gd name="T36" fmla="*/ 404 w 491"/>
                    <a:gd name="T37" fmla="*/ 935 h 1301"/>
                    <a:gd name="T38" fmla="*/ 394 w 491"/>
                    <a:gd name="T39" fmla="*/ 859 h 1301"/>
                    <a:gd name="T40" fmla="*/ 363 w 491"/>
                    <a:gd name="T41" fmla="*/ 776 h 1301"/>
                    <a:gd name="T42" fmla="*/ 331 w 491"/>
                    <a:gd name="T43" fmla="*/ 708 h 1301"/>
                    <a:gd name="T44" fmla="*/ 299 w 491"/>
                    <a:gd name="T45" fmla="*/ 643 h 1301"/>
                    <a:gd name="T46" fmla="*/ 269 w 491"/>
                    <a:gd name="T47" fmla="*/ 582 h 1301"/>
                    <a:gd name="T48" fmla="*/ 234 w 491"/>
                    <a:gd name="T49" fmla="*/ 512 h 1301"/>
                    <a:gd name="T50" fmla="*/ 198 w 491"/>
                    <a:gd name="T51" fmla="*/ 437 h 1301"/>
                    <a:gd name="T52" fmla="*/ 160 w 491"/>
                    <a:gd name="T53" fmla="*/ 361 h 1301"/>
                    <a:gd name="T54" fmla="*/ 123 w 491"/>
                    <a:gd name="T55" fmla="*/ 286 h 1301"/>
                    <a:gd name="T56" fmla="*/ 87 w 491"/>
                    <a:gd name="T57" fmla="*/ 215 h 1301"/>
                    <a:gd name="T58" fmla="*/ 56 w 491"/>
                    <a:gd name="T59" fmla="*/ 152 h 1301"/>
                    <a:gd name="T60" fmla="*/ 31 w 491"/>
                    <a:gd name="T61" fmla="*/ 100 h 1301"/>
                    <a:gd name="T62" fmla="*/ 11 w 491"/>
                    <a:gd name="T63" fmla="*/ 62 h 1301"/>
                    <a:gd name="T64" fmla="*/ 2 w 491"/>
                    <a:gd name="T65" fmla="*/ 41 h 1301"/>
                    <a:gd name="T66" fmla="*/ 17 w 491"/>
                    <a:gd name="T67" fmla="*/ 24 h 1301"/>
                    <a:gd name="T68" fmla="*/ 51 w 491"/>
                    <a:gd name="T69" fmla="*/ 7 h 1301"/>
                    <a:gd name="T70" fmla="*/ 76 w 491"/>
                    <a:gd name="T71" fmla="*/ 2 h 13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91" h="1301">
                      <a:moveTo>
                        <a:pt x="79" y="0"/>
                      </a:moveTo>
                      <a:lnTo>
                        <a:pt x="110" y="62"/>
                      </a:lnTo>
                      <a:lnTo>
                        <a:pt x="141" y="125"/>
                      </a:lnTo>
                      <a:lnTo>
                        <a:pt x="174" y="190"/>
                      </a:lnTo>
                      <a:lnTo>
                        <a:pt x="206" y="257"/>
                      </a:lnTo>
                      <a:lnTo>
                        <a:pt x="240" y="323"/>
                      </a:lnTo>
                      <a:lnTo>
                        <a:pt x="272" y="390"/>
                      </a:lnTo>
                      <a:lnTo>
                        <a:pt x="304" y="454"/>
                      </a:lnTo>
                      <a:lnTo>
                        <a:pt x="334" y="517"/>
                      </a:lnTo>
                      <a:lnTo>
                        <a:pt x="363" y="576"/>
                      </a:lnTo>
                      <a:lnTo>
                        <a:pt x="390" y="631"/>
                      </a:lnTo>
                      <a:lnTo>
                        <a:pt x="409" y="670"/>
                      </a:lnTo>
                      <a:lnTo>
                        <a:pt x="426" y="705"/>
                      </a:lnTo>
                      <a:lnTo>
                        <a:pt x="441" y="737"/>
                      </a:lnTo>
                      <a:lnTo>
                        <a:pt x="464" y="790"/>
                      </a:lnTo>
                      <a:lnTo>
                        <a:pt x="479" y="840"/>
                      </a:lnTo>
                      <a:lnTo>
                        <a:pt x="488" y="892"/>
                      </a:lnTo>
                      <a:lnTo>
                        <a:pt x="491" y="942"/>
                      </a:lnTo>
                      <a:lnTo>
                        <a:pt x="486" y="992"/>
                      </a:lnTo>
                      <a:lnTo>
                        <a:pt x="476" y="1040"/>
                      </a:lnTo>
                      <a:lnTo>
                        <a:pt x="460" y="1087"/>
                      </a:lnTo>
                      <a:lnTo>
                        <a:pt x="436" y="1133"/>
                      </a:lnTo>
                      <a:lnTo>
                        <a:pt x="407" y="1178"/>
                      </a:lnTo>
                      <a:lnTo>
                        <a:pt x="372" y="1220"/>
                      </a:lnTo>
                      <a:lnTo>
                        <a:pt x="331" y="1262"/>
                      </a:lnTo>
                      <a:lnTo>
                        <a:pt x="284" y="1301"/>
                      </a:lnTo>
                      <a:lnTo>
                        <a:pt x="231" y="1231"/>
                      </a:lnTo>
                      <a:lnTo>
                        <a:pt x="255" y="1213"/>
                      </a:lnTo>
                      <a:lnTo>
                        <a:pt x="278" y="1192"/>
                      </a:lnTo>
                      <a:lnTo>
                        <a:pt x="300" y="1170"/>
                      </a:lnTo>
                      <a:lnTo>
                        <a:pt x="321" y="1146"/>
                      </a:lnTo>
                      <a:lnTo>
                        <a:pt x="342" y="1121"/>
                      </a:lnTo>
                      <a:lnTo>
                        <a:pt x="359" y="1095"/>
                      </a:lnTo>
                      <a:lnTo>
                        <a:pt x="374" y="1066"/>
                      </a:lnTo>
                      <a:lnTo>
                        <a:pt x="387" y="1036"/>
                      </a:lnTo>
                      <a:lnTo>
                        <a:pt x="396" y="1003"/>
                      </a:lnTo>
                      <a:lnTo>
                        <a:pt x="402" y="970"/>
                      </a:lnTo>
                      <a:lnTo>
                        <a:pt x="404" y="935"/>
                      </a:lnTo>
                      <a:lnTo>
                        <a:pt x="402" y="897"/>
                      </a:lnTo>
                      <a:lnTo>
                        <a:pt x="394" y="859"/>
                      </a:lnTo>
                      <a:lnTo>
                        <a:pt x="381" y="818"/>
                      </a:lnTo>
                      <a:lnTo>
                        <a:pt x="363" y="776"/>
                      </a:lnTo>
                      <a:lnTo>
                        <a:pt x="348" y="744"/>
                      </a:lnTo>
                      <a:lnTo>
                        <a:pt x="331" y="708"/>
                      </a:lnTo>
                      <a:lnTo>
                        <a:pt x="312" y="670"/>
                      </a:lnTo>
                      <a:lnTo>
                        <a:pt x="299" y="643"/>
                      </a:lnTo>
                      <a:lnTo>
                        <a:pt x="285" y="614"/>
                      </a:lnTo>
                      <a:lnTo>
                        <a:pt x="269" y="582"/>
                      </a:lnTo>
                      <a:lnTo>
                        <a:pt x="253" y="548"/>
                      </a:lnTo>
                      <a:lnTo>
                        <a:pt x="234" y="512"/>
                      </a:lnTo>
                      <a:lnTo>
                        <a:pt x="216" y="476"/>
                      </a:lnTo>
                      <a:lnTo>
                        <a:pt x="198" y="437"/>
                      </a:lnTo>
                      <a:lnTo>
                        <a:pt x="179" y="399"/>
                      </a:lnTo>
                      <a:lnTo>
                        <a:pt x="160" y="361"/>
                      </a:lnTo>
                      <a:lnTo>
                        <a:pt x="141" y="323"/>
                      </a:lnTo>
                      <a:lnTo>
                        <a:pt x="123" y="286"/>
                      </a:lnTo>
                      <a:lnTo>
                        <a:pt x="105" y="249"/>
                      </a:lnTo>
                      <a:lnTo>
                        <a:pt x="87" y="215"/>
                      </a:lnTo>
                      <a:lnTo>
                        <a:pt x="71" y="182"/>
                      </a:lnTo>
                      <a:lnTo>
                        <a:pt x="56" y="152"/>
                      </a:lnTo>
                      <a:lnTo>
                        <a:pt x="42" y="124"/>
                      </a:lnTo>
                      <a:lnTo>
                        <a:pt x="31" y="100"/>
                      </a:lnTo>
                      <a:lnTo>
                        <a:pt x="20" y="79"/>
                      </a:lnTo>
                      <a:lnTo>
                        <a:pt x="11" y="62"/>
                      </a:lnTo>
                      <a:lnTo>
                        <a:pt x="6" y="49"/>
                      </a:lnTo>
                      <a:lnTo>
                        <a:pt x="2" y="41"/>
                      </a:lnTo>
                      <a:lnTo>
                        <a:pt x="0" y="39"/>
                      </a:lnTo>
                      <a:lnTo>
                        <a:pt x="17" y="24"/>
                      </a:lnTo>
                      <a:lnTo>
                        <a:pt x="35" y="13"/>
                      </a:lnTo>
                      <a:lnTo>
                        <a:pt x="51" y="7"/>
                      </a:lnTo>
                      <a:lnTo>
                        <a:pt x="65" y="3"/>
                      </a:lnTo>
                      <a:lnTo>
                        <a:pt x="76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 w="0">
                  <a:solidFill>
                    <a:srgbClr val="FFFFFF">
                      <a:lumMod val="85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6" name="Group 11"/>
                <p:cNvGrpSpPr/>
                <p:nvPr/>
              </p:nvGrpSpPr>
              <p:grpSpPr>
                <a:xfrm>
                  <a:off x="2184856" y="1135988"/>
                  <a:ext cx="4694915" cy="4155961"/>
                  <a:chOff x="3205163" y="2025651"/>
                  <a:chExt cx="2730501" cy="2417055"/>
                </a:xfrm>
                <a:effectLst>
                  <a:outerShdw blurRad="38100" sx="102000" sy="102000" algn="ct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167" name="Freeform 2446"/>
                  <p:cNvSpPr>
                    <a:spLocks/>
                  </p:cNvSpPr>
                  <p:nvPr/>
                </p:nvSpPr>
                <p:spPr bwMode="auto">
                  <a:xfrm>
                    <a:off x="3205163" y="2025651"/>
                    <a:ext cx="1987550" cy="2074863"/>
                  </a:xfrm>
                  <a:custGeom>
                    <a:avLst/>
                    <a:gdLst>
                      <a:gd name="T0" fmla="*/ 1433 w 2503"/>
                      <a:gd name="T1" fmla="*/ 13 h 2614"/>
                      <a:gd name="T2" fmla="*/ 1688 w 2503"/>
                      <a:gd name="T3" fmla="*/ 76 h 2614"/>
                      <a:gd name="T4" fmla="*/ 1908 w 2503"/>
                      <a:gd name="T5" fmla="*/ 183 h 2614"/>
                      <a:gd name="T6" fmla="*/ 2100 w 2503"/>
                      <a:gd name="T7" fmla="*/ 329 h 2614"/>
                      <a:gd name="T8" fmla="*/ 2262 w 2503"/>
                      <a:gd name="T9" fmla="*/ 515 h 2614"/>
                      <a:gd name="T10" fmla="*/ 2389 w 2503"/>
                      <a:gd name="T11" fmla="*/ 735 h 2614"/>
                      <a:gd name="T12" fmla="*/ 2481 w 2503"/>
                      <a:gd name="T13" fmla="*/ 988 h 2614"/>
                      <a:gd name="T14" fmla="*/ 2396 w 2503"/>
                      <a:gd name="T15" fmla="*/ 1007 h 2614"/>
                      <a:gd name="T16" fmla="*/ 2304 w 2503"/>
                      <a:gd name="T17" fmla="*/ 757 h 2614"/>
                      <a:gd name="T18" fmla="*/ 2174 w 2503"/>
                      <a:gd name="T19" fmla="*/ 543 h 2614"/>
                      <a:gd name="T20" fmla="*/ 2008 w 2503"/>
                      <a:gd name="T21" fmla="*/ 365 h 2614"/>
                      <a:gd name="T22" fmla="*/ 1813 w 2503"/>
                      <a:gd name="T23" fmla="*/ 229 h 2614"/>
                      <a:gd name="T24" fmla="*/ 1588 w 2503"/>
                      <a:gd name="T25" fmla="*/ 135 h 2614"/>
                      <a:gd name="T26" fmla="*/ 1349 w 2503"/>
                      <a:gd name="T27" fmla="*/ 91 h 2614"/>
                      <a:gd name="T28" fmla="*/ 1110 w 2503"/>
                      <a:gd name="T29" fmla="*/ 95 h 2614"/>
                      <a:gd name="T30" fmla="*/ 882 w 2503"/>
                      <a:gd name="T31" fmla="*/ 143 h 2614"/>
                      <a:gd name="T32" fmla="*/ 668 w 2503"/>
                      <a:gd name="T33" fmla="*/ 233 h 2614"/>
                      <a:gd name="T34" fmla="*/ 480 w 2503"/>
                      <a:gd name="T35" fmla="*/ 363 h 2614"/>
                      <a:gd name="T36" fmla="*/ 322 w 2503"/>
                      <a:gd name="T37" fmla="*/ 529 h 2614"/>
                      <a:gd name="T38" fmla="*/ 187 w 2503"/>
                      <a:gd name="T39" fmla="*/ 752 h 2614"/>
                      <a:gd name="T40" fmla="*/ 108 w 2503"/>
                      <a:gd name="T41" fmla="*/ 986 h 2614"/>
                      <a:gd name="T42" fmla="*/ 88 w 2503"/>
                      <a:gd name="T43" fmla="*/ 1229 h 2614"/>
                      <a:gd name="T44" fmla="*/ 124 w 2503"/>
                      <a:gd name="T45" fmla="*/ 1486 h 2614"/>
                      <a:gd name="T46" fmla="*/ 219 w 2503"/>
                      <a:gd name="T47" fmla="*/ 1741 h 2614"/>
                      <a:gd name="T48" fmla="*/ 355 w 2503"/>
                      <a:gd name="T49" fmla="*/ 1974 h 2614"/>
                      <a:gd name="T50" fmla="*/ 520 w 2503"/>
                      <a:gd name="T51" fmla="*/ 2182 h 2614"/>
                      <a:gd name="T52" fmla="*/ 702 w 2503"/>
                      <a:gd name="T53" fmla="*/ 2359 h 2614"/>
                      <a:gd name="T54" fmla="*/ 884 w 2503"/>
                      <a:gd name="T55" fmla="*/ 2502 h 2614"/>
                      <a:gd name="T56" fmla="*/ 838 w 2503"/>
                      <a:gd name="T57" fmla="*/ 2576 h 2614"/>
                      <a:gd name="T58" fmla="*/ 658 w 2503"/>
                      <a:gd name="T59" fmla="*/ 2436 h 2614"/>
                      <a:gd name="T60" fmla="*/ 479 w 2503"/>
                      <a:gd name="T61" fmla="*/ 2264 h 2614"/>
                      <a:gd name="T62" fmla="*/ 312 w 2503"/>
                      <a:gd name="T63" fmla="*/ 2063 h 2614"/>
                      <a:gd name="T64" fmla="*/ 170 w 2503"/>
                      <a:gd name="T65" fmla="*/ 1837 h 2614"/>
                      <a:gd name="T66" fmla="*/ 64 w 2503"/>
                      <a:gd name="T67" fmla="*/ 1588 h 2614"/>
                      <a:gd name="T68" fmla="*/ 6 w 2503"/>
                      <a:gd name="T69" fmla="*/ 1322 h 2614"/>
                      <a:gd name="T70" fmla="*/ 9 w 2503"/>
                      <a:gd name="T71" fmla="*/ 1056 h 2614"/>
                      <a:gd name="T72" fmla="*/ 72 w 2503"/>
                      <a:gd name="T73" fmla="*/ 799 h 2614"/>
                      <a:gd name="T74" fmla="*/ 197 w 2503"/>
                      <a:gd name="T75" fmla="*/ 555 h 2614"/>
                      <a:gd name="T76" fmla="*/ 355 w 2503"/>
                      <a:gd name="T77" fmla="*/ 358 h 2614"/>
                      <a:gd name="T78" fmla="*/ 536 w 2503"/>
                      <a:gd name="T79" fmla="*/ 211 h 2614"/>
                      <a:gd name="T80" fmla="*/ 745 w 2503"/>
                      <a:gd name="T81" fmla="*/ 101 h 2614"/>
                      <a:gd name="T82" fmla="*/ 972 w 2503"/>
                      <a:gd name="T83" fmla="*/ 29 h 2614"/>
                      <a:gd name="T84" fmla="*/ 1247 w 2503"/>
                      <a:gd name="T85" fmla="*/ 0 h 2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503" h="2614">
                        <a:moveTo>
                          <a:pt x="1247" y="0"/>
                        </a:moveTo>
                        <a:lnTo>
                          <a:pt x="1340" y="3"/>
                        </a:lnTo>
                        <a:lnTo>
                          <a:pt x="1433" y="13"/>
                        </a:lnTo>
                        <a:lnTo>
                          <a:pt x="1526" y="30"/>
                        </a:lnTo>
                        <a:lnTo>
                          <a:pt x="1608" y="51"/>
                        </a:lnTo>
                        <a:lnTo>
                          <a:pt x="1688" y="76"/>
                        </a:lnTo>
                        <a:lnTo>
                          <a:pt x="1764" y="107"/>
                        </a:lnTo>
                        <a:lnTo>
                          <a:pt x="1838" y="143"/>
                        </a:lnTo>
                        <a:lnTo>
                          <a:pt x="1908" y="183"/>
                        </a:lnTo>
                        <a:lnTo>
                          <a:pt x="1975" y="228"/>
                        </a:lnTo>
                        <a:lnTo>
                          <a:pt x="2040" y="276"/>
                        </a:lnTo>
                        <a:lnTo>
                          <a:pt x="2100" y="329"/>
                        </a:lnTo>
                        <a:lnTo>
                          <a:pt x="2158" y="387"/>
                        </a:lnTo>
                        <a:lnTo>
                          <a:pt x="2211" y="449"/>
                        </a:lnTo>
                        <a:lnTo>
                          <a:pt x="2262" y="515"/>
                        </a:lnTo>
                        <a:lnTo>
                          <a:pt x="2308" y="585"/>
                        </a:lnTo>
                        <a:lnTo>
                          <a:pt x="2351" y="658"/>
                        </a:lnTo>
                        <a:lnTo>
                          <a:pt x="2389" y="735"/>
                        </a:lnTo>
                        <a:lnTo>
                          <a:pt x="2424" y="815"/>
                        </a:lnTo>
                        <a:lnTo>
                          <a:pt x="2455" y="900"/>
                        </a:lnTo>
                        <a:lnTo>
                          <a:pt x="2481" y="988"/>
                        </a:lnTo>
                        <a:lnTo>
                          <a:pt x="2503" y="1079"/>
                        </a:lnTo>
                        <a:lnTo>
                          <a:pt x="2417" y="1098"/>
                        </a:lnTo>
                        <a:lnTo>
                          <a:pt x="2396" y="1007"/>
                        </a:lnTo>
                        <a:lnTo>
                          <a:pt x="2369" y="921"/>
                        </a:lnTo>
                        <a:lnTo>
                          <a:pt x="2338" y="837"/>
                        </a:lnTo>
                        <a:lnTo>
                          <a:pt x="2304" y="757"/>
                        </a:lnTo>
                        <a:lnTo>
                          <a:pt x="2264" y="682"/>
                        </a:lnTo>
                        <a:lnTo>
                          <a:pt x="2221" y="611"/>
                        </a:lnTo>
                        <a:lnTo>
                          <a:pt x="2174" y="543"/>
                        </a:lnTo>
                        <a:lnTo>
                          <a:pt x="2122" y="480"/>
                        </a:lnTo>
                        <a:lnTo>
                          <a:pt x="2067" y="420"/>
                        </a:lnTo>
                        <a:lnTo>
                          <a:pt x="2008" y="365"/>
                        </a:lnTo>
                        <a:lnTo>
                          <a:pt x="1947" y="316"/>
                        </a:lnTo>
                        <a:lnTo>
                          <a:pt x="1882" y="269"/>
                        </a:lnTo>
                        <a:lnTo>
                          <a:pt x="1813" y="229"/>
                        </a:lnTo>
                        <a:lnTo>
                          <a:pt x="1741" y="193"/>
                        </a:lnTo>
                        <a:lnTo>
                          <a:pt x="1666" y="162"/>
                        </a:lnTo>
                        <a:lnTo>
                          <a:pt x="1588" y="135"/>
                        </a:lnTo>
                        <a:lnTo>
                          <a:pt x="1507" y="115"/>
                        </a:lnTo>
                        <a:lnTo>
                          <a:pt x="1428" y="100"/>
                        </a:lnTo>
                        <a:lnTo>
                          <a:pt x="1349" y="91"/>
                        </a:lnTo>
                        <a:lnTo>
                          <a:pt x="1269" y="87"/>
                        </a:lnTo>
                        <a:lnTo>
                          <a:pt x="1190" y="88"/>
                        </a:lnTo>
                        <a:lnTo>
                          <a:pt x="1110" y="95"/>
                        </a:lnTo>
                        <a:lnTo>
                          <a:pt x="1033" y="106"/>
                        </a:lnTo>
                        <a:lnTo>
                          <a:pt x="957" y="122"/>
                        </a:lnTo>
                        <a:lnTo>
                          <a:pt x="882" y="143"/>
                        </a:lnTo>
                        <a:lnTo>
                          <a:pt x="808" y="169"/>
                        </a:lnTo>
                        <a:lnTo>
                          <a:pt x="737" y="199"/>
                        </a:lnTo>
                        <a:lnTo>
                          <a:pt x="668" y="233"/>
                        </a:lnTo>
                        <a:lnTo>
                          <a:pt x="602" y="273"/>
                        </a:lnTo>
                        <a:lnTo>
                          <a:pt x="539" y="316"/>
                        </a:lnTo>
                        <a:lnTo>
                          <a:pt x="480" y="363"/>
                        </a:lnTo>
                        <a:lnTo>
                          <a:pt x="423" y="414"/>
                        </a:lnTo>
                        <a:lnTo>
                          <a:pt x="370" y="470"/>
                        </a:lnTo>
                        <a:lnTo>
                          <a:pt x="322" y="529"/>
                        </a:lnTo>
                        <a:lnTo>
                          <a:pt x="270" y="602"/>
                        </a:lnTo>
                        <a:lnTo>
                          <a:pt x="225" y="676"/>
                        </a:lnTo>
                        <a:lnTo>
                          <a:pt x="187" y="752"/>
                        </a:lnTo>
                        <a:lnTo>
                          <a:pt x="154" y="829"/>
                        </a:lnTo>
                        <a:lnTo>
                          <a:pt x="129" y="907"/>
                        </a:lnTo>
                        <a:lnTo>
                          <a:pt x="108" y="986"/>
                        </a:lnTo>
                        <a:lnTo>
                          <a:pt x="95" y="1066"/>
                        </a:lnTo>
                        <a:lnTo>
                          <a:pt x="88" y="1148"/>
                        </a:lnTo>
                        <a:lnTo>
                          <a:pt x="88" y="1229"/>
                        </a:lnTo>
                        <a:lnTo>
                          <a:pt x="93" y="1313"/>
                        </a:lnTo>
                        <a:lnTo>
                          <a:pt x="105" y="1397"/>
                        </a:lnTo>
                        <a:lnTo>
                          <a:pt x="124" y="1486"/>
                        </a:lnTo>
                        <a:lnTo>
                          <a:pt x="150" y="1573"/>
                        </a:lnTo>
                        <a:lnTo>
                          <a:pt x="182" y="1659"/>
                        </a:lnTo>
                        <a:lnTo>
                          <a:pt x="219" y="1741"/>
                        </a:lnTo>
                        <a:lnTo>
                          <a:pt x="261" y="1822"/>
                        </a:lnTo>
                        <a:lnTo>
                          <a:pt x="306" y="1899"/>
                        </a:lnTo>
                        <a:lnTo>
                          <a:pt x="355" y="1974"/>
                        </a:lnTo>
                        <a:lnTo>
                          <a:pt x="408" y="2047"/>
                        </a:lnTo>
                        <a:lnTo>
                          <a:pt x="463" y="2116"/>
                        </a:lnTo>
                        <a:lnTo>
                          <a:pt x="520" y="2182"/>
                        </a:lnTo>
                        <a:lnTo>
                          <a:pt x="579" y="2244"/>
                        </a:lnTo>
                        <a:lnTo>
                          <a:pt x="641" y="2303"/>
                        </a:lnTo>
                        <a:lnTo>
                          <a:pt x="702" y="2359"/>
                        </a:lnTo>
                        <a:lnTo>
                          <a:pt x="763" y="2411"/>
                        </a:lnTo>
                        <a:lnTo>
                          <a:pt x="824" y="2458"/>
                        </a:lnTo>
                        <a:lnTo>
                          <a:pt x="884" y="2502"/>
                        </a:lnTo>
                        <a:lnTo>
                          <a:pt x="942" y="2540"/>
                        </a:lnTo>
                        <a:lnTo>
                          <a:pt x="896" y="2614"/>
                        </a:lnTo>
                        <a:lnTo>
                          <a:pt x="838" y="2576"/>
                        </a:lnTo>
                        <a:lnTo>
                          <a:pt x="778" y="2533"/>
                        </a:lnTo>
                        <a:lnTo>
                          <a:pt x="718" y="2487"/>
                        </a:lnTo>
                        <a:lnTo>
                          <a:pt x="658" y="2436"/>
                        </a:lnTo>
                        <a:lnTo>
                          <a:pt x="598" y="2383"/>
                        </a:lnTo>
                        <a:lnTo>
                          <a:pt x="538" y="2325"/>
                        </a:lnTo>
                        <a:lnTo>
                          <a:pt x="479" y="2264"/>
                        </a:lnTo>
                        <a:lnTo>
                          <a:pt x="421" y="2200"/>
                        </a:lnTo>
                        <a:lnTo>
                          <a:pt x="366" y="2133"/>
                        </a:lnTo>
                        <a:lnTo>
                          <a:pt x="312" y="2063"/>
                        </a:lnTo>
                        <a:lnTo>
                          <a:pt x="261" y="1990"/>
                        </a:lnTo>
                        <a:lnTo>
                          <a:pt x="214" y="1914"/>
                        </a:lnTo>
                        <a:lnTo>
                          <a:pt x="170" y="1837"/>
                        </a:lnTo>
                        <a:lnTo>
                          <a:pt x="130" y="1756"/>
                        </a:lnTo>
                        <a:lnTo>
                          <a:pt x="94" y="1673"/>
                        </a:lnTo>
                        <a:lnTo>
                          <a:pt x="64" y="1588"/>
                        </a:lnTo>
                        <a:lnTo>
                          <a:pt x="39" y="1501"/>
                        </a:lnTo>
                        <a:lnTo>
                          <a:pt x="19" y="1413"/>
                        </a:lnTo>
                        <a:lnTo>
                          <a:pt x="6" y="1322"/>
                        </a:lnTo>
                        <a:lnTo>
                          <a:pt x="0" y="1232"/>
                        </a:lnTo>
                        <a:lnTo>
                          <a:pt x="1" y="1143"/>
                        </a:lnTo>
                        <a:lnTo>
                          <a:pt x="9" y="1056"/>
                        </a:lnTo>
                        <a:lnTo>
                          <a:pt x="23" y="969"/>
                        </a:lnTo>
                        <a:lnTo>
                          <a:pt x="44" y="884"/>
                        </a:lnTo>
                        <a:lnTo>
                          <a:pt x="72" y="799"/>
                        </a:lnTo>
                        <a:lnTo>
                          <a:pt x="107" y="717"/>
                        </a:lnTo>
                        <a:lnTo>
                          <a:pt x="149" y="635"/>
                        </a:lnTo>
                        <a:lnTo>
                          <a:pt x="197" y="555"/>
                        </a:lnTo>
                        <a:lnTo>
                          <a:pt x="253" y="476"/>
                        </a:lnTo>
                        <a:lnTo>
                          <a:pt x="301" y="415"/>
                        </a:lnTo>
                        <a:lnTo>
                          <a:pt x="355" y="358"/>
                        </a:lnTo>
                        <a:lnTo>
                          <a:pt x="412" y="306"/>
                        </a:lnTo>
                        <a:lnTo>
                          <a:pt x="473" y="257"/>
                        </a:lnTo>
                        <a:lnTo>
                          <a:pt x="536" y="211"/>
                        </a:lnTo>
                        <a:lnTo>
                          <a:pt x="603" y="170"/>
                        </a:lnTo>
                        <a:lnTo>
                          <a:pt x="673" y="133"/>
                        </a:lnTo>
                        <a:lnTo>
                          <a:pt x="745" y="101"/>
                        </a:lnTo>
                        <a:lnTo>
                          <a:pt x="819" y="72"/>
                        </a:lnTo>
                        <a:lnTo>
                          <a:pt x="895" y="48"/>
                        </a:lnTo>
                        <a:lnTo>
                          <a:pt x="972" y="29"/>
                        </a:lnTo>
                        <a:lnTo>
                          <a:pt x="1062" y="13"/>
                        </a:lnTo>
                        <a:lnTo>
                          <a:pt x="1154" y="3"/>
                        </a:lnTo>
                        <a:lnTo>
                          <a:pt x="124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" name="Freeform 2473"/>
                  <p:cNvSpPr>
                    <a:spLocks/>
                  </p:cNvSpPr>
                  <p:nvPr/>
                </p:nvSpPr>
                <p:spPr bwMode="auto">
                  <a:xfrm>
                    <a:off x="3243263" y="2046289"/>
                    <a:ext cx="1939925" cy="2032000"/>
                  </a:xfrm>
                  <a:custGeom>
                    <a:avLst/>
                    <a:gdLst>
                      <a:gd name="T0" fmla="*/ 1398 w 2443"/>
                      <a:gd name="T1" fmla="*/ 13 h 2559"/>
                      <a:gd name="T2" fmla="*/ 1656 w 2443"/>
                      <a:gd name="T3" fmla="*/ 78 h 2559"/>
                      <a:gd name="T4" fmla="*/ 1882 w 2443"/>
                      <a:gd name="T5" fmla="*/ 191 h 2559"/>
                      <a:gd name="T6" fmla="*/ 2076 w 2443"/>
                      <a:gd name="T7" fmla="*/ 349 h 2559"/>
                      <a:gd name="T8" fmla="*/ 2237 w 2443"/>
                      <a:gd name="T9" fmla="*/ 547 h 2559"/>
                      <a:gd name="T10" fmla="*/ 2361 w 2443"/>
                      <a:gd name="T11" fmla="*/ 784 h 2559"/>
                      <a:gd name="T12" fmla="*/ 2443 w 2443"/>
                      <a:gd name="T13" fmla="*/ 1055 h 2559"/>
                      <a:gd name="T14" fmla="*/ 2367 w 2443"/>
                      <a:gd name="T15" fmla="*/ 880 h 2559"/>
                      <a:gd name="T16" fmla="*/ 2260 w 2443"/>
                      <a:gd name="T17" fmla="*/ 636 h 2559"/>
                      <a:gd name="T18" fmla="*/ 2114 w 2443"/>
                      <a:gd name="T19" fmla="*/ 429 h 2559"/>
                      <a:gd name="T20" fmla="*/ 1935 w 2443"/>
                      <a:gd name="T21" fmla="*/ 261 h 2559"/>
                      <a:gd name="T22" fmla="*/ 1723 w 2443"/>
                      <a:gd name="T23" fmla="*/ 135 h 2559"/>
                      <a:gd name="T24" fmla="*/ 1484 w 2443"/>
                      <a:gd name="T25" fmla="*/ 56 h 2559"/>
                      <a:gd name="T26" fmla="*/ 1216 w 2443"/>
                      <a:gd name="T27" fmla="*/ 27 h 2559"/>
                      <a:gd name="T28" fmla="*/ 953 w 2443"/>
                      <a:gd name="T29" fmla="*/ 56 h 2559"/>
                      <a:gd name="T30" fmla="*/ 736 w 2443"/>
                      <a:gd name="T31" fmla="*/ 123 h 2559"/>
                      <a:gd name="T32" fmla="*/ 539 w 2443"/>
                      <a:gd name="T33" fmla="*/ 228 h 2559"/>
                      <a:gd name="T34" fmla="*/ 366 w 2443"/>
                      <a:gd name="T35" fmla="*/ 369 h 2559"/>
                      <a:gd name="T36" fmla="*/ 215 w 2443"/>
                      <a:gd name="T37" fmla="*/ 556 h 2559"/>
                      <a:gd name="T38" fmla="*/ 96 w 2443"/>
                      <a:gd name="T39" fmla="*/ 788 h 2559"/>
                      <a:gd name="T40" fmla="*/ 35 w 2443"/>
                      <a:gd name="T41" fmla="*/ 1033 h 2559"/>
                      <a:gd name="T42" fmla="*/ 34 w 2443"/>
                      <a:gd name="T43" fmla="*/ 1286 h 2559"/>
                      <a:gd name="T44" fmla="*/ 88 w 2443"/>
                      <a:gd name="T45" fmla="*/ 1542 h 2559"/>
                      <a:gd name="T46" fmla="*/ 191 w 2443"/>
                      <a:gd name="T47" fmla="*/ 1783 h 2559"/>
                      <a:gd name="T48" fmla="*/ 329 w 2443"/>
                      <a:gd name="T49" fmla="*/ 2002 h 2559"/>
                      <a:gd name="T50" fmla="*/ 491 w 2443"/>
                      <a:gd name="T51" fmla="*/ 2197 h 2559"/>
                      <a:gd name="T52" fmla="*/ 665 w 2443"/>
                      <a:gd name="T53" fmla="*/ 2364 h 2559"/>
                      <a:gd name="T54" fmla="*/ 839 w 2443"/>
                      <a:gd name="T55" fmla="*/ 2499 h 2559"/>
                      <a:gd name="T56" fmla="*/ 824 w 2443"/>
                      <a:gd name="T57" fmla="*/ 2521 h 2559"/>
                      <a:gd name="T58" fmla="*/ 647 w 2443"/>
                      <a:gd name="T59" fmla="*/ 2383 h 2559"/>
                      <a:gd name="T60" fmla="*/ 471 w 2443"/>
                      <a:gd name="T61" fmla="*/ 2214 h 2559"/>
                      <a:gd name="T62" fmla="*/ 307 w 2443"/>
                      <a:gd name="T63" fmla="*/ 2017 h 2559"/>
                      <a:gd name="T64" fmla="*/ 167 w 2443"/>
                      <a:gd name="T65" fmla="*/ 1793 h 2559"/>
                      <a:gd name="T66" fmla="*/ 63 w 2443"/>
                      <a:gd name="T67" fmla="*/ 1550 h 2559"/>
                      <a:gd name="T68" fmla="*/ 7 w 2443"/>
                      <a:gd name="T69" fmla="*/ 1289 h 2559"/>
                      <a:gd name="T70" fmla="*/ 9 w 2443"/>
                      <a:gd name="T71" fmla="*/ 1030 h 2559"/>
                      <a:gd name="T72" fmla="*/ 71 w 2443"/>
                      <a:gd name="T73" fmla="*/ 780 h 2559"/>
                      <a:gd name="T74" fmla="*/ 192 w 2443"/>
                      <a:gd name="T75" fmla="*/ 542 h 2559"/>
                      <a:gd name="T76" fmla="*/ 347 w 2443"/>
                      <a:gd name="T77" fmla="*/ 350 h 2559"/>
                      <a:gd name="T78" fmla="*/ 524 w 2443"/>
                      <a:gd name="T79" fmla="*/ 206 h 2559"/>
                      <a:gd name="T80" fmla="*/ 727 w 2443"/>
                      <a:gd name="T81" fmla="*/ 99 h 2559"/>
                      <a:gd name="T82" fmla="*/ 948 w 2443"/>
                      <a:gd name="T83" fmla="*/ 29 h 2559"/>
                      <a:gd name="T84" fmla="*/ 1217 w 2443"/>
                      <a:gd name="T85" fmla="*/ 0 h 25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443" h="2559">
                        <a:moveTo>
                          <a:pt x="1217" y="0"/>
                        </a:moveTo>
                        <a:lnTo>
                          <a:pt x="1307" y="3"/>
                        </a:lnTo>
                        <a:lnTo>
                          <a:pt x="1398" y="13"/>
                        </a:lnTo>
                        <a:lnTo>
                          <a:pt x="1489" y="30"/>
                        </a:lnTo>
                        <a:lnTo>
                          <a:pt x="1574" y="51"/>
                        </a:lnTo>
                        <a:lnTo>
                          <a:pt x="1656" y="78"/>
                        </a:lnTo>
                        <a:lnTo>
                          <a:pt x="1734" y="111"/>
                        </a:lnTo>
                        <a:lnTo>
                          <a:pt x="1810" y="149"/>
                        </a:lnTo>
                        <a:lnTo>
                          <a:pt x="1882" y="191"/>
                        </a:lnTo>
                        <a:lnTo>
                          <a:pt x="1951" y="239"/>
                        </a:lnTo>
                        <a:lnTo>
                          <a:pt x="2015" y="292"/>
                        </a:lnTo>
                        <a:lnTo>
                          <a:pt x="2076" y="349"/>
                        </a:lnTo>
                        <a:lnTo>
                          <a:pt x="2134" y="411"/>
                        </a:lnTo>
                        <a:lnTo>
                          <a:pt x="2188" y="476"/>
                        </a:lnTo>
                        <a:lnTo>
                          <a:pt x="2237" y="547"/>
                        </a:lnTo>
                        <a:lnTo>
                          <a:pt x="2282" y="622"/>
                        </a:lnTo>
                        <a:lnTo>
                          <a:pt x="2323" y="700"/>
                        </a:lnTo>
                        <a:lnTo>
                          <a:pt x="2361" y="784"/>
                        </a:lnTo>
                        <a:lnTo>
                          <a:pt x="2393" y="871"/>
                        </a:lnTo>
                        <a:lnTo>
                          <a:pt x="2421" y="961"/>
                        </a:lnTo>
                        <a:lnTo>
                          <a:pt x="2443" y="1055"/>
                        </a:lnTo>
                        <a:lnTo>
                          <a:pt x="2418" y="1061"/>
                        </a:lnTo>
                        <a:lnTo>
                          <a:pt x="2395" y="969"/>
                        </a:lnTo>
                        <a:lnTo>
                          <a:pt x="2367" y="880"/>
                        </a:lnTo>
                        <a:lnTo>
                          <a:pt x="2336" y="795"/>
                        </a:lnTo>
                        <a:lnTo>
                          <a:pt x="2299" y="713"/>
                        </a:lnTo>
                        <a:lnTo>
                          <a:pt x="2260" y="636"/>
                        </a:lnTo>
                        <a:lnTo>
                          <a:pt x="2215" y="563"/>
                        </a:lnTo>
                        <a:lnTo>
                          <a:pt x="2166" y="493"/>
                        </a:lnTo>
                        <a:lnTo>
                          <a:pt x="2114" y="429"/>
                        </a:lnTo>
                        <a:lnTo>
                          <a:pt x="2058" y="368"/>
                        </a:lnTo>
                        <a:lnTo>
                          <a:pt x="1998" y="312"/>
                        </a:lnTo>
                        <a:lnTo>
                          <a:pt x="1935" y="261"/>
                        </a:lnTo>
                        <a:lnTo>
                          <a:pt x="1867" y="214"/>
                        </a:lnTo>
                        <a:lnTo>
                          <a:pt x="1797" y="173"/>
                        </a:lnTo>
                        <a:lnTo>
                          <a:pt x="1723" y="135"/>
                        </a:lnTo>
                        <a:lnTo>
                          <a:pt x="1646" y="104"/>
                        </a:lnTo>
                        <a:lnTo>
                          <a:pt x="1567" y="77"/>
                        </a:lnTo>
                        <a:lnTo>
                          <a:pt x="1484" y="56"/>
                        </a:lnTo>
                        <a:lnTo>
                          <a:pt x="1395" y="40"/>
                        </a:lnTo>
                        <a:lnTo>
                          <a:pt x="1306" y="30"/>
                        </a:lnTo>
                        <a:lnTo>
                          <a:pt x="1216" y="27"/>
                        </a:lnTo>
                        <a:lnTo>
                          <a:pt x="1128" y="30"/>
                        </a:lnTo>
                        <a:lnTo>
                          <a:pt x="1040" y="40"/>
                        </a:lnTo>
                        <a:lnTo>
                          <a:pt x="953" y="56"/>
                        </a:lnTo>
                        <a:lnTo>
                          <a:pt x="880" y="74"/>
                        </a:lnTo>
                        <a:lnTo>
                          <a:pt x="807" y="96"/>
                        </a:lnTo>
                        <a:lnTo>
                          <a:pt x="736" y="123"/>
                        </a:lnTo>
                        <a:lnTo>
                          <a:pt x="669" y="154"/>
                        </a:lnTo>
                        <a:lnTo>
                          <a:pt x="602" y="189"/>
                        </a:lnTo>
                        <a:lnTo>
                          <a:pt x="539" y="228"/>
                        </a:lnTo>
                        <a:lnTo>
                          <a:pt x="478" y="271"/>
                        </a:lnTo>
                        <a:lnTo>
                          <a:pt x="420" y="318"/>
                        </a:lnTo>
                        <a:lnTo>
                          <a:pt x="366" y="369"/>
                        </a:lnTo>
                        <a:lnTo>
                          <a:pt x="315" y="424"/>
                        </a:lnTo>
                        <a:lnTo>
                          <a:pt x="269" y="480"/>
                        </a:lnTo>
                        <a:lnTo>
                          <a:pt x="215" y="556"/>
                        </a:lnTo>
                        <a:lnTo>
                          <a:pt x="169" y="633"/>
                        </a:lnTo>
                        <a:lnTo>
                          <a:pt x="129" y="710"/>
                        </a:lnTo>
                        <a:lnTo>
                          <a:pt x="96" y="788"/>
                        </a:lnTo>
                        <a:lnTo>
                          <a:pt x="69" y="869"/>
                        </a:lnTo>
                        <a:lnTo>
                          <a:pt x="49" y="950"/>
                        </a:lnTo>
                        <a:lnTo>
                          <a:pt x="35" y="1033"/>
                        </a:lnTo>
                        <a:lnTo>
                          <a:pt x="28" y="1117"/>
                        </a:lnTo>
                        <a:lnTo>
                          <a:pt x="27" y="1200"/>
                        </a:lnTo>
                        <a:lnTo>
                          <a:pt x="34" y="1286"/>
                        </a:lnTo>
                        <a:lnTo>
                          <a:pt x="45" y="1373"/>
                        </a:lnTo>
                        <a:lnTo>
                          <a:pt x="65" y="1459"/>
                        </a:lnTo>
                        <a:lnTo>
                          <a:pt x="88" y="1542"/>
                        </a:lnTo>
                        <a:lnTo>
                          <a:pt x="118" y="1624"/>
                        </a:lnTo>
                        <a:lnTo>
                          <a:pt x="153" y="1704"/>
                        </a:lnTo>
                        <a:lnTo>
                          <a:pt x="191" y="1783"/>
                        </a:lnTo>
                        <a:lnTo>
                          <a:pt x="234" y="1858"/>
                        </a:lnTo>
                        <a:lnTo>
                          <a:pt x="280" y="1931"/>
                        </a:lnTo>
                        <a:lnTo>
                          <a:pt x="329" y="2002"/>
                        </a:lnTo>
                        <a:lnTo>
                          <a:pt x="381" y="2069"/>
                        </a:lnTo>
                        <a:lnTo>
                          <a:pt x="435" y="2135"/>
                        </a:lnTo>
                        <a:lnTo>
                          <a:pt x="491" y="2197"/>
                        </a:lnTo>
                        <a:lnTo>
                          <a:pt x="549" y="2256"/>
                        </a:lnTo>
                        <a:lnTo>
                          <a:pt x="606" y="2312"/>
                        </a:lnTo>
                        <a:lnTo>
                          <a:pt x="665" y="2364"/>
                        </a:lnTo>
                        <a:lnTo>
                          <a:pt x="723" y="2412"/>
                        </a:lnTo>
                        <a:lnTo>
                          <a:pt x="782" y="2458"/>
                        </a:lnTo>
                        <a:lnTo>
                          <a:pt x="839" y="2499"/>
                        </a:lnTo>
                        <a:lnTo>
                          <a:pt x="896" y="2537"/>
                        </a:lnTo>
                        <a:lnTo>
                          <a:pt x="882" y="2559"/>
                        </a:lnTo>
                        <a:lnTo>
                          <a:pt x="824" y="2521"/>
                        </a:lnTo>
                        <a:lnTo>
                          <a:pt x="766" y="2479"/>
                        </a:lnTo>
                        <a:lnTo>
                          <a:pt x="707" y="2433"/>
                        </a:lnTo>
                        <a:lnTo>
                          <a:pt x="647" y="2383"/>
                        </a:lnTo>
                        <a:lnTo>
                          <a:pt x="588" y="2331"/>
                        </a:lnTo>
                        <a:lnTo>
                          <a:pt x="529" y="2274"/>
                        </a:lnTo>
                        <a:lnTo>
                          <a:pt x="471" y="2214"/>
                        </a:lnTo>
                        <a:lnTo>
                          <a:pt x="414" y="2152"/>
                        </a:lnTo>
                        <a:lnTo>
                          <a:pt x="360" y="2085"/>
                        </a:lnTo>
                        <a:lnTo>
                          <a:pt x="307" y="2017"/>
                        </a:lnTo>
                        <a:lnTo>
                          <a:pt x="257" y="1945"/>
                        </a:lnTo>
                        <a:lnTo>
                          <a:pt x="211" y="1871"/>
                        </a:lnTo>
                        <a:lnTo>
                          <a:pt x="167" y="1793"/>
                        </a:lnTo>
                        <a:lnTo>
                          <a:pt x="128" y="1714"/>
                        </a:lnTo>
                        <a:lnTo>
                          <a:pt x="93" y="1634"/>
                        </a:lnTo>
                        <a:lnTo>
                          <a:pt x="63" y="1550"/>
                        </a:lnTo>
                        <a:lnTo>
                          <a:pt x="38" y="1464"/>
                        </a:lnTo>
                        <a:lnTo>
                          <a:pt x="20" y="1377"/>
                        </a:lnTo>
                        <a:lnTo>
                          <a:pt x="7" y="1289"/>
                        </a:lnTo>
                        <a:lnTo>
                          <a:pt x="0" y="1201"/>
                        </a:lnTo>
                        <a:lnTo>
                          <a:pt x="1" y="1114"/>
                        </a:lnTo>
                        <a:lnTo>
                          <a:pt x="9" y="1030"/>
                        </a:lnTo>
                        <a:lnTo>
                          <a:pt x="23" y="945"/>
                        </a:lnTo>
                        <a:lnTo>
                          <a:pt x="43" y="861"/>
                        </a:lnTo>
                        <a:lnTo>
                          <a:pt x="71" y="780"/>
                        </a:lnTo>
                        <a:lnTo>
                          <a:pt x="104" y="699"/>
                        </a:lnTo>
                        <a:lnTo>
                          <a:pt x="145" y="620"/>
                        </a:lnTo>
                        <a:lnTo>
                          <a:pt x="192" y="542"/>
                        </a:lnTo>
                        <a:lnTo>
                          <a:pt x="247" y="464"/>
                        </a:lnTo>
                        <a:lnTo>
                          <a:pt x="294" y="405"/>
                        </a:lnTo>
                        <a:lnTo>
                          <a:pt x="347" y="350"/>
                        </a:lnTo>
                        <a:lnTo>
                          <a:pt x="403" y="298"/>
                        </a:lnTo>
                        <a:lnTo>
                          <a:pt x="462" y="250"/>
                        </a:lnTo>
                        <a:lnTo>
                          <a:pt x="524" y="206"/>
                        </a:lnTo>
                        <a:lnTo>
                          <a:pt x="588" y="166"/>
                        </a:lnTo>
                        <a:lnTo>
                          <a:pt x="656" y="130"/>
                        </a:lnTo>
                        <a:lnTo>
                          <a:pt x="727" y="99"/>
                        </a:lnTo>
                        <a:lnTo>
                          <a:pt x="799" y="71"/>
                        </a:lnTo>
                        <a:lnTo>
                          <a:pt x="873" y="48"/>
                        </a:lnTo>
                        <a:lnTo>
                          <a:pt x="948" y="29"/>
                        </a:lnTo>
                        <a:lnTo>
                          <a:pt x="1037" y="13"/>
                        </a:lnTo>
                        <a:lnTo>
                          <a:pt x="1126" y="3"/>
                        </a:lnTo>
                        <a:lnTo>
                          <a:pt x="1217" y="0"/>
                        </a:lnTo>
                        <a:close/>
                      </a:path>
                    </a:pathLst>
                  </a:custGeom>
                  <a:solidFill>
                    <a:srgbClr val="000000">
                      <a:lumMod val="50000"/>
                      <a:lumOff val="5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9" name="Group 7"/>
                  <p:cNvGrpSpPr/>
                  <p:nvPr/>
                </p:nvGrpSpPr>
                <p:grpSpPr>
                  <a:xfrm>
                    <a:off x="3828438" y="3980513"/>
                    <a:ext cx="450850" cy="462193"/>
                    <a:chOff x="3828438" y="3980513"/>
                    <a:chExt cx="450850" cy="462193"/>
                  </a:xfrm>
                </p:grpSpPr>
                <p:sp>
                  <p:nvSpPr>
                    <p:cNvPr id="174" name="Freeform 2504"/>
                    <p:cNvSpPr>
                      <a:spLocks/>
                    </p:cNvSpPr>
                    <p:nvPr/>
                  </p:nvSpPr>
                  <p:spPr bwMode="auto">
                    <a:xfrm>
                      <a:off x="3831990" y="4001381"/>
                      <a:ext cx="443578" cy="441325"/>
                    </a:xfrm>
                    <a:prstGeom prst="ellipse">
                      <a:avLst/>
                    </a:prstGeom>
                    <a:solidFill>
                      <a:srgbClr val="F9FCFC"/>
                    </a:solidFill>
                    <a:ln w="0">
                      <a:solidFill>
                        <a:srgbClr val="F9FCFC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>
                        <a:buClrTx/>
                        <a:buFontTx/>
                        <a:buNone/>
                        <a:defRPr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" name="Freeform 2509"/>
                    <p:cNvSpPr>
                      <a:spLocks/>
                    </p:cNvSpPr>
                    <p:nvPr/>
                  </p:nvSpPr>
                  <p:spPr bwMode="auto">
                    <a:xfrm>
                      <a:off x="3927189" y="4029956"/>
                      <a:ext cx="292100" cy="285750"/>
                    </a:xfrm>
                    <a:custGeom>
                      <a:avLst/>
                      <a:gdLst>
                        <a:gd name="T0" fmla="*/ 171 w 368"/>
                        <a:gd name="T1" fmla="*/ 0 h 360"/>
                        <a:gd name="T2" fmla="*/ 203 w 368"/>
                        <a:gd name="T3" fmla="*/ 0 h 360"/>
                        <a:gd name="T4" fmla="*/ 236 w 368"/>
                        <a:gd name="T5" fmla="*/ 8 h 360"/>
                        <a:gd name="T6" fmla="*/ 266 w 368"/>
                        <a:gd name="T7" fmla="*/ 20 h 360"/>
                        <a:gd name="T8" fmla="*/ 294 w 368"/>
                        <a:gd name="T9" fmla="*/ 37 h 360"/>
                        <a:gd name="T10" fmla="*/ 318 w 368"/>
                        <a:gd name="T11" fmla="*/ 57 h 360"/>
                        <a:gd name="T12" fmla="*/ 338 w 368"/>
                        <a:gd name="T13" fmla="*/ 82 h 360"/>
                        <a:gd name="T14" fmla="*/ 353 w 368"/>
                        <a:gd name="T15" fmla="*/ 109 h 360"/>
                        <a:gd name="T16" fmla="*/ 363 w 368"/>
                        <a:gd name="T17" fmla="*/ 139 h 360"/>
                        <a:gd name="T18" fmla="*/ 368 w 368"/>
                        <a:gd name="T19" fmla="*/ 169 h 360"/>
                        <a:gd name="T20" fmla="*/ 368 w 368"/>
                        <a:gd name="T21" fmla="*/ 201 h 360"/>
                        <a:gd name="T22" fmla="*/ 362 w 368"/>
                        <a:gd name="T23" fmla="*/ 232 h 360"/>
                        <a:gd name="T24" fmla="*/ 350 w 368"/>
                        <a:gd name="T25" fmla="*/ 262 h 360"/>
                        <a:gd name="T26" fmla="*/ 333 w 368"/>
                        <a:gd name="T27" fmla="*/ 289 h 360"/>
                        <a:gd name="T28" fmla="*/ 311 w 368"/>
                        <a:gd name="T29" fmla="*/ 312 h 360"/>
                        <a:gd name="T30" fmla="*/ 286 w 368"/>
                        <a:gd name="T31" fmla="*/ 331 h 360"/>
                        <a:gd name="T32" fmla="*/ 259 w 368"/>
                        <a:gd name="T33" fmla="*/ 346 h 360"/>
                        <a:gd name="T34" fmla="*/ 230 w 368"/>
                        <a:gd name="T35" fmla="*/ 355 h 360"/>
                        <a:gd name="T36" fmla="*/ 197 w 368"/>
                        <a:gd name="T37" fmla="*/ 360 h 360"/>
                        <a:gd name="T38" fmla="*/ 165 w 368"/>
                        <a:gd name="T39" fmla="*/ 359 h 360"/>
                        <a:gd name="T40" fmla="*/ 133 w 368"/>
                        <a:gd name="T41" fmla="*/ 352 h 360"/>
                        <a:gd name="T42" fmla="*/ 102 w 368"/>
                        <a:gd name="T43" fmla="*/ 339 h 360"/>
                        <a:gd name="T44" fmla="*/ 74 w 368"/>
                        <a:gd name="T45" fmla="*/ 322 h 360"/>
                        <a:gd name="T46" fmla="*/ 50 w 368"/>
                        <a:gd name="T47" fmla="*/ 302 h 360"/>
                        <a:gd name="T48" fmla="*/ 31 w 368"/>
                        <a:gd name="T49" fmla="*/ 277 h 360"/>
                        <a:gd name="T50" fmla="*/ 15 w 368"/>
                        <a:gd name="T51" fmla="*/ 250 h 360"/>
                        <a:gd name="T52" fmla="*/ 5 w 368"/>
                        <a:gd name="T53" fmla="*/ 221 h 360"/>
                        <a:gd name="T54" fmla="*/ 0 w 368"/>
                        <a:gd name="T55" fmla="*/ 190 h 360"/>
                        <a:gd name="T56" fmla="*/ 1 w 368"/>
                        <a:gd name="T57" fmla="*/ 159 h 360"/>
                        <a:gd name="T58" fmla="*/ 6 w 368"/>
                        <a:gd name="T59" fmla="*/ 127 h 360"/>
                        <a:gd name="T60" fmla="*/ 19 w 368"/>
                        <a:gd name="T61" fmla="*/ 97 h 360"/>
                        <a:gd name="T62" fmla="*/ 36 w 368"/>
                        <a:gd name="T63" fmla="*/ 70 h 360"/>
                        <a:gd name="T64" fmla="*/ 57 w 368"/>
                        <a:gd name="T65" fmla="*/ 47 h 360"/>
                        <a:gd name="T66" fmla="*/ 82 w 368"/>
                        <a:gd name="T67" fmla="*/ 28 h 360"/>
                        <a:gd name="T68" fmla="*/ 109 w 368"/>
                        <a:gd name="T69" fmla="*/ 14 h 360"/>
                        <a:gd name="T70" fmla="*/ 139 w 368"/>
                        <a:gd name="T71" fmla="*/ 5 h 360"/>
                        <a:gd name="T72" fmla="*/ 171 w 368"/>
                        <a:gd name="T73" fmla="*/ 0 h 3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</a:cxnLst>
                      <a:rect l="0" t="0" r="r" b="b"/>
                      <a:pathLst>
                        <a:path w="368" h="360">
                          <a:moveTo>
                            <a:pt x="171" y="0"/>
                          </a:moveTo>
                          <a:lnTo>
                            <a:pt x="203" y="0"/>
                          </a:lnTo>
                          <a:lnTo>
                            <a:pt x="236" y="8"/>
                          </a:lnTo>
                          <a:lnTo>
                            <a:pt x="266" y="20"/>
                          </a:lnTo>
                          <a:lnTo>
                            <a:pt x="294" y="37"/>
                          </a:lnTo>
                          <a:lnTo>
                            <a:pt x="318" y="57"/>
                          </a:lnTo>
                          <a:lnTo>
                            <a:pt x="338" y="82"/>
                          </a:lnTo>
                          <a:lnTo>
                            <a:pt x="353" y="109"/>
                          </a:lnTo>
                          <a:lnTo>
                            <a:pt x="363" y="139"/>
                          </a:lnTo>
                          <a:lnTo>
                            <a:pt x="368" y="169"/>
                          </a:lnTo>
                          <a:lnTo>
                            <a:pt x="368" y="201"/>
                          </a:lnTo>
                          <a:lnTo>
                            <a:pt x="362" y="232"/>
                          </a:lnTo>
                          <a:lnTo>
                            <a:pt x="350" y="262"/>
                          </a:lnTo>
                          <a:lnTo>
                            <a:pt x="333" y="289"/>
                          </a:lnTo>
                          <a:lnTo>
                            <a:pt x="311" y="312"/>
                          </a:lnTo>
                          <a:lnTo>
                            <a:pt x="286" y="331"/>
                          </a:lnTo>
                          <a:lnTo>
                            <a:pt x="259" y="346"/>
                          </a:lnTo>
                          <a:lnTo>
                            <a:pt x="230" y="355"/>
                          </a:lnTo>
                          <a:lnTo>
                            <a:pt x="197" y="360"/>
                          </a:lnTo>
                          <a:lnTo>
                            <a:pt x="165" y="359"/>
                          </a:lnTo>
                          <a:lnTo>
                            <a:pt x="133" y="352"/>
                          </a:lnTo>
                          <a:lnTo>
                            <a:pt x="102" y="339"/>
                          </a:lnTo>
                          <a:lnTo>
                            <a:pt x="74" y="322"/>
                          </a:lnTo>
                          <a:lnTo>
                            <a:pt x="50" y="302"/>
                          </a:lnTo>
                          <a:lnTo>
                            <a:pt x="31" y="277"/>
                          </a:lnTo>
                          <a:lnTo>
                            <a:pt x="15" y="250"/>
                          </a:lnTo>
                          <a:lnTo>
                            <a:pt x="5" y="221"/>
                          </a:lnTo>
                          <a:lnTo>
                            <a:pt x="0" y="190"/>
                          </a:lnTo>
                          <a:lnTo>
                            <a:pt x="1" y="159"/>
                          </a:lnTo>
                          <a:lnTo>
                            <a:pt x="6" y="127"/>
                          </a:lnTo>
                          <a:lnTo>
                            <a:pt x="19" y="97"/>
                          </a:lnTo>
                          <a:lnTo>
                            <a:pt x="36" y="70"/>
                          </a:lnTo>
                          <a:lnTo>
                            <a:pt x="57" y="47"/>
                          </a:lnTo>
                          <a:lnTo>
                            <a:pt x="82" y="28"/>
                          </a:lnTo>
                          <a:lnTo>
                            <a:pt x="109" y="14"/>
                          </a:lnTo>
                          <a:lnTo>
                            <a:pt x="139" y="5"/>
                          </a:lnTo>
                          <a:lnTo>
                            <a:pt x="171" y="0"/>
                          </a:lnTo>
                          <a:close/>
                        </a:path>
                      </a:pathLst>
                    </a:custGeom>
                    <a:solidFill>
                      <a:srgbClr val="F0F3F5"/>
                    </a:solidFill>
                    <a:ln w="0">
                      <a:solidFill>
                        <a:srgbClr val="F0F3F5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>
                        <a:buClrTx/>
                        <a:buFontTx/>
                        <a:buNone/>
                        <a:defRPr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76" name="Group 6"/>
                    <p:cNvGrpSpPr/>
                    <p:nvPr/>
                  </p:nvGrpSpPr>
                  <p:grpSpPr>
                    <a:xfrm>
                      <a:off x="3828438" y="3980513"/>
                      <a:ext cx="450850" cy="447159"/>
                      <a:chOff x="3803650" y="3963989"/>
                      <a:chExt cx="450850" cy="447159"/>
                    </a:xfrm>
                  </p:grpSpPr>
                  <p:sp>
                    <p:nvSpPr>
                      <p:cNvPr id="177" name="Freeform 250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06287" y="4000001"/>
                        <a:ext cx="442913" cy="411147"/>
                      </a:xfrm>
                      <a:prstGeom prst="ellipse">
                        <a:avLst/>
                      </a:prstGeom>
                      <a:solidFill>
                        <a:srgbClr val="696969"/>
                      </a:solidFill>
                      <a:ln w="0">
                        <a:solidFill>
                          <a:srgbClr val="696969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8" name="Freeform 250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03650" y="3963989"/>
                        <a:ext cx="450850" cy="43973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100000">
                            <a:srgbClr val="FFFFFF">
                              <a:lumMod val="75000"/>
                            </a:srgbClr>
                          </a:gs>
                          <a:gs pos="0">
                            <a:srgbClr val="FFFFFF">
                              <a:lumMod val="95000"/>
                            </a:srgbClr>
                          </a:gs>
                        </a:gsLst>
                        <a:lin ang="16200000" scaled="1"/>
                        <a:tileRect/>
                      </a:gra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 dirty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9" name="Freeform 250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1045" y="4027942"/>
                        <a:ext cx="287270" cy="297382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71000">
                            <a:srgbClr val="FFFFFF">
                              <a:lumMod val="50000"/>
                            </a:srgbClr>
                          </a:gs>
                          <a:gs pos="94958">
                            <a:srgbClr val="FFFFFF">
                              <a:lumMod val="50000"/>
                            </a:srgbClr>
                          </a:gs>
                          <a:gs pos="5882">
                            <a:srgbClr val="FFFFFF">
                              <a:lumMod val="65000"/>
                            </a:srgbClr>
                          </a:gs>
                          <a:gs pos="36000">
                            <a:srgbClr val="FFFFFF">
                              <a:lumMod val="50000"/>
                            </a:srgbClr>
                          </a:gs>
                          <a:gs pos="58000">
                            <a:srgbClr val="000000">
                              <a:lumMod val="20000"/>
                              <a:lumOff val="80000"/>
                            </a:srgbClr>
                          </a:gs>
                        </a:gsLst>
                        <a:lin ang="0" scaled="1"/>
                        <a:tileRect/>
                      </a:gra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0" name="Freeform 25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88416" y="4008883"/>
                        <a:ext cx="292100" cy="28733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ysClr val="window" lastClr="FFFFFF">
                              <a:lumMod val="85000"/>
                            </a:sysClr>
                          </a:gs>
                          <a:gs pos="100000">
                            <a:sysClr val="window" lastClr="FFFFFF">
                              <a:lumMod val="95000"/>
                            </a:sys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1" name="Freeform 2511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3907467" y="4029519"/>
                        <a:ext cx="252413" cy="246063"/>
                      </a:xfrm>
                      <a:prstGeom prst="donut">
                        <a:avLst>
                          <a:gd name="adj" fmla="val 4077"/>
                        </a:avLst>
                      </a:prstGeom>
                      <a:gradFill>
                        <a:gsLst>
                          <a:gs pos="24000">
                            <a:srgbClr val="FFFFFF">
                              <a:lumMod val="50000"/>
                            </a:srgbClr>
                          </a:gs>
                          <a:gs pos="100000">
                            <a:srgbClr val="FFFFFF">
                              <a:lumMod val="85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82" name="Freeform 25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61441" y="4083495"/>
                        <a:ext cx="144463" cy="138113"/>
                      </a:xfrm>
                      <a:prstGeom prst="flowChartConnector">
                        <a:avLst/>
                      </a:prstGeom>
                      <a:solidFill>
                        <a:srgbClr val="FFFFFF">
                          <a:lumMod val="75000"/>
                        </a:srgbClr>
                      </a:soli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70" name="Freeform 2513"/>
                  <p:cNvSpPr>
                    <a:spLocks/>
                  </p:cNvSpPr>
                  <p:nvPr/>
                </p:nvSpPr>
                <p:spPr bwMode="auto">
                  <a:xfrm>
                    <a:off x="5546726" y="3200401"/>
                    <a:ext cx="388938" cy="1031875"/>
                  </a:xfrm>
                  <a:custGeom>
                    <a:avLst/>
                    <a:gdLst>
                      <a:gd name="T0" fmla="*/ 110 w 491"/>
                      <a:gd name="T1" fmla="*/ 62 h 1301"/>
                      <a:gd name="T2" fmla="*/ 174 w 491"/>
                      <a:gd name="T3" fmla="*/ 190 h 1301"/>
                      <a:gd name="T4" fmla="*/ 240 w 491"/>
                      <a:gd name="T5" fmla="*/ 323 h 1301"/>
                      <a:gd name="T6" fmla="*/ 304 w 491"/>
                      <a:gd name="T7" fmla="*/ 454 h 1301"/>
                      <a:gd name="T8" fmla="*/ 363 w 491"/>
                      <a:gd name="T9" fmla="*/ 576 h 1301"/>
                      <a:gd name="T10" fmla="*/ 409 w 491"/>
                      <a:gd name="T11" fmla="*/ 670 h 1301"/>
                      <a:gd name="T12" fmla="*/ 441 w 491"/>
                      <a:gd name="T13" fmla="*/ 737 h 1301"/>
                      <a:gd name="T14" fmla="*/ 479 w 491"/>
                      <a:gd name="T15" fmla="*/ 840 h 1301"/>
                      <a:gd name="T16" fmla="*/ 491 w 491"/>
                      <a:gd name="T17" fmla="*/ 942 h 1301"/>
                      <a:gd name="T18" fmla="*/ 476 w 491"/>
                      <a:gd name="T19" fmla="*/ 1040 h 1301"/>
                      <a:gd name="T20" fmla="*/ 436 w 491"/>
                      <a:gd name="T21" fmla="*/ 1133 h 1301"/>
                      <a:gd name="T22" fmla="*/ 372 w 491"/>
                      <a:gd name="T23" fmla="*/ 1220 h 1301"/>
                      <a:gd name="T24" fmla="*/ 284 w 491"/>
                      <a:gd name="T25" fmla="*/ 1301 h 1301"/>
                      <a:gd name="T26" fmla="*/ 255 w 491"/>
                      <a:gd name="T27" fmla="*/ 1213 h 1301"/>
                      <a:gd name="T28" fmla="*/ 300 w 491"/>
                      <a:gd name="T29" fmla="*/ 1170 h 1301"/>
                      <a:gd name="T30" fmla="*/ 342 w 491"/>
                      <a:gd name="T31" fmla="*/ 1121 h 1301"/>
                      <a:gd name="T32" fmla="*/ 374 w 491"/>
                      <a:gd name="T33" fmla="*/ 1066 h 1301"/>
                      <a:gd name="T34" fmla="*/ 396 w 491"/>
                      <a:gd name="T35" fmla="*/ 1003 h 1301"/>
                      <a:gd name="T36" fmla="*/ 404 w 491"/>
                      <a:gd name="T37" fmla="*/ 935 h 1301"/>
                      <a:gd name="T38" fmla="*/ 394 w 491"/>
                      <a:gd name="T39" fmla="*/ 859 h 1301"/>
                      <a:gd name="T40" fmla="*/ 363 w 491"/>
                      <a:gd name="T41" fmla="*/ 776 h 1301"/>
                      <a:gd name="T42" fmla="*/ 331 w 491"/>
                      <a:gd name="T43" fmla="*/ 708 h 1301"/>
                      <a:gd name="T44" fmla="*/ 299 w 491"/>
                      <a:gd name="T45" fmla="*/ 643 h 1301"/>
                      <a:gd name="T46" fmla="*/ 269 w 491"/>
                      <a:gd name="T47" fmla="*/ 582 h 1301"/>
                      <a:gd name="T48" fmla="*/ 234 w 491"/>
                      <a:gd name="T49" fmla="*/ 512 h 1301"/>
                      <a:gd name="T50" fmla="*/ 198 w 491"/>
                      <a:gd name="T51" fmla="*/ 437 h 1301"/>
                      <a:gd name="T52" fmla="*/ 160 w 491"/>
                      <a:gd name="T53" fmla="*/ 361 h 1301"/>
                      <a:gd name="T54" fmla="*/ 123 w 491"/>
                      <a:gd name="T55" fmla="*/ 286 h 1301"/>
                      <a:gd name="T56" fmla="*/ 87 w 491"/>
                      <a:gd name="T57" fmla="*/ 215 h 1301"/>
                      <a:gd name="T58" fmla="*/ 56 w 491"/>
                      <a:gd name="T59" fmla="*/ 152 h 1301"/>
                      <a:gd name="T60" fmla="*/ 31 w 491"/>
                      <a:gd name="T61" fmla="*/ 100 h 1301"/>
                      <a:gd name="T62" fmla="*/ 11 w 491"/>
                      <a:gd name="T63" fmla="*/ 62 h 1301"/>
                      <a:gd name="T64" fmla="*/ 2 w 491"/>
                      <a:gd name="T65" fmla="*/ 41 h 1301"/>
                      <a:gd name="T66" fmla="*/ 17 w 491"/>
                      <a:gd name="T67" fmla="*/ 24 h 1301"/>
                      <a:gd name="T68" fmla="*/ 51 w 491"/>
                      <a:gd name="T69" fmla="*/ 7 h 1301"/>
                      <a:gd name="T70" fmla="*/ 76 w 491"/>
                      <a:gd name="T71" fmla="*/ 2 h 13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491" h="1301">
                        <a:moveTo>
                          <a:pt x="79" y="0"/>
                        </a:moveTo>
                        <a:lnTo>
                          <a:pt x="110" y="62"/>
                        </a:lnTo>
                        <a:lnTo>
                          <a:pt x="141" y="125"/>
                        </a:lnTo>
                        <a:lnTo>
                          <a:pt x="174" y="190"/>
                        </a:lnTo>
                        <a:lnTo>
                          <a:pt x="206" y="257"/>
                        </a:lnTo>
                        <a:lnTo>
                          <a:pt x="240" y="323"/>
                        </a:lnTo>
                        <a:lnTo>
                          <a:pt x="272" y="390"/>
                        </a:lnTo>
                        <a:lnTo>
                          <a:pt x="304" y="454"/>
                        </a:lnTo>
                        <a:lnTo>
                          <a:pt x="334" y="517"/>
                        </a:lnTo>
                        <a:lnTo>
                          <a:pt x="363" y="576"/>
                        </a:lnTo>
                        <a:lnTo>
                          <a:pt x="390" y="631"/>
                        </a:lnTo>
                        <a:lnTo>
                          <a:pt x="409" y="670"/>
                        </a:lnTo>
                        <a:lnTo>
                          <a:pt x="426" y="705"/>
                        </a:lnTo>
                        <a:lnTo>
                          <a:pt x="441" y="737"/>
                        </a:lnTo>
                        <a:lnTo>
                          <a:pt x="464" y="790"/>
                        </a:lnTo>
                        <a:lnTo>
                          <a:pt x="479" y="840"/>
                        </a:lnTo>
                        <a:lnTo>
                          <a:pt x="488" y="892"/>
                        </a:lnTo>
                        <a:lnTo>
                          <a:pt x="491" y="942"/>
                        </a:lnTo>
                        <a:lnTo>
                          <a:pt x="486" y="992"/>
                        </a:lnTo>
                        <a:lnTo>
                          <a:pt x="476" y="1040"/>
                        </a:lnTo>
                        <a:lnTo>
                          <a:pt x="460" y="1087"/>
                        </a:lnTo>
                        <a:lnTo>
                          <a:pt x="436" y="1133"/>
                        </a:lnTo>
                        <a:lnTo>
                          <a:pt x="407" y="1178"/>
                        </a:lnTo>
                        <a:lnTo>
                          <a:pt x="372" y="1220"/>
                        </a:lnTo>
                        <a:lnTo>
                          <a:pt x="331" y="1262"/>
                        </a:lnTo>
                        <a:lnTo>
                          <a:pt x="284" y="1301"/>
                        </a:lnTo>
                        <a:lnTo>
                          <a:pt x="231" y="1231"/>
                        </a:lnTo>
                        <a:lnTo>
                          <a:pt x="255" y="1213"/>
                        </a:lnTo>
                        <a:lnTo>
                          <a:pt x="278" y="1192"/>
                        </a:lnTo>
                        <a:lnTo>
                          <a:pt x="300" y="1170"/>
                        </a:lnTo>
                        <a:lnTo>
                          <a:pt x="321" y="1146"/>
                        </a:lnTo>
                        <a:lnTo>
                          <a:pt x="342" y="1121"/>
                        </a:lnTo>
                        <a:lnTo>
                          <a:pt x="359" y="1095"/>
                        </a:lnTo>
                        <a:lnTo>
                          <a:pt x="374" y="1066"/>
                        </a:lnTo>
                        <a:lnTo>
                          <a:pt x="387" y="1036"/>
                        </a:lnTo>
                        <a:lnTo>
                          <a:pt x="396" y="1003"/>
                        </a:lnTo>
                        <a:lnTo>
                          <a:pt x="402" y="970"/>
                        </a:lnTo>
                        <a:lnTo>
                          <a:pt x="404" y="935"/>
                        </a:lnTo>
                        <a:lnTo>
                          <a:pt x="402" y="897"/>
                        </a:lnTo>
                        <a:lnTo>
                          <a:pt x="394" y="859"/>
                        </a:lnTo>
                        <a:lnTo>
                          <a:pt x="381" y="818"/>
                        </a:lnTo>
                        <a:lnTo>
                          <a:pt x="363" y="776"/>
                        </a:lnTo>
                        <a:lnTo>
                          <a:pt x="348" y="744"/>
                        </a:lnTo>
                        <a:lnTo>
                          <a:pt x="331" y="708"/>
                        </a:lnTo>
                        <a:lnTo>
                          <a:pt x="312" y="670"/>
                        </a:lnTo>
                        <a:lnTo>
                          <a:pt x="299" y="643"/>
                        </a:lnTo>
                        <a:lnTo>
                          <a:pt x="285" y="614"/>
                        </a:lnTo>
                        <a:lnTo>
                          <a:pt x="269" y="582"/>
                        </a:lnTo>
                        <a:lnTo>
                          <a:pt x="253" y="548"/>
                        </a:lnTo>
                        <a:lnTo>
                          <a:pt x="234" y="512"/>
                        </a:lnTo>
                        <a:lnTo>
                          <a:pt x="216" y="476"/>
                        </a:lnTo>
                        <a:lnTo>
                          <a:pt x="198" y="437"/>
                        </a:lnTo>
                        <a:lnTo>
                          <a:pt x="179" y="399"/>
                        </a:lnTo>
                        <a:lnTo>
                          <a:pt x="160" y="361"/>
                        </a:lnTo>
                        <a:lnTo>
                          <a:pt x="141" y="323"/>
                        </a:lnTo>
                        <a:lnTo>
                          <a:pt x="123" y="286"/>
                        </a:lnTo>
                        <a:lnTo>
                          <a:pt x="105" y="249"/>
                        </a:lnTo>
                        <a:lnTo>
                          <a:pt x="87" y="215"/>
                        </a:lnTo>
                        <a:lnTo>
                          <a:pt x="71" y="182"/>
                        </a:lnTo>
                        <a:lnTo>
                          <a:pt x="56" y="152"/>
                        </a:lnTo>
                        <a:lnTo>
                          <a:pt x="42" y="124"/>
                        </a:lnTo>
                        <a:lnTo>
                          <a:pt x="31" y="100"/>
                        </a:lnTo>
                        <a:lnTo>
                          <a:pt x="20" y="79"/>
                        </a:lnTo>
                        <a:lnTo>
                          <a:pt x="11" y="62"/>
                        </a:lnTo>
                        <a:lnTo>
                          <a:pt x="6" y="49"/>
                        </a:lnTo>
                        <a:lnTo>
                          <a:pt x="2" y="41"/>
                        </a:lnTo>
                        <a:lnTo>
                          <a:pt x="0" y="39"/>
                        </a:lnTo>
                        <a:lnTo>
                          <a:pt x="17" y="24"/>
                        </a:lnTo>
                        <a:lnTo>
                          <a:pt x="35" y="13"/>
                        </a:lnTo>
                        <a:lnTo>
                          <a:pt x="51" y="7"/>
                        </a:lnTo>
                        <a:lnTo>
                          <a:pt x="65" y="3"/>
                        </a:lnTo>
                        <a:lnTo>
                          <a:pt x="76" y="2"/>
                        </a:lnTo>
                        <a:lnTo>
                          <a:pt x="79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85000"/>
                    </a:srgbClr>
                  </a:solidFill>
                  <a:ln w="0">
                    <a:solidFill>
                      <a:srgbClr val="FFFFFF">
                        <a:lumMod val="85000"/>
                      </a:srgb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Freeform 2498"/>
                  <p:cNvSpPr>
                    <a:spLocks/>
                  </p:cNvSpPr>
                  <p:nvPr/>
                </p:nvSpPr>
                <p:spPr bwMode="auto">
                  <a:xfrm>
                    <a:off x="4889501" y="2881314"/>
                    <a:ext cx="1038225" cy="1473200"/>
                  </a:xfrm>
                  <a:custGeom>
                    <a:avLst/>
                    <a:gdLst>
                      <a:gd name="T0" fmla="*/ 556 w 1309"/>
                      <a:gd name="T1" fmla="*/ 18 h 1856"/>
                      <a:gd name="T2" fmla="*/ 694 w 1309"/>
                      <a:gd name="T3" fmla="*/ 97 h 1856"/>
                      <a:gd name="T4" fmla="*/ 798 w 1309"/>
                      <a:gd name="T5" fmla="*/ 235 h 1856"/>
                      <a:gd name="T6" fmla="*/ 887 w 1309"/>
                      <a:gd name="T7" fmla="*/ 404 h 1856"/>
                      <a:gd name="T8" fmla="*/ 997 w 1309"/>
                      <a:gd name="T9" fmla="*/ 620 h 1856"/>
                      <a:gd name="T10" fmla="*/ 1109 w 1309"/>
                      <a:gd name="T11" fmla="*/ 851 h 1856"/>
                      <a:gd name="T12" fmla="*/ 1211 w 1309"/>
                      <a:gd name="T13" fmla="*/ 1058 h 1856"/>
                      <a:gd name="T14" fmla="*/ 1283 w 1309"/>
                      <a:gd name="T15" fmla="*/ 1212 h 1856"/>
                      <a:gd name="T16" fmla="*/ 1308 w 1309"/>
                      <a:gd name="T17" fmla="*/ 1384 h 1856"/>
                      <a:gd name="T18" fmla="*/ 1263 w 1309"/>
                      <a:gd name="T19" fmla="*/ 1525 h 1856"/>
                      <a:gd name="T20" fmla="*/ 1181 w 1309"/>
                      <a:gd name="T21" fmla="*/ 1633 h 1856"/>
                      <a:gd name="T22" fmla="*/ 1093 w 1309"/>
                      <a:gd name="T23" fmla="*/ 1667 h 1856"/>
                      <a:gd name="T24" fmla="*/ 1177 w 1309"/>
                      <a:gd name="T25" fmla="*/ 1592 h 1856"/>
                      <a:gd name="T26" fmla="*/ 1248 w 1309"/>
                      <a:gd name="T27" fmla="*/ 1485 h 1856"/>
                      <a:gd name="T28" fmla="*/ 1278 w 1309"/>
                      <a:gd name="T29" fmla="*/ 1347 h 1856"/>
                      <a:gd name="T30" fmla="*/ 1235 w 1309"/>
                      <a:gd name="T31" fmla="*/ 1178 h 1856"/>
                      <a:gd name="T32" fmla="*/ 1160 w 1309"/>
                      <a:gd name="T33" fmla="*/ 1025 h 1856"/>
                      <a:gd name="T34" fmla="*/ 1054 w 1309"/>
                      <a:gd name="T35" fmla="*/ 808 h 1856"/>
                      <a:gd name="T36" fmla="*/ 940 w 1309"/>
                      <a:gd name="T37" fmla="*/ 578 h 1856"/>
                      <a:gd name="T38" fmla="*/ 835 w 1309"/>
                      <a:gd name="T39" fmla="*/ 370 h 1856"/>
                      <a:gd name="T40" fmla="*/ 753 w 1309"/>
                      <a:gd name="T41" fmla="*/ 220 h 1856"/>
                      <a:gd name="T42" fmla="*/ 643 w 1309"/>
                      <a:gd name="T43" fmla="*/ 97 h 1856"/>
                      <a:gd name="T44" fmla="*/ 514 w 1309"/>
                      <a:gd name="T45" fmla="*/ 40 h 1856"/>
                      <a:gd name="T46" fmla="*/ 387 w 1309"/>
                      <a:gd name="T47" fmla="*/ 35 h 1856"/>
                      <a:gd name="T48" fmla="*/ 275 w 1309"/>
                      <a:gd name="T49" fmla="*/ 69 h 1856"/>
                      <a:gd name="T50" fmla="*/ 169 w 1309"/>
                      <a:gd name="T51" fmla="*/ 149 h 1856"/>
                      <a:gd name="T52" fmla="*/ 93 w 1309"/>
                      <a:gd name="T53" fmla="*/ 280 h 1856"/>
                      <a:gd name="T54" fmla="*/ 68 w 1309"/>
                      <a:gd name="T55" fmla="*/ 453 h 1856"/>
                      <a:gd name="T56" fmla="*/ 55 w 1309"/>
                      <a:gd name="T57" fmla="*/ 695 h 1856"/>
                      <a:gd name="T58" fmla="*/ 45 w 1309"/>
                      <a:gd name="T59" fmla="*/ 983 h 1856"/>
                      <a:gd name="T60" fmla="*/ 37 w 1309"/>
                      <a:gd name="T61" fmla="*/ 1259 h 1856"/>
                      <a:gd name="T62" fmla="*/ 31 w 1309"/>
                      <a:gd name="T63" fmla="*/ 1438 h 1856"/>
                      <a:gd name="T64" fmla="*/ 58 w 1309"/>
                      <a:gd name="T65" fmla="*/ 1600 h 1856"/>
                      <a:gd name="T66" fmla="*/ 133 w 1309"/>
                      <a:gd name="T67" fmla="*/ 1711 h 1856"/>
                      <a:gd name="T68" fmla="*/ 234 w 1309"/>
                      <a:gd name="T69" fmla="*/ 1781 h 1856"/>
                      <a:gd name="T70" fmla="*/ 338 w 1309"/>
                      <a:gd name="T71" fmla="*/ 1820 h 1856"/>
                      <a:gd name="T72" fmla="*/ 304 w 1309"/>
                      <a:gd name="T73" fmla="*/ 1842 h 1856"/>
                      <a:gd name="T74" fmla="*/ 196 w 1309"/>
                      <a:gd name="T75" fmla="*/ 1797 h 1856"/>
                      <a:gd name="T76" fmla="*/ 97 w 1309"/>
                      <a:gd name="T77" fmla="*/ 1719 h 1856"/>
                      <a:gd name="T78" fmla="*/ 25 w 1309"/>
                      <a:gd name="T79" fmla="*/ 1602 h 1856"/>
                      <a:gd name="T80" fmla="*/ 0 w 1309"/>
                      <a:gd name="T81" fmla="*/ 1437 h 1856"/>
                      <a:gd name="T82" fmla="*/ 5 w 1309"/>
                      <a:gd name="T83" fmla="*/ 1257 h 1856"/>
                      <a:gd name="T84" fmla="*/ 13 w 1309"/>
                      <a:gd name="T85" fmla="*/ 982 h 1856"/>
                      <a:gd name="T86" fmla="*/ 24 w 1309"/>
                      <a:gd name="T87" fmla="*/ 693 h 1856"/>
                      <a:gd name="T88" fmla="*/ 37 w 1309"/>
                      <a:gd name="T89" fmla="*/ 450 h 1856"/>
                      <a:gd name="T90" fmla="*/ 61 w 1309"/>
                      <a:gd name="T91" fmla="*/ 276 h 1856"/>
                      <a:gd name="T92" fmla="*/ 134 w 1309"/>
                      <a:gd name="T93" fmla="*/ 141 h 1856"/>
                      <a:gd name="T94" fmla="*/ 239 w 1309"/>
                      <a:gd name="T95" fmla="*/ 53 h 1856"/>
                      <a:gd name="T96" fmla="*/ 353 w 1309"/>
                      <a:gd name="T97" fmla="*/ 8 h 18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1309" h="1856">
                        <a:moveTo>
                          <a:pt x="450" y="0"/>
                        </a:moveTo>
                        <a:lnTo>
                          <a:pt x="485" y="3"/>
                        </a:lnTo>
                        <a:lnTo>
                          <a:pt x="520" y="9"/>
                        </a:lnTo>
                        <a:lnTo>
                          <a:pt x="556" y="18"/>
                        </a:lnTo>
                        <a:lnTo>
                          <a:pt x="591" y="32"/>
                        </a:lnTo>
                        <a:lnTo>
                          <a:pt x="627" y="50"/>
                        </a:lnTo>
                        <a:lnTo>
                          <a:pt x="661" y="71"/>
                        </a:lnTo>
                        <a:lnTo>
                          <a:pt x="694" y="97"/>
                        </a:lnTo>
                        <a:lnTo>
                          <a:pt x="725" y="128"/>
                        </a:lnTo>
                        <a:lnTo>
                          <a:pt x="754" y="163"/>
                        </a:lnTo>
                        <a:lnTo>
                          <a:pt x="781" y="204"/>
                        </a:lnTo>
                        <a:lnTo>
                          <a:pt x="798" y="235"/>
                        </a:lnTo>
                        <a:lnTo>
                          <a:pt x="818" y="271"/>
                        </a:lnTo>
                        <a:lnTo>
                          <a:pt x="839" y="310"/>
                        </a:lnTo>
                        <a:lnTo>
                          <a:pt x="863" y="355"/>
                        </a:lnTo>
                        <a:lnTo>
                          <a:pt x="887" y="404"/>
                        </a:lnTo>
                        <a:lnTo>
                          <a:pt x="913" y="455"/>
                        </a:lnTo>
                        <a:lnTo>
                          <a:pt x="941" y="509"/>
                        </a:lnTo>
                        <a:lnTo>
                          <a:pt x="968" y="563"/>
                        </a:lnTo>
                        <a:lnTo>
                          <a:pt x="997" y="620"/>
                        </a:lnTo>
                        <a:lnTo>
                          <a:pt x="1026" y="678"/>
                        </a:lnTo>
                        <a:lnTo>
                          <a:pt x="1054" y="736"/>
                        </a:lnTo>
                        <a:lnTo>
                          <a:pt x="1083" y="794"/>
                        </a:lnTo>
                        <a:lnTo>
                          <a:pt x="1109" y="851"/>
                        </a:lnTo>
                        <a:lnTo>
                          <a:pt x="1137" y="907"/>
                        </a:lnTo>
                        <a:lnTo>
                          <a:pt x="1163" y="959"/>
                        </a:lnTo>
                        <a:lnTo>
                          <a:pt x="1188" y="1011"/>
                        </a:lnTo>
                        <a:lnTo>
                          <a:pt x="1211" y="1058"/>
                        </a:lnTo>
                        <a:lnTo>
                          <a:pt x="1230" y="1097"/>
                        </a:lnTo>
                        <a:lnTo>
                          <a:pt x="1247" y="1132"/>
                        </a:lnTo>
                        <a:lnTo>
                          <a:pt x="1263" y="1164"/>
                        </a:lnTo>
                        <a:lnTo>
                          <a:pt x="1283" y="1212"/>
                        </a:lnTo>
                        <a:lnTo>
                          <a:pt x="1297" y="1257"/>
                        </a:lnTo>
                        <a:lnTo>
                          <a:pt x="1306" y="1301"/>
                        </a:lnTo>
                        <a:lnTo>
                          <a:pt x="1309" y="1343"/>
                        </a:lnTo>
                        <a:lnTo>
                          <a:pt x="1308" y="1384"/>
                        </a:lnTo>
                        <a:lnTo>
                          <a:pt x="1302" y="1422"/>
                        </a:lnTo>
                        <a:lnTo>
                          <a:pt x="1292" y="1458"/>
                        </a:lnTo>
                        <a:lnTo>
                          <a:pt x="1279" y="1492"/>
                        </a:lnTo>
                        <a:lnTo>
                          <a:pt x="1263" y="1525"/>
                        </a:lnTo>
                        <a:lnTo>
                          <a:pt x="1246" y="1555"/>
                        </a:lnTo>
                        <a:lnTo>
                          <a:pt x="1225" y="1583"/>
                        </a:lnTo>
                        <a:lnTo>
                          <a:pt x="1204" y="1609"/>
                        </a:lnTo>
                        <a:lnTo>
                          <a:pt x="1181" y="1633"/>
                        </a:lnTo>
                        <a:lnTo>
                          <a:pt x="1158" y="1655"/>
                        </a:lnTo>
                        <a:lnTo>
                          <a:pt x="1135" y="1675"/>
                        </a:lnTo>
                        <a:lnTo>
                          <a:pt x="1113" y="1693"/>
                        </a:lnTo>
                        <a:lnTo>
                          <a:pt x="1093" y="1667"/>
                        </a:lnTo>
                        <a:lnTo>
                          <a:pt x="1114" y="1651"/>
                        </a:lnTo>
                        <a:lnTo>
                          <a:pt x="1135" y="1634"/>
                        </a:lnTo>
                        <a:lnTo>
                          <a:pt x="1156" y="1614"/>
                        </a:lnTo>
                        <a:lnTo>
                          <a:pt x="1177" y="1592"/>
                        </a:lnTo>
                        <a:lnTo>
                          <a:pt x="1197" y="1567"/>
                        </a:lnTo>
                        <a:lnTo>
                          <a:pt x="1216" y="1542"/>
                        </a:lnTo>
                        <a:lnTo>
                          <a:pt x="1233" y="1514"/>
                        </a:lnTo>
                        <a:lnTo>
                          <a:pt x="1248" y="1485"/>
                        </a:lnTo>
                        <a:lnTo>
                          <a:pt x="1261" y="1453"/>
                        </a:lnTo>
                        <a:lnTo>
                          <a:pt x="1270" y="1419"/>
                        </a:lnTo>
                        <a:lnTo>
                          <a:pt x="1276" y="1384"/>
                        </a:lnTo>
                        <a:lnTo>
                          <a:pt x="1278" y="1347"/>
                        </a:lnTo>
                        <a:lnTo>
                          <a:pt x="1275" y="1307"/>
                        </a:lnTo>
                        <a:lnTo>
                          <a:pt x="1267" y="1266"/>
                        </a:lnTo>
                        <a:lnTo>
                          <a:pt x="1253" y="1223"/>
                        </a:lnTo>
                        <a:lnTo>
                          <a:pt x="1235" y="1178"/>
                        </a:lnTo>
                        <a:lnTo>
                          <a:pt x="1219" y="1146"/>
                        </a:lnTo>
                        <a:lnTo>
                          <a:pt x="1202" y="1111"/>
                        </a:lnTo>
                        <a:lnTo>
                          <a:pt x="1182" y="1072"/>
                        </a:lnTo>
                        <a:lnTo>
                          <a:pt x="1160" y="1025"/>
                        </a:lnTo>
                        <a:lnTo>
                          <a:pt x="1135" y="973"/>
                        </a:lnTo>
                        <a:lnTo>
                          <a:pt x="1108" y="921"/>
                        </a:lnTo>
                        <a:lnTo>
                          <a:pt x="1082" y="865"/>
                        </a:lnTo>
                        <a:lnTo>
                          <a:pt x="1054" y="808"/>
                        </a:lnTo>
                        <a:lnTo>
                          <a:pt x="1026" y="751"/>
                        </a:lnTo>
                        <a:lnTo>
                          <a:pt x="997" y="693"/>
                        </a:lnTo>
                        <a:lnTo>
                          <a:pt x="969" y="635"/>
                        </a:lnTo>
                        <a:lnTo>
                          <a:pt x="940" y="578"/>
                        </a:lnTo>
                        <a:lnTo>
                          <a:pt x="913" y="523"/>
                        </a:lnTo>
                        <a:lnTo>
                          <a:pt x="885" y="469"/>
                        </a:lnTo>
                        <a:lnTo>
                          <a:pt x="860" y="419"/>
                        </a:lnTo>
                        <a:lnTo>
                          <a:pt x="835" y="370"/>
                        </a:lnTo>
                        <a:lnTo>
                          <a:pt x="811" y="326"/>
                        </a:lnTo>
                        <a:lnTo>
                          <a:pt x="790" y="286"/>
                        </a:lnTo>
                        <a:lnTo>
                          <a:pt x="770" y="250"/>
                        </a:lnTo>
                        <a:lnTo>
                          <a:pt x="753" y="220"/>
                        </a:lnTo>
                        <a:lnTo>
                          <a:pt x="729" y="183"/>
                        </a:lnTo>
                        <a:lnTo>
                          <a:pt x="702" y="149"/>
                        </a:lnTo>
                        <a:lnTo>
                          <a:pt x="674" y="121"/>
                        </a:lnTo>
                        <a:lnTo>
                          <a:pt x="643" y="97"/>
                        </a:lnTo>
                        <a:lnTo>
                          <a:pt x="612" y="77"/>
                        </a:lnTo>
                        <a:lnTo>
                          <a:pt x="579" y="61"/>
                        </a:lnTo>
                        <a:lnTo>
                          <a:pt x="546" y="49"/>
                        </a:lnTo>
                        <a:lnTo>
                          <a:pt x="514" y="40"/>
                        </a:lnTo>
                        <a:lnTo>
                          <a:pt x="481" y="35"/>
                        </a:lnTo>
                        <a:lnTo>
                          <a:pt x="449" y="31"/>
                        </a:lnTo>
                        <a:lnTo>
                          <a:pt x="417" y="31"/>
                        </a:lnTo>
                        <a:lnTo>
                          <a:pt x="387" y="35"/>
                        </a:lnTo>
                        <a:lnTo>
                          <a:pt x="360" y="39"/>
                        </a:lnTo>
                        <a:lnTo>
                          <a:pt x="332" y="46"/>
                        </a:lnTo>
                        <a:lnTo>
                          <a:pt x="304" y="56"/>
                        </a:lnTo>
                        <a:lnTo>
                          <a:pt x="275" y="69"/>
                        </a:lnTo>
                        <a:lnTo>
                          <a:pt x="247" y="85"/>
                        </a:lnTo>
                        <a:lnTo>
                          <a:pt x="220" y="103"/>
                        </a:lnTo>
                        <a:lnTo>
                          <a:pt x="193" y="125"/>
                        </a:lnTo>
                        <a:lnTo>
                          <a:pt x="169" y="149"/>
                        </a:lnTo>
                        <a:lnTo>
                          <a:pt x="146" y="177"/>
                        </a:lnTo>
                        <a:lnTo>
                          <a:pt x="126" y="208"/>
                        </a:lnTo>
                        <a:lnTo>
                          <a:pt x="107" y="243"/>
                        </a:lnTo>
                        <a:lnTo>
                          <a:pt x="93" y="280"/>
                        </a:lnTo>
                        <a:lnTo>
                          <a:pt x="82" y="322"/>
                        </a:lnTo>
                        <a:lnTo>
                          <a:pt x="75" y="366"/>
                        </a:lnTo>
                        <a:lnTo>
                          <a:pt x="72" y="406"/>
                        </a:lnTo>
                        <a:lnTo>
                          <a:pt x="68" y="453"/>
                        </a:lnTo>
                        <a:lnTo>
                          <a:pt x="64" y="507"/>
                        </a:lnTo>
                        <a:lnTo>
                          <a:pt x="61" y="564"/>
                        </a:lnTo>
                        <a:lnTo>
                          <a:pt x="58" y="629"/>
                        </a:lnTo>
                        <a:lnTo>
                          <a:pt x="55" y="695"/>
                        </a:lnTo>
                        <a:lnTo>
                          <a:pt x="53" y="765"/>
                        </a:lnTo>
                        <a:lnTo>
                          <a:pt x="49" y="837"/>
                        </a:lnTo>
                        <a:lnTo>
                          <a:pt x="47" y="910"/>
                        </a:lnTo>
                        <a:lnTo>
                          <a:pt x="45" y="983"/>
                        </a:lnTo>
                        <a:lnTo>
                          <a:pt x="42" y="1056"/>
                        </a:lnTo>
                        <a:lnTo>
                          <a:pt x="40" y="1126"/>
                        </a:lnTo>
                        <a:lnTo>
                          <a:pt x="39" y="1194"/>
                        </a:lnTo>
                        <a:lnTo>
                          <a:pt x="37" y="1259"/>
                        </a:lnTo>
                        <a:lnTo>
                          <a:pt x="34" y="1319"/>
                        </a:lnTo>
                        <a:lnTo>
                          <a:pt x="33" y="1362"/>
                        </a:lnTo>
                        <a:lnTo>
                          <a:pt x="32" y="1401"/>
                        </a:lnTo>
                        <a:lnTo>
                          <a:pt x="31" y="1438"/>
                        </a:lnTo>
                        <a:lnTo>
                          <a:pt x="32" y="1483"/>
                        </a:lnTo>
                        <a:lnTo>
                          <a:pt x="37" y="1526"/>
                        </a:lnTo>
                        <a:lnTo>
                          <a:pt x="46" y="1564"/>
                        </a:lnTo>
                        <a:lnTo>
                          <a:pt x="58" y="1600"/>
                        </a:lnTo>
                        <a:lnTo>
                          <a:pt x="73" y="1632"/>
                        </a:lnTo>
                        <a:lnTo>
                          <a:pt x="91" y="1661"/>
                        </a:lnTo>
                        <a:lnTo>
                          <a:pt x="111" y="1688"/>
                        </a:lnTo>
                        <a:lnTo>
                          <a:pt x="133" y="1711"/>
                        </a:lnTo>
                        <a:lnTo>
                          <a:pt x="157" y="1733"/>
                        </a:lnTo>
                        <a:lnTo>
                          <a:pt x="183" y="1751"/>
                        </a:lnTo>
                        <a:lnTo>
                          <a:pt x="208" y="1767"/>
                        </a:lnTo>
                        <a:lnTo>
                          <a:pt x="234" y="1781"/>
                        </a:lnTo>
                        <a:lnTo>
                          <a:pt x="261" y="1794"/>
                        </a:lnTo>
                        <a:lnTo>
                          <a:pt x="287" y="1803"/>
                        </a:lnTo>
                        <a:lnTo>
                          <a:pt x="312" y="1812"/>
                        </a:lnTo>
                        <a:lnTo>
                          <a:pt x="338" y="1820"/>
                        </a:lnTo>
                        <a:lnTo>
                          <a:pt x="361" y="1825"/>
                        </a:lnTo>
                        <a:lnTo>
                          <a:pt x="354" y="1856"/>
                        </a:lnTo>
                        <a:lnTo>
                          <a:pt x="329" y="1850"/>
                        </a:lnTo>
                        <a:lnTo>
                          <a:pt x="304" y="1842"/>
                        </a:lnTo>
                        <a:lnTo>
                          <a:pt x="277" y="1834"/>
                        </a:lnTo>
                        <a:lnTo>
                          <a:pt x="250" y="1823"/>
                        </a:lnTo>
                        <a:lnTo>
                          <a:pt x="223" y="1811"/>
                        </a:lnTo>
                        <a:lnTo>
                          <a:pt x="196" y="1797"/>
                        </a:lnTo>
                        <a:lnTo>
                          <a:pt x="170" y="1781"/>
                        </a:lnTo>
                        <a:lnTo>
                          <a:pt x="144" y="1763"/>
                        </a:lnTo>
                        <a:lnTo>
                          <a:pt x="120" y="1742"/>
                        </a:lnTo>
                        <a:lnTo>
                          <a:pt x="97" y="1719"/>
                        </a:lnTo>
                        <a:lnTo>
                          <a:pt x="75" y="1694"/>
                        </a:lnTo>
                        <a:lnTo>
                          <a:pt x="56" y="1666"/>
                        </a:lnTo>
                        <a:lnTo>
                          <a:pt x="39" y="1635"/>
                        </a:lnTo>
                        <a:lnTo>
                          <a:pt x="25" y="1602"/>
                        </a:lnTo>
                        <a:lnTo>
                          <a:pt x="13" y="1565"/>
                        </a:lnTo>
                        <a:lnTo>
                          <a:pt x="5" y="1526"/>
                        </a:lnTo>
                        <a:lnTo>
                          <a:pt x="0" y="1483"/>
                        </a:lnTo>
                        <a:lnTo>
                          <a:pt x="0" y="1437"/>
                        </a:lnTo>
                        <a:lnTo>
                          <a:pt x="1" y="1400"/>
                        </a:lnTo>
                        <a:lnTo>
                          <a:pt x="2" y="1362"/>
                        </a:lnTo>
                        <a:lnTo>
                          <a:pt x="3" y="1319"/>
                        </a:lnTo>
                        <a:lnTo>
                          <a:pt x="5" y="1257"/>
                        </a:lnTo>
                        <a:lnTo>
                          <a:pt x="7" y="1193"/>
                        </a:lnTo>
                        <a:lnTo>
                          <a:pt x="9" y="1124"/>
                        </a:lnTo>
                        <a:lnTo>
                          <a:pt x="11" y="1054"/>
                        </a:lnTo>
                        <a:lnTo>
                          <a:pt x="13" y="982"/>
                        </a:lnTo>
                        <a:lnTo>
                          <a:pt x="16" y="909"/>
                        </a:lnTo>
                        <a:lnTo>
                          <a:pt x="18" y="836"/>
                        </a:lnTo>
                        <a:lnTo>
                          <a:pt x="22" y="764"/>
                        </a:lnTo>
                        <a:lnTo>
                          <a:pt x="24" y="693"/>
                        </a:lnTo>
                        <a:lnTo>
                          <a:pt x="27" y="627"/>
                        </a:lnTo>
                        <a:lnTo>
                          <a:pt x="30" y="562"/>
                        </a:lnTo>
                        <a:lnTo>
                          <a:pt x="33" y="503"/>
                        </a:lnTo>
                        <a:lnTo>
                          <a:pt x="37" y="450"/>
                        </a:lnTo>
                        <a:lnTo>
                          <a:pt x="40" y="403"/>
                        </a:lnTo>
                        <a:lnTo>
                          <a:pt x="44" y="363"/>
                        </a:lnTo>
                        <a:lnTo>
                          <a:pt x="51" y="318"/>
                        </a:lnTo>
                        <a:lnTo>
                          <a:pt x="61" y="276"/>
                        </a:lnTo>
                        <a:lnTo>
                          <a:pt x="75" y="237"/>
                        </a:lnTo>
                        <a:lnTo>
                          <a:pt x="92" y="202"/>
                        </a:lnTo>
                        <a:lnTo>
                          <a:pt x="112" y="170"/>
                        </a:lnTo>
                        <a:lnTo>
                          <a:pt x="134" y="141"/>
                        </a:lnTo>
                        <a:lnTo>
                          <a:pt x="159" y="114"/>
                        </a:lnTo>
                        <a:lnTo>
                          <a:pt x="185" y="91"/>
                        </a:lnTo>
                        <a:lnTo>
                          <a:pt x="211" y="70"/>
                        </a:lnTo>
                        <a:lnTo>
                          <a:pt x="239" y="53"/>
                        </a:lnTo>
                        <a:lnTo>
                          <a:pt x="268" y="38"/>
                        </a:lnTo>
                        <a:lnTo>
                          <a:pt x="296" y="25"/>
                        </a:lnTo>
                        <a:lnTo>
                          <a:pt x="325" y="15"/>
                        </a:lnTo>
                        <a:lnTo>
                          <a:pt x="353" y="8"/>
                        </a:lnTo>
                        <a:lnTo>
                          <a:pt x="384" y="3"/>
                        </a:lnTo>
                        <a:lnTo>
                          <a:pt x="416" y="0"/>
                        </a:lnTo>
                        <a:lnTo>
                          <a:pt x="450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381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" name="Freeform 2575"/>
                  <p:cNvSpPr>
                    <a:spLocks/>
                  </p:cNvSpPr>
                  <p:nvPr/>
                </p:nvSpPr>
                <p:spPr bwMode="auto">
                  <a:xfrm>
                    <a:off x="5122863" y="4284664"/>
                    <a:ext cx="212725" cy="141288"/>
                  </a:xfrm>
                  <a:custGeom>
                    <a:avLst/>
                    <a:gdLst>
                      <a:gd name="T0" fmla="*/ 62 w 267"/>
                      <a:gd name="T1" fmla="*/ 0 h 178"/>
                      <a:gd name="T2" fmla="*/ 104 w 267"/>
                      <a:gd name="T3" fmla="*/ 3 h 178"/>
                      <a:gd name="T4" fmla="*/ 146 w 267"/>
                      <a:gd name="T5" fmla="*/ 5 h 178"/>
                      <a:gd name="T6" fmla="*/ 188 w 267"/>
                      <a:gd name="T7" fmla="*/ 9 h 178"/>
                      <a:gd name="T8" fmla="*/ 220 w 267"/>
                      <a:gd name="T9" fmla="*/ 12 h 178"/>
                      <a:gd name="T10" fmla="*/ 234 w 267"/>
                      <a:gd name="T11" fmla="*/ 16 h 178"/>
                      <a:gd name="T12" fmla="*/ 247 w 267"/>
                      <a:gd name="T13" fmla="*/ 24 h 178"/>
                      <a:gd name="T14" fmla="*/ 257 w 267"/>
                      <a:gd name="T15" fmla="*/ 35 h 178"/>
                      <a:gd name="T16" fmla="*/ 264 w 267"/>
                      <a:gd name="T17" fmla="*/ 49 h 178"/>
                      <a:gd name="T18" fmla="*/ 267 w 267"/>
                      <a:gd name="T19" fmla="*/ 67 h 178"/>
                      <a:gd name="T20" fmla="*/ 266 w 267"/>
                      <a:gd name="T21" fmla="*/ 84 h 178"/>
                      <a:gd name="T22" fmla="*/ 262 w 267"/>
                      <a:gd name="T23" fmla="*/ 110 h 178"/>
                      <a:gd name="T24" fmla="*/ 254 w 267"/>
                      <a:gd name="T25" fmla="*/ 135 h 178"/>
                      <a:gd name="T26" fmla="*/ 249 w 267"/>
                      <a:gd name="T27" fmla="*/ 148 h 178"/>
                      <a:gd name="T28" fmla="*/ 240 w 267"/>
                      <a:gd name="T29" fmla="*/ 159 h 178"/>
                      <a:gd name="T30" fmla="*/ 231 w 267"/>
                      <a:gd name="T31" fmla="*/ 167 h 178"/>
                      <a:gd name="T32" fmla="*/ 217 w 267"/>
                      <a:gd name="T33" fmla="*/ 175 h 178"/>
                      <a:gd name="T34" fmla="*/ 201 w 267"/>
                      <a:gd name="T35" fmla="*/ 178 h 178"/>
                      <a:gd name="T36" fmla="*/ 186 w 267"/>
                      <a:gd name="T37" fmla="*/ 176 h 178"/>
                      <a:gd name="T38" fmla="*/ 155 w 267"/>
                      <a:gd name="T39" fmla="*/ 165 h 178"/>
                      <a:gd name="T40" fmla="*/ 33 w 267"/>
                      <a:gd name="T41" fmla="*/ 126 h 178"/>
                      <a:gd name="T42" fmla="*/ 22 w 267"/>
                      <a:gd name="T43" fmla="*/ 120 h 178"/>
                      <a:gd name="T44" fmla="*/ 12 w 267"/>
                      <a:gd name="T45" fmla="*/ 112 h 178"/>
                      <a:gd name="T46" fmla="*/ 3 w 267"/>
                      <a:gd name="T47" fmla="*/ 102 h 178"/>
                      <a:gd name="T48" fmla="*/ 0 w 267"/>
                      <a:gd name="T49" fmla="*/ 92 h 178"/>
                      <a:gd name="T50" fmla="*/ 10 w 267"/>
                      <a:gd name="T51" fmla="*/ 91 h 178"/>
                      <a:gd name="T52" fmla="*/ 18 w 267"/>
                      <a:gd name="T53" fmla="*/ 87 h 178"/>
                      <a:gd name="T54" fmla="*/ 26 w 267"/>
                      <a:gd name="T55" fmla="*/ 81 h 178"/>
                      <a:gd name="T56" fmla="*/ 30 w 267"/>
                      <a:gd name="T57" fmla="*/ 73 h 178"/>
                      <a:gd name="T58" fmla="*/ 36 w 267"/>
                      <a:gd name="T59" fmla="*/ 56 h 178"/>
                      <a:gd name="T60" fmla="*/ 39 w 267"/>
                      <a:gd name="T61" fmla="*/ 42 h 178"/>
                      <a:gd name="T62" fmla="*/ 39 w 267"/>
                      <a:gd name="T63" fmla="*/ 31 h 178"/>
                      <a:gd name="T64" fmla="*/ 38 w 267"/>
                      <a:gd name="T65" fmla="*/ 24 h 178"/>
                      <a:gd name="T66" fmla="*/ 36 w 267"/>
                      <a:gd name="T67" fmla="*/ 17 h 178"/>
                      <a:gd name="T68" fmla="*/ 31 w 267"/>
                      <a:gd name="T69" fmla="*/ 13 h 178"/>
                      <a:gd name="T70" fmla="*/ 27 w 267"/>
                      <a:gd name="T71" fmla="*/ 10 h 178"/>
                      <a:gd name="T72" fmla="*/ 31 w 267"/>
                      <a:gd name="T73" fmla="*/ 5 h 178"/>
                      <a:gd name="T74" fmla="*/ 38 w 267"/>
                      <a:gd name="T75" fmla="*/ 3 h 178"/>
                      <a:gd name="T76" fmla="*/ 47 w 267"/>
                      <a:gd name="T77" fmla="*/ 1 h 178"/>
                      <a:gd name="T78" fmla="*/ 62 w 267"/>
                      <a:gd name="T79" fmla="*/ 0 h 1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267" h="178">
                        <a:moveTo>
                          <a:pt x="62" y="0"/>
                        </a:moveTo>
                        <a:lnTo>
                          <a:pt x="104" y="3"/>
                        </a:lnTo>
                        <a:lnTo>
                          <a:pt x="146" y="5"/>
                        </a:lnTo>
                        <a:lnTo>
                          <a:pt x="188" y="9"/>
                        </a:lnTo>
                        <a:lnTo>
                          <a:pt x="220" y="12"/>
                        </a:lnTo>
                        <a:lnTo>
                          <a:pt x="234" y="16"/>
                        </a:lnTo>
                        <a:lnTo>
                          <a:pt x="247" y="24"/>
                        </a:lnTo>
                        <a:lnTo>
                          <a:pt x="257" y="35"/>
                        </a:lnTo>
                        <a:lnTo>
                          <a:pt x="264" y="49"/>
                        </a:lnTo>
                        <a:lnTo>
                          <a:pt x="267" y="67"/>
                        </a:lnTo>
                        <a:lnTo>
                          <a:pt x="266" y="84"/>
                        </a:lnTo>
                        <a:lnTo>
                          <a:pt x="262" y="110"/>
                        </a:lnTo>
                        <a:lnTo>
                          <a:pt x="254" y="135"/>
                        </a:lnTo>
                        <a:lnTo>
                          <a:pt x="249" y="148"/>
                        </a:lnTo>
                        <a:lnTo>
                          <a:pt x="240" y="159"/>
                        </a:lnTo>
                        <a:lnTo>
                          <a:pt x="231" y="167"/>
                        </a:lnTo>
                        <a:lnTo>
                          <a:pt x="217" y="175"/>
                        </a:lnTo>
                        <a:lnTo>
                          <a:pt x="201" y="178"/>
                        </a:lnTo>
                        <a:lnTo>
                          <a:pt x="186" y="176"/>
                        </a:lnTo>
                        <a:lnTo>
                          <a:pt x="155" y="165"/>
                        </a:lnTo>
                        <a:lnTo>
                          <a:pt x="33" y="126"/>
                        </a:lnTo>
                        <a:lnTo>
                          <a:pt x="22" y="120"/>
                        </a:lnTo>
                        <a:lnTo>
                          <a:pt x="12" y="112"/>
                        </a:lnTo>
                        <a:lnTo>
                          <a:pt x="3" y="102"/>
                        </a:lnTo>
                        <a:lnTo>
                          <a:pt x="0" y="92"/>
                        </a:lnTo>
                        <a:lnTo>
                          <a:pt x="10" y="91"/>
                        </a:lnTo>
                        <a:lnTo>
                          <a:pt x="18" y="87"/>
                        </a:lnTo>
                        <a:lnTo>
                          <a:pt x="26" y="81"/>
                        </a:lnTo>
                        <a:lnTo>
                          <a:pt x="30" y="73"/>
                        </a:lnTo>
                        <a:lnTo>
                          <a:pt x="36" y="56"/>
                        </a:lnTo>
                        <a:lnTo>
                          <a:pt x="39" y="42"/>
                        </a:lnTo>
                        <a:lnTo>
                          <a:pt x="39" y="31"/>
                        </a:lnTo>
                        <a:lnTo>
                          <a:pt x="38" y="24"/>
                        </a:lnTo>
                        <a:lnTo>
                          <a:pt x="36" y="17"/>
                        </a:lnTo>
                        <a:lnTo>
                          <a:pt x="31" y="13"/>
                        </a:lnTo>
                        <a:lnTo>
                          <a:pt x="27" y="10"/>
                        </a:lnTo>
                        <a:lnTo>
                          <a:pt x="31" y="5"/>
                        </a:lnTo>
                        <a:lnTo>
                          <a:pt x="38" y="3"/>
                        </a:lnTo>
                        <a:lnTo>
                          <a:pt x="47" y="1"/>
                        </a:lnTo>
                        <a:lnTo>
                          <a:pt x="6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Freeform 2572"/>
                  <p:cNvSpPr>
                    <a:spLocks/>
                  </p:cNvSpPr>
                  <p:nvPr/>
                </p:nvSpPr>
                <p:spPr bwMode="auto">
                  <a:xfrm>
                    <a:off x="5589588" y="4160839"/>
                    <a:ext cx="204788" cy="184150"/>
                  </a:xfrm>
                  <a:custGeom>
                    <a:avLst/>
                    <a:gdLst>
                      <a:gd name="T0" fmla="*/ 194 w 259"/>
                      <a:gd name="T1" fmla="*/ 0 h 232"/>
                      <a:gd name="T2" fmla="*/ 200 w 259"/>
                      <a:gd name="T3" fmla="*/ 3 h 232"/>
                      <a:gd name="T4" fmla="*/ 198 w 259"/>
                      <a:gd name="T5" fmla="*/ 8 h 232"/>
                      <a:gd name="T6" fmla="*/ 195 w 259"/>
                      <a:gd name="T7" fmla="*/ 13 h 232"/>
                      <a:gd name="T8" fmla="*/ 195 w 259"/>
                      <a:gd name="T9" fmla="*/ 20 h 232"/>
                      <a:gd name="T10" fmla="*/ 198 w 259"/>
                      <a:gd name="T11" fmla="*/ 28 h 232"/>
                      <a:gd name="T12" fmla="*/ 203 w 259"/>
                      <a:gd name="T13" fmla="*/ 37 h 232"/>
                      <a:gd name="T14" fmla="*/ 211 w 259"/>
                      <a:gd name="T15" fmla="*/ 49 h 232"/>
                      <a:gd name="T16" fmla="*/ 223 w 259"/>
                      <a:gd name="T17" fmla="*/ 62 h 232"/>
                      <a:gd name="T18" fmla="*/ 231 w 259"/>
                      <a:gd name="T19" fmla="*/ 67 h 232"/>
                      <a:gd name="T20" fmla="*/ 239 w 259"/>
                      <a:gd name="T21" fmla="*/ 70 h 232"/>
                      <a:gd name="T22" fmla="*/ 250 w 259"/>
                      <a:gd name="T23" fmla="*/ 70 h 232"/>
                      <a:gd name="T24" fmla="*/ 259 w 259"/>
                      <a:gd name="T25" fmla="*/ 67 h 232"/>
                      <a:gd name="T26" fmla="*/ 259 w 259"/>
                      <a:gd name="T27" fmla="*/ 78 h 232"/>
                      <a:gd name="T28" fmla="*/ 257 w 259"/>
                      <a:gd name="T29" fmla="*/ 90 h 232"/>
                      <a:gd name="T30" fmla="*/ 250 w 259"/>
                      <a:gd name="T31" fmla="*/ 101 h 232"/>
                      <a:gd name="T32" fmla="*/ 243 w 259"/>
                      <a:gd name="T33" fmla="*/ 111 h 232"/>
                      <a:gd name="T34" fmla="*/ 148 w 259"/>
                      <a:gd name="T35" fmla="*/ 198 h 232"/>
                      <a:gd name="T36" fmla="*/ 123 w 259"/>
                      <a:gd name="T37" fmla="*/ 219 h 232"/>
                      <a:gd name="T38" fmla="*/ 111 w 259"/>
                      <a:gd name="T39" fmla="*/ 228 h 232"/>
                      <a:gd name="T40" fmla="*/ 96 w 259"/>
                      <a:gd name="T41" fmla="*/ 232 h 232"/>
                      <a:gd name="T42" fmla="*/ 78 w 259"/>
                      <a:gd name="T43" fmla="*/ 231 h 232"/>
                      <a:gd name="T44" fmla="*/ 67 w 259"/>
                      <a:gd name="T45" fmla="*/ 227 h 232"/>
                      <a:gd name="T46" fmla="*/ 55 w 259"/>
                      <a:gd name="T47" fmla="*/ 220 h 232"/>
                      <a:gd name="T48" fmla="*/ 44 w 259"/>
                      <a:gd name="T49" fmla="*/ 211 h 232"/>
                      <a:gd name="T50" fmla="*/ 27 w 259"/>
                      <a:gd name="T51" fmla="*/ 190 h 232"/>
                      <a:gd name="T52" fmla="*/ 12 w 259"/>
                      <a:gd name="T53" fmla="*/ 169 h 232"/>
                      <a:gd name="T54" fmla="*/ 4 w 259"/>
                      <a:gd name="T55" fmla="*/ 153 h 232"/>
                      <a:gd name="T56" fmla="*/ 0 w 259"/>
                      <a:gd name="T57" fmla="*/ 137 h 232"/>
                      <a:gd name="T58" fmla="*/ 1 w 259"/>
                      <a:gd name="T59" fmla="*/ 121 h 232"/>
                      <a:gd name="T60" fmla="*/ 5 w 259"/>
                      <a:gd name="T61" fmla="*/ 107 h 232"/>
                      <a:gd name="T62" fmla="*/ 14 w 259"/>
                      <a:gd name="T63" fmla="*/ 94 h 232"/>
                      <a:gd name="T64" fmla="*/ 25 w 259"/>
                      <a:gd name="T65" fmla="*/ 84 h 232"/>
                      <a:gd name="T66" fmla="*/ 53 w 259"/>
                      <a:gd name="T67" fmla="*/ 68 h 232"/>
                      <a:gd name="T68" fmla="*/ 108 w 259"/>
                      <a:gd name="T69" fmla="*/ 39 h 232"/>
                      <a:gd name="T70" fmla="*/ 164 w 259"/>
                      <a:gd name="T71" fmla="*/ 9 h 232"/>
                      <a:gd name="T72" fmla="*/ 177 w 259"/>
                      <a:gd name="T73" fmla="*/ 4 h 232"/>
                      <a:gd name="T74" fmla="*/ 187 w 259"/>
                      <a:gd name="T75" fmla="*/ 0 h 232"/>
                      <a:gd name="T76" fmla="*/ 194 w 259"/>
                      <a:gd name="T77" fmla="*/ 0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59" h="232">
                        <a:moveTo>
                          <a:pt x="194" y="0"/>
                        </a:moveTo>
                        <a:lnTo>
                          <a:pt x="200" y="3"/>
                        </a:lnTo>
                        <a:lnTo>
                          <a:pt x="198" y="8"/>
                        </a:lnTo>
                        <a:lnTo>
                          <a:pt x="195" y="13"/>
                        </a:lnTo>
                        <a:lnTo>
                          <a:pt x="195" y="20"/>
                        </a:lnTo>
                        <a:lnTo>
                          <a:pt x="198" y="28"/>
                        </a:lnTo>
                        <a:lnTo>
                          <a:pt x="203" y="37"/>
                        </a:lnTo>
                        <a:lnTo>
                          <a:pt x="211" y="49"/>
                        </a:lnTo>
                        <a:lnTo>
                          <a:pt x="223" y="62"/>
                        </a:lnTo>
                        <a:lnTo>
                          <a:pt x="231" y="67"/>
                        </a:lnTo>
                        <a:lnTo>
                          <a:pt x="239" y="70"/>
                        </a:lnTo>
                        <a:lnTo>
                          <a:pt x="250" y="70"/>
                        </a:lnTo>
                        <a:lnTo>
                          <a:pt x="259" y="67"/>
                        </a:lnTo>
                        <a:lnTo>
                          <a:pt x="259" y="78"/>
                        </a:lnTo>
                        <a:lnTo>
                          <a:pt x="257" y="90"/>
                        </a:lnTo>
                        <a:lnTo>
                          <a:pt x="250" y="101"/>
                        </a:lnTo>
                        <a:lnTo>
                          <a:pt x="243" y="111"/>
                        </a:lnTo>
                        <a:lnTo>
                          <a:pt x="148" y="198"/>
                        </a:lnTo>
                        <a:lnTo>
                          <a:pt x="123" y="219"/>
                        </a:lnTo>
                        <a:lnTo>
                          <a:pt x="111" y="228"/>
                        </a:lnTo>
                        <a:lnTo>
                          <a:pt x="96" y="232"/>
                        </a:lnTo>
                        <a:lnTo>
                          <a:pt x="78" y="231"/>
                        </a:lnTo>
                        <a:lnTo>
                          <a:pt x="67" y="227"/>
                        </a:lnTo>
                        <a:lnTo>
                          <a:pt x="55" y="220"/>
                        </a:lnTo>
                        <a:lnTo>
                          <a:pt x="44" y="211"/>
                        </a:lnTo>
                        <a:lnTo>
                          <a:pt x="27" y="190"/>
                        </a:lnTo>
                        <a:lnTo>
                          <a:pt x="12" y="169"/>
                        </a:lnTo>
                        <a:lnTo>
                          <a:pt x="4" y="153"/>
                        </a:lnTo>
                        <a:lnTo>
                          <a:pt x="0" y="137"/>
                        </a:lnTo>
                        <a:lnTo>
                          <a:pt x="1" y="121"/>
                        </a:lnTo>
                        <a:lnTo>
                          <a:pt x="5" y="107"/>
                        </a:lnTo>
                        <a:lnTo>
                          <a:pt x="14" y="94"/>
                        </a:lnTo>
                        <a:lnTo>
                          <a:pt x="25" y="84"/>
                        </a:lnTo>
                        <a:lnTo>
                          <a:pt x="53" y="68"/>
                        </a:lnTo>
                        <a:lnTo>
                          <a:pt x="108" y="39"/>
                        </a:lnTo>
                        <a:lnTo>
                          <a:pt x="164" y="9"/>
                        </a:lnTo>
                        <a:lnTo>
                          <a:pt x="177" y="4"/>
                        </a:lnTo>
                        <a:lnTo>
                          <a:pt x="187" y="0"/>
                        </a:lnTo>
                        <a:lnTo>
                          <a:pt x="19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213" name="Group 14"/>
          <p:cNvGrpSpPr>
            <a:grpSpLocks noChangeAspect="1"/>
          </p:cNvGrpSpPr>
          <p:nvPr/>
        </p:nvGrpSpPr>
        <p:grpSpPr>
          <a:xfrm>
            <a:off x="3065555" y="5513931"/>
            <a:ext cx="686545" cy="729122"/>
            <a:chOff x="2257545" y="1159137"/>
            <a:chExt cx="4772697" cy="5068662"/>
          </a:xfrm>
        </p:grpSpPr>
        <p:pic>
          <p:nvPicPr>
            <p:cNvPr id="214" name="Picture 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32" t="25428" r="1432" b="25810"/>
            <a:stretch/>
          </p:blipFill>
          <p:spPr>
            <a:xfrm>
              <a:off x="2257545" y="5529891"/>
              <a:ext cx="3808501" cy="697908"/>
            </a:xfrm>
            <a:prstGeom prst="rect">
              <a:avLst/>
            </a:prstGeom>
          </p:spPr>
        </p:pic>
        <p:grpSp>
          <p:nvGrpSpPr>
            <p:cNvPr id="215" name="Group 13"/>
            <p:cNvGrpSpPr/>
            <p:nvPr/>
          </p:nvGrpSpPr>
          <p:grpSpPr>
            <a:xfrm>
              <a:off x="2335327" y="1159137"/>
              <a:ext cx="4694915" cy="4785041"/>
              <a:chOff x="2335327" y="1159137"/>
              <a:chExt cx="4694915" cy="4785041"/>
            </a:xfrm>
          </p:grpSpPr>
          <p:grpSp>
            <p:nvGrpSpPr>
              <p:cNvPr id="216" name="Group 12"/>
              <p:cNvGrpSpPr/>
              <p:nvPr/>
            </p:nvGrpSpPr>
            <p:grpSpPr>
              <a:xfrm>
                <a:off x="2689833" y="1325696"/>
                <a:ext cx="3147231" cy="4618482"/>
                <a:chOff x="2689833" y="1325696"/>
                <a:chExt cx="3147231" cy="4618482"/>
              </a:xfrm>
            </p:grpSpPr>
            <p:sp>
              <p:nvSpPr>
                <p:cNvPr id="259" name="Freeform 2010"/>
                <p:cNvSpPr>
                  <a:spLocks/>
                </p:cNvSpPr>
                <p:nvPr/>
              </p:nvSpPr>
              <p:spPr bwMode="auto">
                <a:xfrm>
                  <a:off x="2689833" y="1380290"/>
                  <a:ext cx="3147231" cy="4563888"/>
                </a:xfrm>
                <a:custGeom>
                  <a:avLst/>
                  <a:gdLst>
                    <a:gd name="T0" fmla="*/ 46 w 2307"/>
                    <a:gd name="T1" fmla="*/ 0 h 3344"/>
                    <a:gd name="T2" fmla="*/ 2262 w 2307"/>
                    <a:gd name="T3" fmla="*/ 0 h 3344"/>
                    <a:gd name="T4" fmla="*/ 2276 w 2307"/>
                    <a:gd name="T5" fmla="*/ 2 h 3344"/>
                    <a:gd name="T6" fmla="*/ 2289 w 2307"/>
                    <a:gd name="T7" fmla="*/ 9 h 3344"/>
                    <a:gd name="T8" fmla="*/ 2298 w 2307"/>
                    <a:gd name="T9" fmla="*/ 19 h 3344"/>
                    <a:gd name="T10" fmla="*/ 2305 w 2307"/>
                    <a:gd name="T11" fmla="*/ 31 h 3344"/>
                    <a:gd name="T12" fmla="*/ 2307 w 2307"/>
                    <a:gd name="T13" fmla="*/ 45 h 3344"/>
                    <a:gd name="T14" fmla="*/ 2307 w 2307"/>
                    <a:gd name="T15" fmla="*/ 3299 h 3344"/>
                    <a:gd name="T16" fmla="*/ 2305 w 2307"/>
                    <a:gd name="T17" fmla="*/ 3313 h 3344"/>
                    <a:gd name="T18" fmla="*/ 2298 w 2307"/>
                    <a:gd name="T19" fmla="*/ 3326 h 3344"/>
                    <a:gd name="T20" fmla="*/ 2289 w 2307"/>
                    <a:gd name="T21" fmla="*/ 3335 h 3344"/>
                    <a:gd name="T22" fmla="*/ 2276 w 2307"/>
                    <a:gd name="T23" fmla="*/ 3342 h 3344"/>
                    <a:gd name="T24" fmla="*/ 2262 w 2307"/>
                    <a:gd name="T25" fmla="*/ 3344 h 3344"/>
                    <a:gd name="T26" fmla="*/ 46 w 2307"/>
                    <a:gd name="T27" fmla="*/ 3344 h 3344"/>
                    <a:gd name="T28" fmla="*/ 31 w 2307"/>
                    <a:gd name="T29" fmla="*/ 3342 h 3344"/>
                    <a:gd name="T30" fmla="*/ 19 w 2307"/>
                    <a:gd name="T31" fmla="*/ 3335 h 3344"/>
                    <a:gd name="T32" fmla="*/ 9 w 2307"/>
                    <a:gd name="T33" fmla="*/ 3326 h 3344"/>
                    <a:gd name="T34" fmla="*/ 2 w 2307"/>
                    <a:gd name="T35" fmla="*/ 3313 h 3344"/>
                    <a:gd name="T36" fmla="*/ 0 w 2307"/>
                    <a:gd name="T37" fmla="*/ 3299 h 3344"/>
                    <a:gd name="T38" fmla="*/ 0 w 2307"/>
                    <a:gd name="T39" fmla="*/ 45 h 3344"/>
                    <a:gd name="T40" fmla="*/ 2 w 2307"/>
                    <a:gd name="T41" fmla="*/ 31 h 3344"/>
                    <a:gd name="T42" fmla="*/ 9 w 2307"/>
                    <a:gd name="T43" fmla="*/ 19 h 3344"/>
                    <a:gd name="T44" fmla="*/ 19 w 2307"/>
                    <a:gd name="T45" fmla="*/ 9 h 3344"/>
                    <a:gd name="T46" fmla="*/ 31 w 2307"/>
                    <a:gd name="T47" fmla="*/ 2 h 3344"/>
                    <a:gd name="T48" fmla="*/ 46 w 2307"/>
                    <a:gd name="T49" fmla="*/ 0 h 3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307" h="3344">
                      <a:moveTo>
                        <a:pt x="46" y="0"/>
                      </a:moveTo>
                      <a:lnTo>
                        <a:pt x="2262" y="0"/>
                      </a:lnTo>
                      <a:lnTo>
                        <a:pt x="2276" y="2"/>
                      </a:lnTo>
                      <a:lnTo>
                        <a:pt x="2289" y="9"/>
                      </a:lnTo>
                      <a:lnTo>
                        <a:pt x="2298" y="19"/>
                      </a:lnTo>
                      <a:lnTo>
                        <a:pt x="2305" y="31"/>
                      </a:lnTo>
                      <a:lnTo>
                        <a:pt x="2307" y="45"/>
                      </a:lnTo>
                      <a:lnTo>
                        <a:pt x="2307" y="3299"/>
                      </a:lnTo>
                      <a:lnTo>
                        <a:pt x="2305" y="3313"/>
                      </a:lnTo>
                      <a:lnTo>
                        <a:pt x="2298" y="3326"/>
                      </a:lnTo>
                      <a:lnTo>
                        <a:pt x="2289" y="3335"/>
                      </a:lnTo>
                      <a:lnTo>
                        <a:pt x="2276" y="3342"/>
                      </a:lnTo>
                      <a:lnTo>
                        <a:pt x="2262" y="3344"/>
                      </a:lnTo>
                      <a:lnTo>
                        <a:pt x="46" y="3344"/>
                      </a:lnTo>
                      <a:lnTo>
                        <a:pt x="31" y="3342"/>
                      </a:lnTo>
                      <a:lnTo>
                        <a:pt x="19" y="3335"/>
                      </a:lnTo>
                      <a:lnTo>
                        <a:pt x="9" y="3326"/>
                      </a:lnTo>
                      <a:lnTo>
                        <a:pt x="2" y="3313"/>
                      </a:lnTo>
                      <a:lnTo>
                        <a:pt x="0" y="3299"/>
                      </a:lnTo>
                      <a:lnTo>
                        <a:pt x="0" y="45"/>
                      </a:lnTo>
                      <a:lnTo>
                        <a:pt x="2" y="31"/>
                      </a:lnTo>
                      <a:lnTo>
                        <a:pt x="9" y="19"/>
                      </a:lnTo>
                      <a:lnTo>
                        <a:pt x="19" y="9"/>
                      </a:lnTo>
                      <a:lnTo>
                        <a:pt x="31" y="2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BA9573">
                    <a:lumMod val="50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Freeform 2578"/>
                <p:cNvSpPr>
                  <a:spLocks/>
                </p:cNvSpPr>
                <p:nvPr/>
              </p:nvSpPr>
              <p:spPr bwMode="auto">
                <a:xfrm>
                  <a:off x="2703480" y="1393937"/>
                  <a:ext cx="657835" cy="679671"/>
                </a:xfrm>
                <a:custGeom>
                  <a:avLst/>
                  <a:gdLst>
                    <a:gd name="T0" fmla="*/ 36 w 483"/>
                    <a:gd name="T1" fmla="*/ 0 h 499"/>
                    <a:gd name="T2" fmla="*/ 483 w 483"/>
                    <a:gd name="T3" fmla="*/ 0 h 499"/>
                    <a:gd name="T4" fmla="*/ 465 w 483"/>
                    <a:gd name="T5" fmla="*/ 48 h 499"/>
                    <a:gd name="T6" fmla="*/ 445 w 483"/>
                    <a:gd name="T7" fmla="*/ 94 h 499"/>
                    <a:gd name="T8" fmla="*/ 419 w 483"/>
                    <a:gd name="T9" fmla="*/ 137 h 499"/>
                    <a:gd name="T10" fmla="*/ 391 w 483"/>
                    <a:gd name="T11" fmla="*/ 178 h 499"/>
                    <a:gd name="T12" fmla="*/ 359 w 483"/>
                    <a:gd name="T13" fmla="*/ 217 h 499"/>
                    <a:gd name="T14" fmla="*/ 325 w 483"/>
                    <a:gd name="T15" fmla="*/ 253 h 499"/>
                    <a:gd name="T16" fmla="*/ 288 w 483"/>
                    <a:gd name="T17" fmla="*/ 287 h 499"/>
                    <a:gd name="T18" fmla="*/ 250 w 483"/>
                    <a:gd name="T19" fmla="*/ 321 h 499"/>
                    <a:gd name="T20" fmla="*/ 210 w 483"/>
                    <a:gd name="T21" fmla="*/ 352 h 499"/>
                    <a:gd name="T22" fmla="*/ 168 w 483"/>
                    <a:gd name="T23" fmla="*/ 383 h 499"/>
                    <a:gd name="T24" fmla="*/ 126 w 483"/>
                    <a:gd name="T25" fmla="*/ 413 h 499"/>
                    <a:gd name="T26" fmla="*/ 85 w 483"/>
                    <a:gd name="T27" fmla="*/ 442 h 499"/>
                    <a:gd name="T28" fmla="*/ 42 w 483"/>
                    <a:gd name="T29" fmla="*/ 471 h 499"/>
                    <a:gd name="T30" fmla="*/ 0 w 483"/>
                    <a:gd name="T31" fmla="*/ 499 h 499"/>
                    <a:gd name="T32" fmla="*/ 0 w 483"/>
                    <a:gd name="T33" fmla="*/ 35 h 499"/>
                    <a:gd name="T34" fmla="*/ 2 w 483"/>
                    <a:gd name="T35" fmla="*/ 21 h 499"/>
                    <a:gd name="T36" fmla="*/ 11 w 483"/>
                    <a:gd name="T37" fmla="*/ 11 h 499"/>
                    <a:gd name="T38" fmla="*/ 21 w 483"/>
                    <a:gd name="T39" fmla="*/ 2 h 499"/>
                    <a:gd name="T40" fmla="*/ 36 w 483"/>
                    <a:gd name="T41" fmla="*/ 0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83" h="499">
                      <a:moveTo>
                        <a:pt x="36" y="0"/>
                      </a:moveTo>
                      <a:lnTo>
                        <a:pt x="483" y="0"/>
                      </a:lnTo>
                      <a:lnTo>
                        <a:pt x="465" y="48"/>
                      </a:lnTo>
                      <a:lnTo>
                        <a:pt x="445" y="94"/>
                      </a:lnTo>
                      <a:lnTo>
                        <a:pt x="419" y="137"/>
                      </a:lnTo>
                      <a:lnTo>
                        <a:pt x="391" y="178"/>
                      </a:lnTo>
                      <a:lnTo>
                        <a:pt x="359" y="217"/>
                      </a:lnTo>
                      <a:lnTo>
                        <a:pt x="325" y="253"/>
                      </a:lnTo>
                      <a:lnTo>
                        <a:pt x="288" y="287"/>
                      </a:lnTo>
                      <a:lnTo>
                        <a:pt x="250" y="321"/>
                      </a:lnTo>
                      <a:lnTo>
                        <a:pt x="210" y="352"/>
                      </a:lnTo>
                      <a:lnTo>
                        <a:pt x="168" y="383"/>
                      </a:lnTo>
                      <a:lnTo>
                        <a:pt x="126" y="413"/>
                      </a:lnTo>
                      <a:lnTo>
                        <a:pt x="85" y="442"/>
                      </a:lnTo>
                      <a:lnTo>
                        <a:pt x="42" y="471"/>
                      </a:lnTo>
                      <a:lnTo>
                        <a:pt x="0" y="499"/>
                      </a:lnTo>
                      <a:lnTo>
                        <a:pt x="0" y="35"/>
                      </a:lnTo>
                      <a:lnTo>
                        <a:pt x="2" y="21"/>
                      </a:lnTo>
                      <a:lnTo>
                        <a:pt x="11" y="11"/>
                      </a:lnTo>
                      <a:lnTo>
                        <a:pt x="21" y="2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555555"/>
                </a:solidFill>
                <a:ln w="0">
                  <a:solidFill>
                    <a:srgbClr val="555555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Freeform 2011"/>
                <p:cNvSpPr>
                  <a:spLocks/>
                </p:cNvSpPr>
                <p:nvPr/>
              </p:nvSpPr>
              <p:spPr bwMode="auto">
                <a:xfrm>
                  <a:off x="2697546" y="1393031"/>
                  <a:ext cx="3128594" cy="4542954"/>
                </a:xfrm>
                <a:custGeom>
                  <a:avLst/>
                  <a:gdLst>
                    <a:gd name="T0" fmla="*/ 36 w 2288"/>
                    <a:gd name="T1" fmla="*/ 0 h 3325"/>
                    <a:gd name="T2" fmla="*/ 2252 w 2288"/>
                    <a:gd name="T3" fmla="*/ 0 h 3325"/>
                    <a:gd name="T4" fmla="*/ 2266 w 2288"/>
                    <a:gd name="T5" fmla="*/ 2 h 3325"/>
                    <a:gd name="T6" fmla="*/ 2278 w 2288"/>
                    <a:gd name="T7" fmla="*/ 11 h 3325"/>
                    <a:gd name="T8" fmla="*/ 2285 w 2288"/>
                    <a:gd name="T9" fmla="*/ 21 h 3325"/>
                    <a:gd name="T10" fmla="*/ 2288 w 2288"/>
                    <a:gd name="T11" fmla="*/ 35 h 3325"/>
                    <a:gd name="T12" fmla="*/ 2288 w 2288"/>
                    <a:gd name="T13" fmla="*/ 3289 h 3325"/>
                    <a:gd name="T14" fmla="*/ 2285 w 2288"/>
                    <a:gd name="T15" fmla="*/ 3303 h 3325"/>
                    <a:gd name="T16" fmla="*/ 2278 w 2288"/>
                    <a:gd name="T17" fmla="*/ 3315 h 3325"/>
                    <a:gd name="T18" fmla="*/ 2266 w 2288"/>
                    <a:gd name="T19" fmla="*/ 3322 h 3325"/>
                    <a:gd name="T20" fmla="*/ 2252 w 2288"/>
                    <a:gd name="T21" fmla="*/ 3325 h 3325"/>
                    <a:gd name="T22" fmla="*/ 36 w 2288"/>
                    <a:gd name="T23" fmla="*/ 3325 h 3325"/>
                    <a:gd name="T24" fmla="*/ 21 w 2288"/>
                    <a:gd name="T25" fmla="*/ 3322 h 3325"/>
                    <a:gd name="T26" fmla="*/ 11 w 2288"/>
                    <a:gd name="T27" fmla="*/ 3315 h 3325"/>
                    <a:gd name="T28" fmla="*/ 2 w 2288"/>
                    <a:gd name="T29" fmla="*/ 3303 h 3325"/>
                    <a:gd name="T30" fmla="*/ 0 w 2288"/>
                    <a:gd name="T31" fmla="*/ 3289 h 3325"/>
                    <a:gd name="T32" fmla="*/ 0 w 2288"/>
                    <a:gd name="T33" fmla="*/ 35 h 3325"/>
                    <a:gd name="T34" fmla="*/ 2 w 2288"/>
                    <a:gd name="T35" fmla="*/ 21 h 3325"/>
                    <a:gd name="T36" fmla="*/ 11 w 2288"/>
                    <a:gd name="T37" fmla="*/ 11 h 3325"/>
                    <a:gd name="T38" fmla="*/ 21 w 2288"/>
                    <a:gd name="T39" fmla="*/ 2 h 3325"/>
                    <a:gd name="T40" fmla="*/ 36 w 2288"/>
                    <a:gd name="T41" fmla="*/ 0 h 3325"/>
                    <a:gd name="connsiteX0" fmla="*/ 157 w 10000"/>
                    <a:gd name="connsiteY0" fmla="*/ 0 h 10639"/>
                    <a:gd name="connsiteX1" fmla="*/ 9843 w 10000"/>
                    <a:gd name="connsiteY1" fmla="*/ 0 h 10639"/>
                    <a:gd name="connsiteX2" fmla="*/ 9904 w 10000"/>
                    <a:gd name="connsiteY2" fmla="*/ 6 h 10639"/>
                    <a:gd name="connsiteX3" fmla="*/ 9956 w 10000"/>
                    <a:gd name="connsiteY3" fmla="*/ 33 h 10639"/>
                    <a:gd name="connsiteX4" fmla="*/ 9987 w 10000"/>
                    <a:gd name="connsiteY4" fmla="*/ 63 h 10639"/>
                    <a:gd name="connsiteX5" fmla="*/ 10000 w 10000"/>
                    <a:gd name="connsiteY5" fmla="*/ 105 h 10639"/>
                    <a:gd name="connsiteX6" fmla="*/ 10000 w 10000"/>
                    <a:gd name="connsiteY6" fmla="*/ 9892 h 10639"/>
                    <a:gd name="connsiteX7" fmla="*/ 9956 w 10000"/>
                    <a:gd name="connsiteY7" fmla="*/ 9970 h 10639"/>
                    <a:gd name="connsiteX8" fmla="*/ 9904 w 10000"/>
                    <a:gd name="connsiteY8" fmla="*/ 9991 h 10639"/>
                    <a:gd name="connsiteX9" fmla="*/ 9843 w 10000"/>
                    <a:gd name="connsiteY9" fmla="*/ 10000 h 10639"/>
                    <a:gd name="connsiteX10" fmla="*/ 157 w 10000"/>
                    <a:gd name="connsiteY10" fmla="*/ 10000 h 10639"/>
                    <a:gd name="connsiteX11" fmla="*/ 92 w 10000"/>
                    <a:gd name="connsiteY11" fmla="*/ 9991 h 10639"/>
                    <a:gd name="connsiteX12" fmla="*/ 48 w 10000"/>
                    <a:gd name="connsiteY12" fmla="*/ 9970 h 10639"/>
                    <a:gd name="connsiteX13" fmla="*/ 9 w 10000"/>
                    <a:gd name="connsiteY13" fmla="*/ 9934 h 10639"/>
                    <a:gd name="connsiteX14" fmla="*/ 0 w 10000"/>
                    <a:gd name="connsiteY14" fmla="*/ 9892 h 10639"/>
                    <a:gd name="connsiteX15" fmla="*/ 0 w 10000"/>
                    <a:gd name="connsiteY15" fmla="*/ 105 h 10639"/>
                    <a:gd name="connsiteX16" fmla="*/ 9 w 10000"/>
                    <a:gd name="connsiteY16" fmla="*/ 63 h 10639"/>
                    <a:gd name="connsiteX17" fmla="*/ 48 w 10000"/>
                    <a:gd name="connsiteY17" fmla="*/ 33 h 10639"/>
                    <a:gd name="connsiteX18" fmla="*/ 92 w 10000"/>
                    <a:gd name="connsiteY18" fmla="*/ 6 h 10639"/>
                    <a:gd name="connsiteX19" fmla="*/ 157 w 10000"/>
                    <a:gd name="connsiteY19" fmla="*/ 0 h 10639"/>
                    <a:gd name="connsiteX0" fmla="*/ 157 w 10000"/>
                    <a:gd name="connsiteY0" fmla="*/ 0 h 10646"/>
                    <a:gd name="connsiteX1" fmla="*/ 9843 w 10000"/>
                    <a:gd name="connsiteY1" fmla="*/ 0 h 10646"/>
                    <a:gd name="connsiteX2" fmla="*/ 9904 w 10000"/>
                    <a:gd name="connsiteY2" fmla="*/ 6 h 10646"/>
                    <a:gd name="connsiteX3" fmla="*/ 9956 w 10000"/>
                    <a:gd name="connsiteY3" fmla="*/ 33 h 10646"/>
                    <a:gd name="connsiteX4" fmla="*/ 9987 w 10000"/>
                    <a:gd name="connsiteY4" fmla="*/ 63 h 10646"/>
                    <a:gd name="connsiteX5" fmla="*/ 10000 w 10000"/>
                    <a:gd name="connsiteY5" fmla="*/ 105 h 10646"/>
                    <a:gd name="connsiteX6" fmla="*/ 10000 w 10000"/>
                    <a:gd name="connsiteY6" fmla="*/ 9892 h 10646"/>
                    <a:gd name="connsiteX7" fmla="*/ 9904 w 10000"/>
                    <a:gd name="connsiteY7" fmla="*/ 9991 h 10646"/>
                    <a:gd name="connsiteX8" fmla="*/ 9843 w 10000"/>
                    <a:gd name="connsiteY8" fmla="*/ 10000 h 10646"/>
                    <a:gd name="connsiteX9" fmla="*/ 157 w 10000"/>
                    <a:gd name="connsiteY9" fmla="*/ 10000 h 10646"/>
                    <a:gd name="connsiteX10" fmla="*/ 92 w 10000"/>
                    <a:gd name="connsiteY10" fmla="*/ 9991 h 10646"/>
                    <a:gd name="connsiteX11" fmla="*/ 48 w 10000"/>
                    <a:gd name="connsiteY11" fmla="*/ 9970 h 10646"/>
                    <a:gd name="connsiteX12" fmla="*/ 9 w 10000"/>
                    <a:gd name="connsiteY12" fmla="*/ 9934 h 10646"/>
                    <a:gd name="connsiteX13" fmla="*/ 0 w 10000"/>
                    <a:gd name="connsiteY13" fmla="*/ 9892 h 10646"/>
                    <a:gd name="connsiteX14" fmla="*/ 0 w 10000"/>
                    <a:gd name="connsiteY14" fmla="*/ 105 h 10646"/>
                    <a:gd name="connsiteX15" fmla="*/ 9 w 10000"/>
                    <a:gd name="connsiteY15" fmla="*/ 63 h 10646"/>
                    <a:gd name="connsiteX16" fmla="*/ 48 w 10000"/>
                    <a:gd name="connsiteY16" fmla="*/ 33 h 10646"/>
                    <a:gd name="connsiteX17" fmla="*/ 92 w 10000"/>
                    <a:gd name="connsiteY17" fmla="*/ 6 h 10646"/>
                    <a:gd name="connsiteX18" fmla="*/ 157 w 10000"/>
                    <a:gd name="connsiteY18" fmla="*/ 0 h 10646"/>
                    <a:gd name="connsiteX0" fmla="*/ 157 w 10608"/>
                    <a:gd name="connsiteY0" fmla="*/ 0 h 10649"/>
                    <a:gd name="connsiteX1" fmla="*/ 9843 w 10608"/>
                    <a:gd name="connsiteY1" fmla="*/ 0 h 10649"/>
                    <a:gd name="connsiteX2" fmla="*/ 9904 w 10608"/>
                    <a:gd name="connsiteY2" fmla="*/ 6 h 10649"/>
                    <a:gd name="connsiteX3" fmla="*/ 9956 w 10608"/>
                    <a:gd name="connsiteY3" fmla="*/ 33 h 10649"/>
                    <a:gd name="connsiteX4" fmla="*/ 9987 w 10608"/>
                    <a:gd name="connsiteY4" fmla="*/ 63 h 10649"/>
                    <a:gd name="connsiteX5" fmla="*/ 10000 w 10608"/>
                    <a:gd name="connsiteY5" fmla="*/ 105 h 10649"/>
                    <a:gd name="connsiteX6" fmla="*/ 10000 w 10608"/>
                    <a:gd name="connsiteY6" fmla="*/ 9892 h 10649"/>
                    <a:gd name="connsiteX7" fmla="*/ 9843 w 10608"/>
                    <a:gd name="connsiteY7" fmla="*/ 10000 h 10649"/>
                    <a:gd name="connsiteX8" fmla="*/ 157 w 10608"/>
                    <a:gd name="connsiteY8" fmla="*/ 10000 h 10649"/>
                    <a:gd name="connsiteX9" fmla="*/ 92 w 10608"/>
                    <a:gd name="connsiteY9" fmla="*/ 9991 h 10649"/>
                    <a:gd name="connsiteX10" fmla="*/ 48 w 10608"/>
                    <a:gd name="connsiteY10" fmla="*/ 9970 h 10649"/>
                    <a:gd name="connsiteX11" fmla="*/ 9 w 10608"/>
                    <a:gd name="connsiteY11" fmla="*/ 9934 h 10649"/>
                    <a:gd name="connsiteX12" fmla="*/ 0 w 10608"/>
                    <a:gd name="connsiteY12" fmla="*/ 9892 h 10649"/>
                    <a:gd name="connsiteX13" fmla="*/ 0 w 10608"/>
                    <a:gd name="connsiteY13" fmla="*/ 105 h 10649"/>
                    <a:gd name="connsiteX14" fmla="*/ 9 w 10608"/>
                    <a:gd name="connsiteY14" fmla="*/ 63 h 10649"/>
                    <a:gd name="connsiteX15" fmla="*/ 48 w 10608"/>
                    <a:gd name="connsiteY15" fmla="*/ 33 h 10649"/>
                    <a:gd name="connsiteX16" fmla="*/ 92 w 10608"/>
                    <a:gd name="connsiteY16" fmla="*/ 6 h 10649"/>
                    <a:gd name="connsiteX17" fmla="*/ 157 w 10608"/>
                    <a:gd name="connsiteY17" fmla="*/ 0 h 10649"/>
                    <a:gd name="connsiteX0" fmla="*/ 157 w 10000"/>
                    <a:gd name="connsiteY0" fmla="*/ 0 h 10573"/>
                    <a:gd name="connsiteX1" fmla="*/ 9843 w 10000"/>
                    <a:gd name="connsiteY1" fmla="*/ 0 h 10573"/>
                    <a:gd name="connsiteX2" fmla="*/ 9904 w 10000"/>
                    <a:gd name="connsiteY2" fmla="*/ 6 h 10573"/>
                    <a:gd name="connsiteX3" fmla="*/ 9956 w 10000"/>
                    <a:gd name="connsiteY3" fmla="*/ 33 h 10573"/>
                    <a:gd name="connsiteX4" fmla="*/ 9987 w 10000"/>
                    <a:gd name="connsiteY4" fmla="*/ 63 h 10573"/>
                    <a:gd name="connsiteX5" fmla="*/ 10000 w 10000"/>
                    <a:gd name="connsiteY5" fmla="*/ 105 h 10573"/>
                    <a:gd name="connsiteX6" fmla="*/ 10000 w 10000"/>
                    <a:gd name="connsiteY6" fmla="*/ 9892 h 10573"/>
                    <a:gd name="connsiteX7" fmla="*/ 9843 w 10000"/>
                    <a:gd name="connsiteY7" fmla="*/ 10000 h 10573"/>
                    <a:gd name="connsiteX8" fmla="*/ 157 w 10000"/>
                    <a:gd name="connsiteY8" fmla="*/ 10000 h 10573"/>
                    <a:gd name="connsiteX9" fmla="*/ 92 w 10000"/>
                    <a:gd name="connsiteY9" fmla="*/ 9991 h 10573"/>
                    <a:gd name="connsiteX10" fmla="*/ 48 w 10000"/>
                    <a:gd name="connsiteY10" fmla="*/ 9970 h 10573"/>
                    <a:gd name="connsiteX11" fmla="*/ 9 w 10000"/>
                    <a:gd name="connsiteY11" fmla="*/ 9934 h 10573"/>
                    <a:gd name="connsiteX12" fmla="*/ 0 w 10000"/>
                    <a:gd name="connsiteY12" fmla="*/ 9892 h 10573"/>
                    <a:gd name="connsiteX13" fmla="*/ 0 w 10000"/>
                    <a:gd name="connsiteY13" fmla="*/ 105 h 10573"/>
                    <a:gd name="connsiteX14" fmla="*/ 9 w 10000"/>
                    <a:gd name="connsiteY14" fmla="*/ 63 h 10573"/>
                    <a:gd name="connsiteX15" fmla="*/ 48 w 10000"/>
                    <a:gd name="connsiteY15" fmla="*/ 33 h 10573"/>
                    <a:gd name="connsiteX16" fmla="*/ 92 w 10000"/>
                    <a:gd name="connsiteY16" fmla="*/ 6 h 10573"/>
                    <a:gd name="connsiteX17" fmla="*/ 157 w 10000"/>
                    <a:gd name="connsiteY17" fmla="*/ 0 h 10573"/>
                    <a:gd name="connsiteX0" fmla="*/ 157 w 10031"/>
                    <a:gd name="connsiteY0" fmla="*/ 0 h 10213"/>
                    <a:gd name="connsiteX1" fmla="*/ 9843 w 10031"/>
                    <a:gd name="connsiteY1" fmla="*/ 0 h 10213"/>
                    <a:gd name="connsiteX2" fmla="*/ 9904 w 10031"/>
                    <a:gd name="connsiteY2" fmla="*/ 6 h 10213"/>
                    <a:gd name="connsiteX3" fmla="*/ 9956 w 10031"/>
                    <a:gd name="connsiteY3" fmla="*/ 33 h 10213"/>
                    <a:gd name="connsiteX4" fmla="*/ 9987 w 10031"/>
                    <a:gd name="connsiteY4" fmla="*/ 63 h 10213"/>
                    <a:gd name="connsiteX5" fmla="*/ 10000 w 10031"/>
                    <a:gd name="connsiteY5" fmla="*/ 105 h 10213"/>
                    <a:gd name="connsiteX6" fmla="*/ 10000 w 10031"/>
                    <a:gd name="connsiteY6" fmla="*/ 9892 h 10213"/>
                    <a:gd name="connsiteX7" fmla="*/ 9843 w 10031"/>
                    <a:gd name="connsiteY7" fmla="*/ 10000 h 10213"/>
                    <a:gd name="connsiteX8" fmla="*/ 157 w 10031"/>
                    <a:gd name="connsiteY8" fmla="*/ 10000 h 10213"/>
                    <a:gd name="connsiteX9" fmla="*/ 92 w 10031"/>
                    <a:gd name="connsiteY9" fmla="*/ 9991 h 10213"/>
                    <a:gd name="connsiteX10" fmla="*/ 48 w 10031"/>
                    <a:gd name="connsiteY10" fmla="*/ 9970 h 10213"/>
                    <a:gd name="connsiteX11" fmla="*/ 9 w 10031"/>
                    <a:gd name="connsiteY11" fmla="*/ 9934 h 10213"/>
                    <a:gd name="connsiteX12" fmla="*/ 0 w 10031"/>
                    <a:gd name="connsiteY12" fmla="*/ 9892 h 10213"/>
                    <a:gd name="connsiteX13" fmla="*/ 0 w 10031"/>
                    <a:gd name="connsiteY13" fmla="*/ 105 h 10213"/>
                    <a:gd name="connsiteX14" fmla="*/ 9 w 10031"/>
                    <a:gd name="connsiteY14" fmla="*/ 63 h 10213"/>
                    <a:gd name="connsiteX15" fmla="*/ 48 w 10031"/>
                    <a:gd name="connsiteY15" fmla="*/ 33 h 10213"/>
                    <a:gd name="connsiteX16" fmla="*/ 92 w 10031"/>
                    <a:gd name="connsiteY16" fmla="*/ 6 h 10213"/>
                    <a:gd name="connsiteX17" fmla="*/ 157 w 10031"/>
                    <a:gd name="connsiteY17" fmla="*/ 0 h 10213"/>
                    <a:gd name="connsiteX0" fmla="*/ 157 w 10028"/>
                    <a:gd name="connsiteY0" fmla="*/ 0 h 10175"/>
                    <a:gd name="connsiteX1" fmla="*/ 9843 w 10028"/>
                    <a:gd name="connsiteY1" fmla="*/ 0 h 10175"/>
                    <a:gd name="connsiteX2" fmla="*/ 9904 w 10028"/>
                    <a:gd name="connsiteY2" fmla="*/ 6 h 10175"/>
                    <a:gd name="connsiteX3" fmla="*/ 9956 w 10028"/>
                    <a:gd name="connsiteY3" fmla="*/ 33 h 10175"/>
                    <a:gd name="connsiteX4" fmla="*/ 9987 w 10028"/>
                    <a:gd name="connsiteY4" fmla="*/ 63 h 10175"/>
                    <a:gd name="connsiteX5" fmla="*/ 10000 w 10028"/>
                    <a:gd name="connsiteY5" fmla="*/ 105 h 10175"/>
                    <a:gd name="connsiteX6" fmla="*/ 10000 w 10028"/>
                    <a:gd name="connsiteY6" fmla="*/ 9892 h 10175"/>
                    <a:gd name="connsiteX7" fmla="*/ 9843 w 10028"/>
                    <a:gd name="connsiteY7" fmla="*/ 10000 h 10175"/>
                    <a:gd name="connsiteX8" fmla="*/ 157 w 10028"/>
                    <a:gd name="connsiteY8" fmla="*/ 10000 h 10175"/>
                    <a:gd name="connsiteX9" fmla="*/ 92 w 10028"/>
                    <a:gd name="connsiteY9" fmla="*/ 9991 h 10175"/>
                    <a:gd name="connsiteX10" fmla="*/ 48 w 10028"/>
                    <a:gd name="connsiteY10" fmla="*/ 9970 h 10175"/>
                    <a:gd name="connsiteX11" fmla="*/ 9 w 10028"/>
                    <a:gd name="connsiteY11" fmla="*/ 9934 h 10175"/>
                    <a:gd name="connsiteX12" fmla="*/ 0 w 10028"/>
                    <a:gd name="connsiteY12" fmla="*/ 9892 h 10175"/>
                    <a:gd name="connsiteX13" fmla="*/ 0 w 10028"/>
                    <a:gd name="connsiteY13" fmla="*/ 105 h 10175"/>
                    <a:gd name="connsiteX14" fmla="*/ 9 w 10028"/>
                    <a:gd name="connsiteY14" fmla="*/ 63 h 10175"/>
                    <a:gd name="connsiteX15" fmla="*/ 48 w 10028"/>
                    <a:gd name="connsiteY15" fmla="*/ 33 h 10175"/>
                    <a:gd name="connsiteX16" fmla="*/ 92 w 10028"/>
                    <a:gd name="connsiteY16" fmla="*/ 6 h 10175"/>
                    <a:gd name="connsiteX17" fmla="*/ 157 w 10028"/>
                    <a:gd name="connsiteY17" fmla="*/ 0 h 10175"/>
                    <a:gd name="connsiteX0" fmla="*/ 157 w 10033"/>
                    <a:gd name="connsiteY0" fmla="*/ 0 h 10201"/>
                    <a:gd name="connsiteX1" fmla="*/ 9843 w 10033"/>
                    <a:gd name="connsiteY1" fmla="*/ 0 h 10201"/>
                    <a:gd name="connsiteX2" fmla="*/ 9904 w 10033"/>
                    <a:gd name="connsiteY2" fmla="*/ 6 h 10201"/>
                    <a:gd name="connsiteX3" fmla="*/ 9956 w 10033"/>
                    <a:gd name="connsiteY3" fmla="*/ 33 h 10201"/>
                    <a:gd name="connsiteX4" fmla="*/ 9987 w 10033"/>
                    <a:gd name="connsiteY4" fmla="*/ 63 h 10201"/>
                    <a:gd name="connsiteX5" fmla="*/ 10000 w 10033"/>
                    <a:gd name="connsiteY5" fmla="*/ 105 h 10201"/>
                    <a:gd name="connsiteX6" fmla="*/ 10000 w 10033"/>
                    <a:gd name="connsiteY6" fmla="*/ 9892 h 10201"/>
                    <a:gd name="connsiteX7" fmla="*/ 9843 w 10033"/>
                    <a:gd name="connsiteY7" fmla="*/ 10000 h 10201"/>
                    <a:gd name="connsiteX8" fmla="*/ 157 w 10033"/>
                    <a:gd name="connsiteY8" fmla="*/ 10000 h 10201"/>
                    <a:gd name="connsiteX9" fmla="*/ 92 w 10033"/>
                    <a:gd name="connsiteY9" fmla="*/ 9991 h 10201"/>
                    <a:gd name="connsiteX10" fmla="*/ 48 w 10033"/>
                    <a:gd name="connsiteY10" fmla="*/ 9970 h 10201"/>
                    <a:gd name="connsiteX11" fmla="*/ 9 w 10033"/>
                    <a:gd name="connsiteY11" fmla="*/ 9934 h 10201"/>
                    <a:gd name="connsiteX12" fmla="*/ 0 w 10033"/>
                    <a:gd name="connsiteY12" fmla="*/ 9892 h 10201"/>
                    <a:gd name="connsiteX13" fmla="*/ 0 w 10033"/>
                    <a:gd name="connsiteY13" fmla="*/ 105 h 10201"/>
                    <a:gd name="connsiteX14" fmla="*/ 9 w 10033"/>
                    <a:gd name="connsiteY14" fmla="*/ 63 h 10201"/>
                    <a:gd name="connsiteX15" fmla="*/ 48 w 10033"/>
                    <a:gd name="connsiteY15" fmla="*/ 33 h 10201"/>
                    <a:gd name="connsiteX16" fmla="*/ 92 w 10033"/>
                    <a:gd name="connsiteY16" fmla="*/ 6 h 10201"/>
                    <a:gd name="connsiteX17" fmla="*/ 157 w 10033"/>
                    <a:gd name="connsiteY17" fmla="*/ 0 h 10201"/>
                    <a:gd name="connsiteX0" fmla="*/ 157 w 10011"/>
                    <a:gd name="connsiteY0" fmla="*/ 0 h 10000"/>
                    <a:gd name="connsiteX1" fmla="*/ 9843 w 10011"/>
                    <a:gd name="connsiteY1" fmla="*/ 0 h 10000"/>
                    <a:gd name="connsiteX2" fmla="*/ 9904 w 10011"/>
                    <a:gd name="connsiteY2" fmla="*/ 6 h 10000"/>
                    <a:gd name="connsiteX3" fmla="*/ 9956 w 10011"/>
                    <a:gd name="connsiteY3" fmla="*/ 33 h 10000"/>
                    <a:gd name="connsiteX4" fmla="*/ 9987 w 10011"/>
                    <a:gd name="connsiteY4" fmla="*/ 63 h 10000"/>
                    <a:gd name="connsiteX5" fmla="*/ 10000 w 10011"/>
                    <a:gd name="connsiteY5" fmla="*/ 105 h 10000"/>
                    <a:gd name="connsiteX6" fmla="*/ 10000 w 10011"/>
                    <a:gd name="connsiteY6" fmla="*/ 9892 h 10000"/>
                    <a:gd name="connsiteX7" fmla="*/ 9843 w 10011"/>
                    <a:gd name="connsiteY7" fmla="*/ 10000 h 10000"/>
                    <a:gd name="connsiteX8" fmla="*/ 157 w 10011"/>
                    <a:gd name="connsiteY8" fmla="*/ 10000 h 10000"/>
                    <a:gd name="connsiteX9" fmla="*/ 92 w 10011"/>
                    <a:gd name="connsiteY9" fmla="*/ 9991 h 10000"/>
                    <a:gd name="connsiteX10" fmla="*/ 48 w 10011"/>
                    <a:gd name="connsiteY10" fmla="*/ 9970 h 10000"/>
                    <a:gd name="connsiteX11" fmla="*/ 9 w 10011"/>
                    <a:gd name="connsiteY11" fmla="*/ 9934 h 10000"/>
                    <a:gd name="connsiteX12" fmla="*/ 0 w 10011"/>
                    <a:gd name="connsiteY12" fmla="*/ 9892 h 10000"/>
                    <a:gd name="connsiteX13" fmla="*/ 0 w 10011"/>
                    <a:gd name="connsiteY13" fmla="*/ 105 h 10000"/>
                    <a:gd name="connsiteX14" fmla="*/ 9 w 10011"/>
                    <a:gd name="connsiteY14" fmla="*/ 63 h 10000"/>
                    <a:gd name="connsiteX15" fmla="*/ 48 w 10011"/>
                    <a:gd name="connsiteY15" fmla="*/ 33 h 10000"/>
                    <a:gd name="connsiteX16" fmla="*/ 92 w 10011"/>
                    <a:gd name="connsiteY16" fmla="*/ 6 h 10000"/>
                    <a:gd name="connsiteX17" fmla="*/ 157 w 10011"/>
                    <a:gd name="connsiteY17" fmla="*/ 0 h 10000"/>
                    <a:gd name="connsiteX0" fmla="*/ 157 w 10012"/>
                    <a:gd name="connsiteY0" fmla="*/ 0 h 10010"/>
                    <a:gd name="connsiteX1" fmla="*/ 9843 w 10012"/>
                    <a:gd name="connsiteY1" fmla="*/ 0 h 10010"/>
                    <a:gd name="connsiteX2" fmla="*/ 9904 w 10012"/>
                    <a:gd name="connsiteY2" fmla="*/ 6 h 10010"/>
                    <a:gd name="connsiteX3" fmla="*/ 9956 w 10012"/>
                    <a:gd name="connsiteY3" fmla="*/ 33 h 10010"/>
                    <a:gd name="connsiteX4" fmla="*/ 9987 w 10012"/>
                    <a:gd name="connsiteY4" fmla="*/ 63 h 10010"/>
                    <a:gd name="connsiteX5" fmla="*/ 10000 w 10012"/>
                    <a:gd name="connsiteY5" fmla="*/ 105 h 10010"/>
                    <a:gd name="connsiteX6" fmla="*/ 10000 w 10012"/>
                    <a:gd name="connsiteY6" fmla="*/ 9892 h 10010"/>
                    <a:gd name="connsiteX7" fmla="*/ 9843 w 10012"/>
                    <a:gd name="connsiteY7" fmla="*/ 10000 h 10010"/>
                    <a:gd name="connsiteX8" fmla="*/ 157 w 10012"/>
                    <a:gd name="connsiteY8" fmla="*/ 10000 h 10010"/>
                    <a:gd name="connsiteX9" fmla="*/ 92 w 10012"/>
                    <a:gd name="connsiteY9" fmla="*/ 9991 h 10010"/>
                    <a:gd name="connsiteX10" fmla="*/ 48 w 10012"/>
                    <a:gd name="connsiteY10" fmla="*/ 9970 h 10010"/>
                    <a:gd name="connsiteX11" fmla="*/ 9 w 10012"/>
                    <a:gd name="connsiteY11" fmla="*/ 9934 h 10010"/>
                    <a:gd name="connsiteX12" fmla="*/ 0 w 10012"/>
                    <a:gd name="connsiteY12" fmla="*/ 9892 h 10010"/>
                    <a:gd name="connsiteX13" fmla="*/ 0 w 10012"/>
                    <a:gd name="connsiteY13" fmla="*/ 105 h 10010"/>
                    <a:gd name="connsiteX14" fmla="*/ 9 w 10012"/>
                    <a:gd name="connsiteY14" fmla="*/ 63 h 10010"/>
                    <a:gd name="connsiteX15" fmla="*/ 48 w 10012"/>
                    <a:gd name="connsiteY15" fmla="*/ 33 h 10010"/>
                    <a:gd name="connsiteX16" fmla="*/ 92 w 10012"/>
                    <a:gd name="connsiteY16" fmla="*/ 6 h 10010"/>
                    <a:gd name="connsiteX17" fmla="*/ 157 w 10012"/>
                    <a:gd name="connsiteY17" fmla="*/ 0 h 10010"/>
                    <a:gd name="connsiteX0" fmla="*/ 157 w 10008"/>
                    <a:gd name="connsiteY0" fmla="*/ 0 h 10018"/>
                    <a:gd name="connsiteX1" fmla="*/ 9843 w 10008"/>
                    <a:gd name="connsiteY1" fmla="*/ 0 h 10018"/>
                    <a:gd name="connsiteX2" fmla="*/ 9904 w 10008"/>
                    <a:gd name="connsiteY2" fmla="*/ 6 h 10018"/>
                    <a:gd name="connsiteX3" fmla="*/ 9956 w 10008"/>
                    <a:gd name="connsiteY3" fmla="*/ 33 h 10018"/>
                    <a:gd name="connsiteX4" fmla="*/ 9987 w 10008"/>
                    <a:gd name="connsiteY4" fmla="*/ 63 h 10018"/>
                    <a:gd name="connsiteX5" fmla="*/ 10000 w 10008"/>
                    <a:gd name="connsiteY5" fmla="*/ 105 h 10018"/>
                    <a:gd name="connsiteX6" fmla="*/ 10000 w 10008"/>
                    <a:gd name="connsiteY6" fmla="*/ 9892 h 10018"/>
                    <a:gd name="connsiteX7" fmla="*/ 9843 w 10008"/>
                    <a:gd name="connsiteY7" fmla="*/ 10000 h 10018"/>
                    <a:gd name="connsiteX8" fmla="*/ 157 w 10008"/>
                    <a:gd name="connsiteY8" fmla="*/ 10000 h 10018"/>
                    <a:gd name="connsiteX9" fmla="*/ 92 w 10008"/>
                    <a:gd name="connsiteY9" fmla="*/ 9991 h 10018"/>
                    <a:gd name="connsiteX10" fmla="*/ 48 w 10008"/>
                    <a:gd name="connsiteY10" fmla="*/ 9970 h 10018"/>
                    <a:gd name="connsiteX11" fmla="*/ 9 w 10008"/>
                    <a:gd name="connsiteY11" fmla="*/ 9934 h 10018"/>
                    <a:gd name="connsiteX12" fmla="*/ 0 w 10008"/>
                    <a:gd name="connsiteY12" fmla="*/ 9892 h 10018"/>
                    <a:gd name="connsiteX13" fmla="*/ 0 w 10008"/>
                    <a:gd name="connsiteY13" fmla="*/ 105 h 10018"/>
                    <a:gd name="connsiteX14" fmla="*/ 9 w 10008"/>
                    <a:gd name="connsiteY14" fmla="*/ 63 h 10018"/>
                    <a:gd name="connsiteX15" fmla="*/ 48 w 10008"/>
                    <a:gd name="connsiteY15" fmla="*/ 33 h 10018"/>
                    <a:gd name="connsiteX16" fmla="*/ 92 w 10008"/>
                    <a:gd name="connsiteY16" fmla="*/ 6 h 10018"/>
                    <a:gd name="connsiteX17" fmla="*/ 157 w 10008"/>
                    <a:gd name="connsiteY17" fmla="*/ 0 h 10018"/>
                    <a:gd name="connsiteX0" fmla="*/ 157 w 10006"/>
                    <a:gd name="connsiteY0" fmla="*/ 0 h 10021"/>
                    <a:gd name="connsiteX1" fmla="*/ 9843 w 10006"/>
                    <a:gd name="connsiteY1" fmla="*/ 0 h 10021"/>
                    <a:gd name="connsiteX2" fmla="*/ 9904 w 10006"/>
                    <a:gd name="connsiteY2" fmla="*/ 6 h 10021"/>
                    <a:gd name="connsiteX3" fmla="*/ 9956 w 10006"/>
                    <a:gd name="connsiteY3" fmla="*/ 33 h 10021"/>
                    <a:gd name="connsiteX4" fmla="*/ 9987 w 10006"/>
                    <a:gd name="connsiteY4" fmla="*/ 63 h 10021"/>
                    <a:gd name="connsiteX5" fmla="*/ 10000 w 10006"/>
                    <a:gd name="connsiteY5" fmla="*/ 105 h 10021"/>
                    <a:gd name="connsiteX6" fmla="*/ 10000 w 10006"/>
                    <a:gd name="connsiteY6" fmla="*/ 9892 h 10021"/>
                    <a:gd name="connsiteX7" fmla="*/ 9784 w 10006"/>
                    <a:gd name="connsiteY7" fmla="*/ 10006 h 10021"/>
                    <a:gd name="connsiteX8" fmla="*/ 157 w 10006"/>
                    <a:gd name="connsiteY8" fmla="*/ 10000 h 10021"/>
                    <a:gd name="connsiteX9" fmla="*/ 92 w 10006"/>
                    <a:gd name="connsiteY9" fmla="*/ 9991 h 10021"/>
                    <a:gd name="connsiteX10" fmla="*/ 48 w 10006"/>
                    <a:gd name="connsiteY10" fmla="*/ 9970 h 10021"/>
                    <a:gd name="connsiteX11" fmla="*/ 9 w 10006"/>
                    <a:gd name="connsiteY11" fmla="*/ 9934 h 10021"/>
                    <a:gd name="connsiteX12" fmla="*/ 0 w 10006"/>
                    <a:gd name="connsiteY12" fmla="*/ 9892 h 10021"/>
                    <a:gd name="connsiteX13" fmla="*/ 0 w 10006"/>
                    <a:gd name="connsiteY13" fmla="*/ 105 h 10021"/>
                    <a:gd name="connsiteX14" fmla="*/ 9 w 10006"/>
                    <a:gd name="connsiteY14" fmla="*/ 63 h 10021"/>
                    <a:gd name="connsiteX15" fmla="*/ 48 w 10006"/>
                    <a:gd name="connsiteY15" fmla="*/ 33 h 10021"/>
                    <a:gd name="connsiteX16" fmla="*/ 92 w 10006"/>
                    <a:gd name="connsiteY16" fmla="*/ 6 h 10021"/>
                    <a:gd name="connsiteX17" fmla="*/ 157 w 10006"/>
                    <a:gd name="connsiteY17" fmla="*/ 0 h 10021"/>
                    <a:gd name="connsiteX0" fmla="*/ 157 w 10000"/>
                    <a:gd name="connsiteY0" fmla="*/ 0 h 10006"/>
                    <a:gd name="connsiteX1" fmla="*/ 9843 w 10000"/>
                    <a:gd name="connsiteY1" fmla="*/ 0 h 10006"/>
                    <a:gd name="connsiteX2" fmla="*/ 9904 w 10000"/>
                    <a:gd name="connsiteY2" fmla="*/ 6 h 10006"/>
                    <a:gd name="connsiteX3" fmla="*/ 9956 w 10000"/>
                    <a:gd name="connsiteY3" fmla="*/ 33 h 10006"/>
                    <a:gd name="connsiteX4" fmla="*/ 9987 w 10000"/>
                    <a:gd name="connsiteY4" fmla="*/ 63 h 10006"/>
                    <a:gd name="connsiteX5" fmla="*/ 10000 w 10000"/>
                    <a:gd name="connsiteY5" fmla="*/ 105 h 10006"/>
                    <a:gd name="connsiteX6" fmla="*/ 10000 w 10000"/>
                    <a:gd name="connsiteY6" fmla="*/ 9892 h 10006"/>
                    <a:gd name="connsiteX7" fmla="*/ 9784 w 10000"/>
                    <a:gd name="connsiteY7" fmla="*/ 10006 h 10006"/>
                    <a:gd name="connsiteX8" fmla="*/ 157 w 10000"/>
                    <a:gd name="connsiteY8" fmla="*/ 10000 h 10006"/>
                    <a:gd name="connsiteX9" fmla="*/ 92 w 10000"/>
                    <a:gd name="connsiteY9" fmla="*/ 9991 h 10006"/>
                    <a:gd name="connsiteX10" fmla="*/ 48 w 10000"/>
                    <a:gd name="connsiteY10" fmla="*/ 9970 h 10006"/>
                    <a:gd name="connsiteX11" fmla="*/ 9 w 10000"/>
                    <a:gd name="connsiteY11" fmla="*/ 9934 h 10006"/>
                    <a:gd name="connsiteX12" fmla="*/ 0 w 10000"/>
                    <a:gd name="connsiteY12" fmla="*/ 9892 h 10006"/>
                    <a:gd name="connsiteX13" fmla="*/ 0 w 10000"/>
                    <a:gd name="connsiteY13" fmla="*/ 105 h 10006"/>
                    <a:gd name="connsiteX14" fmla="*/ 9 w 10000"/>
                    <a:gd name="connsiteY14" fmla="*/ 63 h 10006"/>
                    <a:gd name="connsiteX15" fmla="*/ 48 w 10000"/>
                    <a:gd name="connsiteY15" fmla="*/ 33 h 10006"/>
                    <a:gd name="connsiteX16" fmla="*/ 92 w 10000"/>
                    <a:gd name="connsiteY16" fmla="*/ 6 h 10006"/>
                    <a:gd name="connsiteX17" fmla="*/ 157 w 10000"/>
                    <a:gd name="connsiteY17" fmla="*/ 0 h 10006"/>
                    <a:gd name="connsiteX0" fmla="*/ 157 w 10000"/>
                    <a:gd name="connsiteY0" fmla="*/ 0 h 10006"/>
                    <a:gd name="connsiteX1" fmla="*/ 9843 w 10000"/>
                    <a:gd name="connsiteY1" fmla="*/ 0 h 10006"/>
                    <a:gd name="connsiteX2" fmla="*/ 9904 w 10000"/>
                    <a:gd name="connsiteY2" fmla="*/ 6 h 10006"/>
                    <a:gd name="connsiteX3" fmla="*/ 9956 w 10000"/>
                    <a:gd name="connsiteY3" fmla="*/ 33 h 10006"/>
                    <a:gd name="connsiteX4" fmla="*/ 9987 w 10000"/>
                    <a:gd name="connsiteY4" fmla="*/ 63 h 10006"/>
                    <a:gd name="connsiteX5" fmla="*/ 10000 w 10000"/>
                    <a:gd name="connsiteY5" fmla="*/ 105 h 10006"/>
                    <a:gd name="connsiteX6" fmla="*/ 10000 w 10000"/>
                    <a:gd name="connsiteY6" fmla="*/ 9892 h 10006"/>
                    <a:gd name="connsiteX7" fmla="*/ 9784 w 10000"/>
                    <a:gd name="connsiteY7" fmla="*/ 10006 h 10006"/>
                    <a:gd name="connsiteX8" fmla="*/ 157 w 10000"/>
                    <a:gd name="connsiteY8" fmla="*/ 10000 h 10006"/>
                    <a:gd name="connsiteX9" fmla="*/ 92 w 10000"/>
                    <a:gd name="connsiteY9" fmla="*/ 9991 h 10006"/>
                    <a:gd name="connsiteX10" fmla="*/ 48 w 10000"/>
                    <a:gd name="connsiteY10" fmla="*/ 9970 h 10006"/>
                    <a:gd name="connsiteX11" fmla="*/ 9 w 10000"/>
                    <a:gd name="connsiteY11" fmla="*/ 9934 h 10006"/>
                    <a:gd name="connsiteX12" fmla="*/ 0 w 10000"/>
                    <a:gd name="connsiteY12" fmla="*/ 9892 h 10006"/>
                    <a:gd name="connsiteX13" fmla="*/ 0 w 10000"/>
                    <a:gd name="connsiteY13" fmla="*/ 105 h 10006"/>
                    <a:gd name="connsiteX14" fmla="*/ 9 w 10000"/>
                    <a:gd name="connsiteY14" fmla="*/ 63 h 10006"/>
                    <a:gd name="connsiteX15" fmla="*/ 48 w 10000"/>
                    <a:gd name="connsiteY15" fmla="*/ 33 h 10006"/>
                    <a:gd name="connsiteX16" fmla="*/ 92 w 10000"/>
                    <a:gd name="connsiteY16" fmla="*/ 6 h 10006"/>
                    <a:gd name="connsiteX17" fmla="*/ 157 w 10000"/>
                    <a:gd name="connsiteY17" fmla="*/ 0 h 10006"/>
                    <a:gd name="connsiteX0" fmla="*/ 157 w 10000"/>
                    <a:gd name="connsiteY0" fmla="*/ 0 h 10006"/>
                    <a:gd name="connsiteX1" fmla="*/ 9843 w 10000"/>
                    <a:gd name="connsiteY1" fmla="*/ 0 h 10006"/>
                    <a:gd name="connsiteX2" fmla="*/ 9904 w 10000"/>
                    <a:gd name="connsiteY2" fmla="*/ 6 h 10006"/>
                    <a:gd name="connsiteX3" fmla="*/ 9956 w 10000"/>
                    <a:gd name="connsiteY3" fmla="*/ 33 h 10006"/>
                    <a:gd name="connsiteX4" fmla="*/ 9987 w 10000"/>
                    <a:gd name="connsiteY4" fmla="*/ 63 h 10006"/>
                    <a:gd name="connsiteX5" fmla="*/ 10000 w 10000"/>
                    <a:gd name="connsiteY5" fmla="*/ 105 h 10006"/>
                    <a:gd name="connsiteX6" fmla="*/ 10000 w 10000"/>
                    <a:gd name="connsiteY6" fmla="*/ 9892 h 10006"/>
                    <a:gd name="connsiteX7" fmla="*/ 9784 w 10000"/>
                    <a:gd name="connsiteY7" fmla="*/ 10006 h 10006"/>
                    <a:gd name="connsiteX8" fmla="*/ 157 w 10000"/>
                    <a:gd name="connsiteY8" fmla="*/ 10000 h 10006"/>
                    <a:gd name="connsiteX9" fmla="*/ 92 w 10000"/>
                    <a:gd name="connsiteY9" fmla="*/ 9991 h 10006"/>
                    <a:gd name="connsiteX10" fmla="*/ 48 w 10000"/>
                    <a:gd name="connsiteY10" fmla="*/ 9970 h 10006"/>
                    <a:gd name="connsiteX11" fmla="*/ 0 w 10000"/>
                    <a:gd name="connsiteY11" fmla="*/ 9892 h 10006"/>
                    <a:gd name="connsiteX12" fmla="*/ 0 w 10000"/>
                    <a:gd name="connsiteY12" fmla="*/ 105 h 10006"/>
                    <a:gd name="connsiteX13" fmla="*/ 9 w 10000"/>
                    <a:gd name="connsiteY13" fmla="*/ 63 h 10006"/>
                    <a:gd name="connsiteX14" fmla="*/ 48 w 10000"/>
                    <a:gd name="connsiteY14" fmla="*/ 33 h 10006"/>
                    <a:gd name="connsiteX15" fmla="*/ 92 w 10000"/>
                    <a:gd name="connsiteY15" fmla="*/ 6 h 10006"/>
                    <a:gd name="connsiteX16" fmla="*/ 157 w 10000"/>
                    <a:gd name="connsiteY16" fmla="*/ 0 h 10006"/>
                    <a:gd name="connsiteX0" fmla="*/ 157 w 10000"/>
                    <a:gd name="connsiteY0" fmla="*/ 0 h 10646"/>
                    <a:gd name="connsiteX1" fmla="*/ 9843 w 10000"/>
                    <a:gd name="connsiteY1" fmla="*/ 0 h 10646"/>
                    <a:gd name="connsiteX2" fmla="*/ 9904 w 10000"/>
                    <a:gd name="connsiteY2" fmla="*/ 6 h 10646"/>
                    <a:gd name="connsiteX3" fmla="*/ 9956 w 10000"/>
                    <a:gd name="connsiteY3" fmla="*/ 33 h 10646"/>
                    <a:gd name="connsiteX4" fmla="*/ 9987 w 10000"/>
                    <a:gd name="connsiteY4" fmla="*/ 63 h 10646"/>
                    <a:gd name="connsiteX5" fmla="*/ 10000 w 10000"/>
                    <a:gd name="connsiteY5" fmla="*/ 105 h 10646"/>
                    <a:gd name="connsiteX6" fmla="*/ 10000 w 10000"/>
                    <a:gd name="connsiteY6" fmla="*/ 9892 h 10646"/>
                    <a:gd name="connsiteX7" fmla="*/ 9784 w 10000"/>
                    <a:gd name="connsiteY7" fmla="*/ 10006 h 10646"/>
                    <a:gd name="connsiteX8" fmla="*/ 157 w 10000"/>
                    <a:gd name="connsiteY8" fmla="*/ 10000 h 10646"/>
                    <a:gd name="connsiteX9" fmla="*/ 92 w 10000"/>
                    <a:gd name="connsiteY9" fmla="*/ 9991 h 10646"/>
                    <a:gd name="connsiteX10" fmla="*/ 0 w 10000"/>
                    <a:gd name="connsiteY10" fmla="*/ 9892 h 10646"/>
                    <a:gd name="connsiteX11" fmla="*/ 0 w 10000"/>
                    <a:gd name="connsiteY11" fmla="*/ 105 h 10646"/>
                    <a:gd name="connsiteX12" fmla="*/ 9 w 10000"/>
                    <a:gd name="connsiteY12" fmla="*/ 63 h 10646"/>
                    <a:gd name="connsiteX13" fmla="*/ 48 w 10000"/>
                    <a:gd name="connsiteY13" fmla="*/ 33 h 10646"/>
                    <a:gd name="connsiteX14" fmla="*/ 92 w 10000"/>
                    <a:gd name="connsiteY14" fmla="*/ 6 h 10646"/>
                    <a:gd name="connsiteX15" fmla="*/ 157 w 10000"/>
                    <a:gd name="connsiteY15" fmla="*/ 0 h 10646"/>
                    <a:gd name="connsiteX0" fmla="*/ 157 w 10000"/>
                    <a:gd name="connsiteY0" fmla="*/ 0 h 10006"/>
                    <a:gd name="connsiteX1" fmla="*/ 9843 w 10000"/>
                    <a:gd name="connsiteY1" fmla="*/ 0 h 10006"/>
                    <a:gd name="connsiteX2" fmla="*/ 9904 w 10000"/>
                    <a:gd name="connsiteY2" fmla="*/ 6 h 10006"/>
                    <a:gd name="connsiteX3" fmla="*/ 9956 w 10000"/>
                    <a:gd name="connsiteY3" fmla="*/ 33 h 10006"/>
                    <a:gd name="connsiteX4" fmla="*/ 9987 w 10000"/>
                    <a:gd name="connsiteY4" fmla="*/ 63 h 10006"/>
                    <a:gd name="connsiteX5" fmla="*/ 10000 w 10000"/>
                    <a:gd name="connsiteY5" fmla="*/ 105 h 10006"/>
                    <a:gd name="connsiteX6" fmla="*/ 10000 w 10000"/>
                    <a:gd name="connsiteY6" fmla="*/ 9892 h 10006"/>
                    <a:gd name="connsiteX7" fmla="*/ 9784 w 10000"/>
                    <a:gd name="connsiteY7" fmla="*/ 10006 h 10006"/>
                    <a:gd name="connsiteX8" fmla="*/ 157 w 10000"/>
                    <a:gd name="connsiteY8" fmla="*/ 10000 h 10006"/>
                    <a:gd name="connsiteX9" fmla="*/ 0 w 10000"/>
                    <a:gd name="connsiteY9" fmla="*/ 9892 h 10006"/>
                    <a:gd name="connsiteX10" fmla="*/ 0 w 10000"/>
                    <a:gd name="connsiteY10" fmla="*/ 105 h 10006"/>
                    <a:gd name="connsiteX11" fmla="*/ 9 w 10000"/>
                    <a:gd name="connsiteY11" fmla="*/ 63 h 10006"/>
                    <a:gd name="connsiteX12" fmla="*/ 48 w 10000"/>
                    <a:gd name="connsiteY12" fmla="*/ 33 h 10006"/>
                    <a:gd name="connsiteX13" fmla="*/ 92 w 10000"/>
                    <a:gd name="connsiteY13" fmla="*/ 6 h 10006"/>
                    <a:gd name="connsiteX14" fmla="*/ 157 w 10000"/>
                    <a:gd name="connsiteY14" fmla="*/ 0 h 10006"/>
                    <a:gd name="connsiteX0" fmla="*/ 159 w 10002"/>
                    <a:gd name="connsiteY0" fmla="*/ 0 h 10006"/>
                    <a:gd name="connsiteX1" fmla="*/ 9845 w 10002"/>
                    <a:gd name="connsiteY1" fmla="*/ 0 h 10006"/>
                    <a:gd name="connsiteX2" fmla="*/ 9906 w 10002"/>
                    <a:gd name="connsiteY2" fmla="*/ 6 h 10006"/>
                    <a:gd name="connsiteX3" fmla="*/ 9958 w 10002"/>
                    <a:gd name="connsiteY3" fmla="*/ 33 h 10006"/>
                    <a:gd name="connsiteX4" fmla="*/ 9989 w 10002"/>
                    <a:gd name="connsiteY4" fmla="*/ 63 h 10006"/>
                    <a:gd name="connsiteX5" fmla="*/ 10002 w 10002"/>
                    <a:gd name="connsiteY5" fmla="*/ 105 h 10006"/>
                    <a:gd name="connsiteX6" fmla="*/ 10002 w 10002"/>
                    <a:gd name="connsiteY6" fmla="*/ 9892 h 10006"/>
                    <a:gd name="connsiteX7" fmla="*/ 9786 w 10002"/>
                    <a:gd name="connsiteY7" fmla="*/ 10006 h 10006"/>
                    <a:gd name="connsiteX8" fmla="*/ 159 w 10002"/>
                    <a:gd name="connsiteY8" fmla="*/ 10000 h 10006"/>
                    <a:gd name="connsiteX9" fmla="*/ 2 w 10002"/>
                    <a:gd name="connsiteY9" fmla="*/ 9892 h 10006"/>
                    <a:gd name="connsiteX10" fmla="*/ 2 w 10002"/>
                    <a:gd name="connsiteY10" fmla="*/ 105 h 10006"/>
                    <a:gd name="connsiteX11" fmla="*/ 11 w 10002"/>
                    <a:gd name="connsiteY11" fmla="*/ 63 h 10006"/>
                    <a:gd name="connsiteX12" fmla="*/ 50 w 10002"/>
                    <a:gd name="connsiteY12" fmla="*/ 33 h 10006"/>
                    <a:gd name="connsiteX13" fmla="*/ 94 w 10002"/>
                    <a:gd name="connsiteY13" fmla="*/ 6 h 10006"/>
                    <a:gd name="connsiteX14" fmla="*/ 159 w 10002"/>
                    <a:gd name="connsiteY14" fmla="*/ 0 h 10006"/>
                    <a:gd name="connsiteX0" fmla="*/ 160 w 10003"/>
                    <a:gd name="connsiteY0" fmla="*/ 0 h 10006"/>
                    <a:gd name="connsiteX1" fmla="*/ 9846 w 10003"/>
                    <a:gd name="connsiteY1" fmla="*/ 0 h 10006"/>
                    <a:gd name="connsiteX2" fmla="*/ 9907 w 10003"/>
                    <a:gd name="connsiteY2" fmla="*/ 6 h 10006"/>
                    <a:gd name="connsiteX3" fmla="*/ 9959 w 10003"/>
                    <a:gd name="connsiteY3" fmla="*/ 33 h 10006"/>
                    <a:gd name="connsiteX4" fmla="*/ 9990 w 10003"/>
                    <a:gd name="connsiteY4" fmla="*/ 63 h 10006"/>
                    <a:gd name="connsiteX5" fmla="*/ 10003 w 10003"/>
                    <a:gd name="connsiteY5" fmla="*/ 105 h 10006"/>
                    <a:gd name="connsiteX6" fmla="*/ 10003 w 10003"/>
                    <a:gd name="connsiteY6" fmla="*/ 9892 h 10006"/>
                    <a:gd name="connsiteX7" fmla="*/ 9787 w 10003"/>
                    <a:gd name="connsiteY7" fmla="*/ 10006 h 10006"/>
                    <a:gd name="connsiteX8" fmla="*/ 160 w 10003"/>
                    <a:gd name="connsiteY8" fmla="*/ 10000 h 10006"/>
                    <a:gd name="connsiteX9" fmla="*/ 3 w 10003"/>
                    <a:gd name="connsiteY9" fmla="*/ 9892 h 10006"/>
                    <a:gd name="connsiteX10" fmla="*/ 3 w 10003"/>
                    <a:gd name="connsiteY10" fmla="*/ 105 h 10006"/>
                    <a:gd name="connsiteX11" fmla="*/ 12 w 10003"/>
                    <a:gd name="connsiteY11" fmla="*/ 63 h 10006"/>
                    <a:gd name="connsiteX12" fmla="*/ 51 w 10003"/>
                    <a:gd name="connsiteY12" fmla="*/ 33 h 10006"/>
                    <a:gd name="connsiteX13" fmla="*/ 95 w 10003"/>
                    <a:gd name="connsiteY13" fmla="*/ 6 h 10006"/>
                    <a:gd name="connsiteX14" fmla="*/ 160 w 10003"/>
                    <a:gd name="connsiteY14" fmla="*/ 0 h 10006"/>
                    <a:gd name="connsiteX0" fmla="*/ 172 w 10015"/>
                    <a:gd name="connsiteY0" fmla="*/ 0 h 10006"/>
                    <a:gd name="connsiteX1" fmla="*/ 9858 w 10015"/>
                    <a:gd name="connsiteY1" fmla="*/ 0 h 10006"/>
                    <a:gd name="connsiteX2" fmla="*/ 9919 w 10015"/>
                    <a:gd name="connsiteY2" fmla="*/ 6 h 10006"/>
                    <a:gd name="connsiteX3" fmla="*/ 9971 w 10015"/>
                    <a:gd name="connsiteY3" fmla="*/ 33 h 10006"/>
                    <a:gd name="connsiteX4" fmla="*/ 10002 w 10015"/>
                    <a:gd name="connsiteY4" fmla="*/ 63 h 10006"/>
                    <a:gd name="connsiteX5" fmla="*/ 10015 w 10015"/>
                    <a:gd name="connsiteY5" fmla="*/ 105 h 10006"/>
                    <a:gd name="connsiteX6" fmla="*/ 10015 w 10015"/>
                    <a:gd name="connsiteY6" fmla="*/ 9892 h 10006"/>
                    <a:gd name="connsiteX7" fmla="*/ 9799 w 10015"/>
                    <a:gd name="connsiteY7" fmla="*/ 10006 h 10006"/>
                    <a:gd name="connsiteX8" fmla="*/ 172 w 10015"/>
                    <a:gd name="connsiteY8" fmla="*/ 10000 h 10006"/>
                    <a:gd name="connsiteX9" fmla="*/ 15 w 10015"/>
                    <a:gd name="connsiteY9" fmla="*/ 9892 h 10006"/>
                    <a:gd name="connsiteX10" fmla="*/ 0 w 10015"/>
                    <a:gd name="connsiteY10" fmla="*/ 115 h 10006"/>
                    <a:gd name="connsiteX11" fmla="*/ 24 w 10015"/>
                    <a:gd name="connsiteY11" fmla="*/ 63 h 10006"/>
                    <a:gd name="connsiteX12" fmla="*/ 63 w 10015"/>
                    <a:gd name="connsiteY12" fmla="*/ 33 h 10006"/>
                    <a:gd name="connsiteX13" fmla="*/ 107 w 10015"/>
                    <a:gd name="connsiteY13" fmla="*/ 6 h 10006"/>
                    <a:gd name="connsiteX14" fmla="*/ 172 w 10015"/>
                    <a:gd name="connsiteY14" fmla="*/ 0 h 10006"/>
                    <a:gd name="connsiteX0" fmla="*/ 172 w 10015"/>
                    <a:gd name="connsiteY0" fmla="*/ 0 h 10006"/>
                    <a:gd name="connsiteX1" fmla="*/ 9858 w 10015"/>
                    <a:gd name="connsiteY1" fmla="*/ 0 h 10006"/>
                    <a:gd name="connsiteX2" fmla="*/ 9919 w 10015"/>
                    <a:gd name="connsiteY2" fmla="*/ 6 h 10006"/>
                    <a:gd name="connsiteX3" fmla="*/ 9971 w 10015"/>
                    <a:gd name="connsiteY3" fmla="*/ 33 h 10006"/>
                    <a:gd name="connsiteX4" fmla="*/ 10002 w 10015"/>
                    <a:gd name="connsiteY4" fmla="*/ 63 h 10006"/>
                    <a:gd name="connsiteX5" fmla="*/ 10015 w 10015"/>
                    <a:gd name="connsiteY5" fmla="*/ 105 h 10006"/>
                    <a:gd name="connsiteX6" fmla="*/ 10015 w 10015"/>
                    <a:gd name="connsiteY6" fmla="*/ 9892 h 10006"/>
                    <a:gd name="connsiteX7" fmla="*/ 9799 w 10015"/>
                    <a:gd name="connsiteY7" fmla="*/ 10006 h 10006"/>
                    <a:gd name="connsiteX8" fmla="*/ 172 w 10015"/>
                    <a:gd name="connsiteY8" fmla="*/ 10000 h 10006"/>
                    <a:gd name="connsiteX9" fmla="*/ 15 w 10015"/>
                    <a:gd name="connsiteY9" fmla="*/ 9892 h 10006"/>
                    <a:gd name="connsiteX10" fmla="*/ 0 w 10015"/>
                    <a:gd name="connsiteY10" fmla="*/ 115 h 10006"/>
                    <a:gd name="connsiteX11" fmla="*/ 24 w 10015"/>
                    <a:gd name="connsiteY11" fmla="*/ 63 h 10006"/>
                    <a:gd name="connsiteX12" fmla="*/ 107 w 10015"/>
                    <a:gd name="connsiteY12" fmla="*/ 6 h 10006"/>
                    <a:gd name="connsiteX13" fmla="*/ 172 w 10015"/>
                    <a:gd name="connsiteY13" fmla="*/ 0 h 10006"/>
                    <a:gd name="connsiteX0" fmla="*/ 172 w 10015"/>
                    <a:gd name="connsiteY0" fmla="*/ 0 h 10006"/>
                    <a:gd name="connsiteX1" fmla="*/ 9858 w 10015"/>
                    <a:gd name="connsiteY1" fmla="*/ 0 h 10006"/>
                    <a:gd name="connsiteX2" fmla="*/ 9919 w 10015"/>
                    <a:gd name="connsiteY2" fmla="*/ 6 h 10006"/>
                    <a:gd name="connsiteX3" fmla="*/ 9971 w 10015"/>
                    <a:gd name="connsiteY3" fmla="*/ 33 h 10006"/>
                    <a:gd name="connsiteX4" fmla="*/ 10002 w 10015"/>
                    <a:gd name="connsiteY4" fmla="*/ 63 h 10006"/>
                    <a:gd name="connsiteX5" fmla="*/ 10015 w 10015"/>
                    <a:gd name="connsiteY5" fmla="*/ 105 h 10006"/>
                    <a:gd name="connsiteX6" fmla="*/ 10015 w 10015"/>
                    <a:gd name="connsiteY6" fmla="*/ 9892 h 10006"/>
                    <a:gd name="connsiteX7" fmla="*/ 9799 w 10015"/>
                    <a:gd name="connsiteY7" fmla="*/ 10006 h 10006"/>
                    <a:gd name="connsiteX8" fmla="*/ 172 w 10015"/>
                    <a:gd name="connsiteY8" fmla="*/ 10000 h 10006"/>
                    <a:gd name="connsiteX9" fmla="*/ 15 w 10015"/>
                    <a:gd name="connsiteY9" fmla="*/ 9892 h 10006"/>
                    <a:gd name="connsiteX10" fmla="*/ 0 w 10015"/>
                    <a:gd name="connsiteY10" fmla="*/ 115 h 10006"/>
                    <a:gd name="connsiteX11" fmla="*/ 24 w 10015"/>
                    <a:gd name="connsiteY11" fmla="*/ 63 h 10006"/>
                    <a:gd name="connsiteX12" fmla="*/ 172 w 10015"/>
                    <a:gd name="connsiteY12" fmla="*/ 0 h 10006"/>
                    <a:gd name="connsiteX0" fmla="*/ 771 w 10614"/>
                    <a:gd name="connsiteY0" fmla="*/ 644 h 10650"/>
                    <a:gd name="connsiteX1" fmla="*/ 10457 w 10614"/>
                    <a:gd name="connsiteY1" fmla="*/ 644 h 10650"/>
                    <a:gd name="connsiteX2" fmla="*/ 10518 w 10614"/>
                    <a:gd name="connsiteY2" fmla="*/ 650 h 10650"/>
                    <a:gd name="connsiteX3" fmla="*/ 10570 w 10614"/>
                    <a:gd name="connsiteY3" fmla="*/ 677 h 10650"/>
                    <a:gd name="connsiteX4" fmla="*/ 10601 w 10614"/>
                    <a:gd name="connsiteY4" fmla="*/ 707 h 10650"/>
                    <a:gd name="connsiteX5" fmla="*/ 10614 w 10614"/>
                    <a:gd name="connsiteY5" fmla="*/ 749 h 10650"/>
                    <a:gd name="connsiteX6" fmla="*/ 10614 w 10614"/>
                    <a:gd name="connsiteY6" fmla="*/ 10536 h 10650"/>
                    <a:gd name="connsiteX7" fmla="*/ 10398 w 10614"/>
                    <a:gd name="connsiteY7" fmla="*/ 10650 h 10650"/>
                    <a:gd name="connsiteX8" fmla="*/ 771 w 10614"/>
                    <a:gd name="connsiteY8" fmla="*/ 10644 h 10650"/>
                    <a:gd name="connsiteX9" fmla="*/ 614 w 10614"/>
                    <a:gd name="connsiteY9" fmla="*/ 10536 h 10650"/>
                    <a:gd name="connsiteX10" fmla="*/ 599 w 10614"/>
                    <a:gd name="connsiteY10" fmla="*/ 759 h 10650"/>
                    <a:gd name="connsiteX11" fmla="*/ 771 w 10614"/>
                    <a:gd name="connsiteY11" fmla="*/ 644 h 10650"/>
                    <a:gd name="connsiteX0" fmla="*/ 799 w 10642"/>
                    <a:gd name="connsiteY0" fmla="*/ 0 h 10006"/>
                    <a:gd name="connsiteX1" fmla="*/ 10485 w 10642"/>
                    <a:gd name="connsiteY1" fmla="*/ 0 h 10006"/>
                    <a:gd name="connsiteX2" fmla="*/ 10546 w 10642"/>
                    <a:gd name="connsiteY2" fmla="*/ 6 h 10006"/>
                    <a:gd name="connsiteX3" fmla="*/ 10598 w 10642"/>
                    <a:gd name="connsiteY3" fmla="*/ 33 h 10006"/>
                    <a:gd name="connsiteX4" fmla="*/ 10629 w 10642"/>
                    <a:gd name="connsiteY4" fmla="*/ 63 h 10006"/>
                    <a:gd name="connsiteX5" fmla="*/ 10642 w 10642"/>
                    <a:gd name="connsiteY5" fmla="*/ 105 h 10006"/>
                    <a:gd name="connsiteX6" fmla="*/ 10642 w 10642"/>
                    <a:gd name="connsiteY6" fmla="*/ 9892 h 10006"/>
                    <a:gd name="connsiteX7" fmla="*/ 10426 w 10642"/>
                    <a:gd name="connsiteY7" fmla="*/ 10006 h 10006"/>
                    <a:gd name="connsiteX8" fmla="*/ 799 w 10642"/>
                    <a:gd name="connsiteY8" fmla="*/ 10000 h 10006"/>
                    <a:gd name="connsiteX9" fmla="*/ 642 w 10642"/>
                    <a:gd name="connsiteY9" fmla="*/ 9892 h 10006"/>
                    <a:gd name="connsiteX10" fmla="*/ 627 w 10642"/>
                    <a:gd name="connsiteY10" fmla="*/ 115 h 10006"/>
                    <a:gd name="connsiteX11" fmla="*/ 799 w 10642"/>
                    <a:gd name="connsiteY11" fmla="*/ 0 h 10006"/>
                    <a:gd name="connsiteX0" fmla="*/ 206 w 10049"/>
                    <a:gd name="connsiteY0" fmla="*/ 4 h 10010"/>
                    <a:gd name="connsiteX1" fmla="*/ 9892 w 10049"/>
                    <a:gd name="connsiteY1" fmla="*/ 4 h 10010"/>
                    <a:gd name="connsiteX2" fmla="*/ 9953 w 10049"/>
                    <a:gd name="connsiteY2" fmla="*/ 10 h 10010"/>
                    <a:gd name="connsiteX3" fmla="*/ 10005 w 10049"/>
                    <a:gd name="connsiteY3" fmla="*/ 37 h 10010"/>
                    <a:gd name="connsiteX4" fmla="*/ 10036 w 10049"/>
                    <a:gd name="connsiteY4" fmla="*/ 67 h 10010"/>
                    <a:gd name="connsiteX5" fmla="*/ 10049 w 10049"/>
                    <a:gd name="connsiteY5" fmla="*/ 109 h 10010"/>
                    <a:gd name="connsiteX6" fmla="*/ 10049 w 10049"/>
                    <a:gd name="connsiteY6" fmla="*/ 9896 h 10010"/>
                    <a:gd name="connsiteX7" fmla="*/ 9833 w 10049"/>
                    <a:gd name="connsiteY7" fmla="*/ 10010 h 10010"/>
                    <a:gd name="connsiteX8" fmla="*/ 206 w 10049"/>
                    <a:gd name="connsiteY8" fmla="*/ 10004 h 10010"/>
                    <a:gd name="connsiteX9" fmla="*/ 49 w 10049"/>
                    <a:gd name="connsiteY9" fmla="*/ 9896 h 10010"/>
                    <a:gd name="connsiteX10" fmla="*/ 34 w 10049"/>
                    <a:gd name="connsiteY10" fmla="*/ 119 h 10010"/>
                    <a:gd name="connsiteX11" fmla="*/ 206 w 10049"/>
                    <a:gd name="connsiteY11" fmla="*/ 4 h 10010"/>
                    <a:gd name="connsiteX0" fmla="*/ 172 w 10015"/>
                    <a:gd name="connsiteY0" fmla="*/ 5 h 10011"/>
                    <a:gd name="connsiteX1" fmla="*/ 9858 w 10015"/>
                    <a:gd name="connsiteY1" fmla="*/ 5 h 10011"/>
                    <a:gd name="connsiteX2" fmla="*/ 9919 w 10015"/>
                    <a:gd name="connsiteY2" fmla="*/ 11 h 10011"/>
                    <a:gd name="connsiteX3" fmla="*/ 9971 w 10015"/>
                    <a:gd name="connsiteY3" fmla="*/ 38 h 10011"/>
                    <a:gd name="connsiteX4" fmla="*/ 10002 w 10015"/>
                    <a:gd name="connsiteY4" fmla="*/ 68 h 10011"/>
                    <a:gd name="connsiteX5" fmla="*/ 10015 w 10015"/>
                    <a:gd name="connsiteY5" fmla="*/ 110 h 10011"/>
                    <a:gd name="connsiteX6" fmla="*/ 10015 w 10015"/>
                    <a:gd name="connsiteY6" fmla="*/ 9897 h 10011"/>
                    <a:gd name="connsiteX7" fmla="*/ 9799 w 10015"/>
                    <a:gd name="connsiteY7" fmla="*/ 10011 h 10011"/>
                    <a:gd name="connsiteX8" fmla="*/ 172 w 10015"/>
                    <a:gd name="connsiteY8" fmla="*/ 10005 h 10011"/>
                    <a:gd name="connsiteX9" fmla="*/ 15 w 10015"/>
                    <a:gd name="connsiteY9" fmla="*/ 9897 h 10011"/>
                    <a:gd name="connsiteX10" fmla="*/ 0 w 10015"/>
                    <a:gd name="connsiteY10" fmla="*/ 120 h 10011"/>
                    <a:gd name="connsiteX11" fmla="*/ 172 w 10015"/>
                    <a:gd name="connsiteY11" fmla="*/ 5 h 10011"/>
                    <a:gd name="connsiteX0" fmla="*/ 174 w 10017"/>
                    <a:gd name="connsiteY0" fmla="*/ 5 h 10011"/>
                    <a:gd name="connsiteX1" fmla="*/ 9860 w 10017"/>
                    <a:gd name="connsiteY1" fmla="*/ 5 h 10011"/>
                    <a:gd name="connsiteX2" fmla="*/ 9921 w 10017"/>
                    <a:gd name="connsiteY2" fmla="*/ 11 h 10011"/>
                    <a:gd name="connsiteX3" fmla="*/ 9973 w 10017"/>
                    <a:gd name="connsiteY3" fmla="*/ 38 h 10011"/>
                    <a:gd name="connsiteX4" fmla="*/ 10004 w 10017"/>
                    <a:gd name="connsiteY4" fmla="*/ 68 h 10011"/>
                    <a:gd name="connsiteX5" fmla="*/ 10017 w 10017"/>
                    <a:gd name="connsiteY5" fmla="*/ 110 h 10011"/>
                    <a:gd name="connsiteX6" fmla="*/ 10017 w 10017"/>
                    <a:gd name="connsiteY6" fmla="*/ 9897 h 10011"/>
                    <a:gd name="connsiteX7" fmla="*/ 9801 w 10017"/>
                    <a:gd name="connsiteY7" fmla="*/ 10011 h 10011"/>
                    <a:gd name="connsiteX8" fmla="*/ 174 w 10017"/>
                    <a:gd name="connsiteY8" fmla="*/ 10005 h 10011"/>
                    <a:gd name="connsiteX9" fmla="*/ 17 w 10017"/>
                    <a:gd name="connsiteY9" fmla="*/ 9897 h 10011"/>
                    <a:gd name="connsiteX10" fmla="*/ 2 w 10017"/>
                    <a:gd name="connsiteY10" fmla="*/ 120 h 10011"/>
                    <a:gd name="connsiteX11" fmla="*/ 174 w 10017"/>
                    <a:gd name="connsiteY11" fmla="*/ 5 h 10011"/>
                    <a:gd name="connsiteX0" fmla="*/ 174 w 10017"/>
                    <a:gd name="connsiteY0" fmla="*/ 5 h 10011"/>
                    <a:gd name="connsiteX1" fmla="*/ 9860 w 10017"/>
                    <a:gd name="connsiteY1" fmla="*/ 5 h 10011"/>
                    <a:gd name="connsiteX2" fmla="*/ 9921 w 10017"/>
                    <a:gd name="connsiteY2" fmla="*/ 11 h 10011"/>
                    <a:gd name="connsiteX3" fmla="*/ 9973 w 10017"/>
                    <a:gd name="connsiteY3" fmla="*/ 38 h 10011"/>
                    <a:gd name="connsiteX4" fmla="*/ 10004 w 10017"/>
                    <a:gd name="connsiteY4" fmla="*/ 68 h 10011"/>
                    <a:gd name="connsiteX5" fmla="*/ 10017 w 10017"/>
                    <a:gd name="connsiteY5" fmla="*/ 110 h 10011"/>
                    <a:gd name="connsiteX6" fmla="*/ 10017 w 10017"/>
                    <a:gd name="connsiteY6" fmla="*/ 9897 h 10011"/>
                    <a:gd name="connsiteX7" fmla="*/ 9801 w 10017"/>
                    <a:gd name="connsiteY7" fmla="*/ 10011 h 10011"/>
                    <a:gd name="connsiteX8" fmla="*/ 174 w 10017"/>
                    <a:gd name="connsiteY8" fmla="*/ 10005 h 10011"/>
                    <a:gd name="connsiteX9" fmla="*/ 17 w 10017"/>
                    <a:gd name="connsiteY9" fmla="*/ 9897 h 10011"/>
                    <a:gd name="connsiteX10" fmla="*/ 2 w 10017"/>
                    <a:gd name="connsiteY10" fmla="*/ 125 h 10011"/>
                    <a:gd name="connsiteX11" fmla="*/ 174 w 10017"/>
                    <a:gd name="connsiteY11" fmla="*/ 5 h 10011"/>
                    <a:gd name="connsiteX0" fmla="*/ 175 w 10018"/>
                    <a:gd name="connsiteY0" fmla="*/ 2 h 10008"/>
                    <a:gd name="connsiteX1" fmla="*/ 9861 w 10018"/>
                    <a:gd name="connsiteY1" fmla="*/ 2 h 10008"/>
                    <a:gd name="connsiteX2" fmla="*/ 9922 w 10018"/>
                    <a:gd name="connsiteY2" fmla="*/ 8 h 10008"/>
                    <a:gd name="connsiteX3" fmla="*/ 9974 w 10018"/>
                    <a:gd name="connsiteY3" fmla="*/ 35 h 10008"/>
                    <a:gd name="connsiteX4" fmla="*/ 10005 w 10018"/>
                    <a:gd name="connsiteY4" fmla="*/ 65 h 10008"/>
                    <a:gd name="connsiteX5" fmla="*/ 10018 w 10018"/>
                    <a:gd name="connsiteY5" fmla="*/ 107 h 10008"/>
                    <a:gd name="connsiteX6" fmla="*/ 10018 w 10018"/>
                    <a:gd name="connsiteY6" fmla="*/ 9894 h 10008"/>
                    <a:gd name="connsiteX7" fmla="*/ 9802 w 10018"/>
                    <a:gd name="connsiteY7" fmla="*/ 10008 h 10008"/>
                    <a:gd name="connsiteX8" fmla="*/ 175 w 10018"/>
                    <a:gd name="connsiteY8" fmla="*/ 10002 h 10008"/>
                    <a:gd name="connsiteX9" fmla="*/ 18 w 10018"/>
                    <a:gd name="connsiteY9" fmla="*/ 9894 h 10008"/>
                    <a:gd name="connsiteX10" fmla="*/ 3 w 10018"/>
                    <a:gd name="connsiteY10" fmla="*/ 122 h 10008"/>
                    <a:gd name="connsiteX11" fmla="*/ 175 w 10018"/>
                    <a:gd name="connsiteY11" fmla="*/ 2 h 10008"/>
                    <a:gd name="connsiteX0" fmla="*/ 175 w 10018"/>
                    <a:gd name="connsiteY0" fmla="*/ 2 h 10008"/>
                    <a:gd name="connsiteX1" fmla="*/ 9861 w 10018"/>
                    <a:gd name="connsiteY1" fmla="*/ 2 h 10008"/>
                    <a:gd name="connsiteX2" fmla="*/ 9922 w 10018"/>
                    <a:gd name="connsiteY2" fmla="*/ 8 h 10008"/>
                    <a:gd name="connsiteX3" fmla="*/ 9974 w 10018"/>
                    <a:gd name="connsiteY3" fmla="*/ 35 h 10008"/>
                    <a:gd name="connsiteX4" fmla="*/ 10005 w 10018"/>
                    <a:gd name="connsiteY4" fmla="*/ 65 h 10008"/>
                    <a:gd name="connsiteX5" fmla="*/ 10018 w 10018"/>
                    <a:gd name="connsiteY5" fmla="*/ 107 h 10008"/>
                    <a:gd name="connsiteX6" fmla="*/ 10018 w 10018"/>
                    <a:gd name="connsiteY6" fmla="*/ 9894 h 10008"/>
                    <a:gd name="connsiteX7" fmla="*/ 9802 w 10018"/>
                    <a:gd name="connsiteY7" fmla="*/ 10008 h 10008"/>
                    <a:gd name="connsiteX8" fmla="*/ 175 w 10018"/>
                    <a:gd name="connsiteY8" fmla="*/ 10002 h 10008"/>
                    <a:gd name="connsiteX9" fmla="*/ 18 w 10018"/>
                    <a:gd name="connsiteY9" fmla="*/ 9894 h 10008"/>
                    <a:gd name="connsiteX10" fmla="*/ 3 w 10018"/>
                    <a:gd name="connsiteY10" fmla="*/ 122 h 10008"/>
                    <a:gd name="connsiteX11" fmla="*/ 175 w 10018"/>
                    <a:gd name="connsiteY11" fmla="*/ 2 h 10008"/>
                    <a:gd name="connsiteX0" fmla="*/ 220 w 10063"/>
                    <a:gd name="connsiteY0" fmla="*/ 2 h 10008"/>
                    <a:gd name="connsiteX1" fmla="*/ 9906 w 10063"/>
                    <a:gd name="connsiteY1" fmla="*/ 2 h 10008"/>
                    <a:gd name="connsiteX2" fmla="*/ 9967 w 10063"/>
                    <a:gd name="connsiteY2" fmla="*/ 8 h 10008"/>
                    <a:gd name="connsiteX3" fmla="*/ 10019 w 10063"/>
                    <a:gd name="connsiteY3" fmla="*/ 35 h 10008"/>
                    <a:gd name="connsiteX4" fmla="*/ 10050 w 10063"/>
                    <a:gd name="connsiteY4" fmla="*/ 65 h 10008"/>
                    <a:gd name="connsiteX5" fmla="*/ 10063 w 10063"/>
                    <a:gd name="connsiteY5" fmla="*/ 107 h 10008"/>
                    <a:gd name="connsiteX6" fmla="*/ 10063 w 10063"/>
                    <a:gd name="connsiteY6" fmla="*/ 9894 h 10008"/>
                    <a:gd name="connsiteX7" fmla="*/ 9847 w 10063"/>
                    <a:gd name="connsiteY7" fmla="*/ 10008 h 10008"/>
                    <a:gd name="connsiteX8" fmla="*/ 220 w 10063"/>
                    <a:gd name="connsiteY8" fmla="*/ 10002 h 10008"/>
                    <a:gd name="connsiteX9" fmla="*/ 2 w 10063"/>
                    <a:gd name="connsiteY9" fmla="*/ 9836 h 10008"/>
                    <a:gd name="connsiteX10" fmla="*/ 48 w 10063"/>
                    <a:gd name="connsiteY10" fmla="*/ 122 h 10008"/>
                    <a:gd name="connsiteX11" fmla="*/ 220 w 10063"/>
                    <a:gd name="connsiteY11" fmla="*/ 2 h 10008"/>
                    <a:gd name="connsiteX0" fmla="*/ 176 w 10019"/>
                    <a:gd name="connsiteY0" fmla="*/ 2 h 10008"/>
                    <a:gd name="connsiteX1" fmla="*/ 9862 w 10019"/>
                    <a:gd name="connsiteY1" fmla="*/ 2 h 10008"/>
                    <a:gd name="connsiteX2" fmla="*/ 9923 w 10019"/>
                    <a:gd name="connsiteY2" fmla="*/ 8 h 10008"/>
                    <a:gd name="connsiteX3" fmla="*/ 9975 w 10019"/>
                    <a:gd name="connsiteY3" fmla="*/ 35 h 10008"/>
                    <a:gd name="connsiteX4" fmla="*/ 10006 w 10019"/>
                    <a:gd name="connsiteY4" fmla="*/ 65 h 10008"/>
                    <a:gd name="connsiteX5" fmla="*/ 10019 w 10019"/>
                    <a:gd name="connsiteY5" fmla="*/ 107 h 10008"/>
                    <a:gd name="connsiteX6" fmla="*/ 10019 w 10019"/>
                    <a:gd name="connsiteY6" fmla="*/ 9894 h 10008"/>
                    <a:gd name="connsiteX7" fmla="*/ 9803 w 10019"/>
                    <a:gd name="connsiteY7" fmla="*/ 10008 h 10008"/>
                    <a:gd name="connsiteX8" fmla="*/ 176 w 10019"/>
                    <a:gd name="connsiteY8" fmla="*/ 10002 h 10008"/>
                    <a:gd name="connsiteX9" fmla="*/ 4 w 10019"/>
                    <a:gd name="connsiteY9" fmla="*/ 9826 h 10008"/>
                    <a:gd name="connsiteX10" fmla="*/ 4 w 10019"/>
                    <a:gd name="connsiteY10" fmla="*/ 122 h 10008"/>
                    <a:gd name="connsiteX11" fmla="*/ 176 w 10019"/>
                    <a:gd name="connsiteY11" fmla="*/ 2 h 10008"/>
                    <a:gd name="connsiteX0" fmla="*/ 176 w 10019"/>
                    <a:gd name="connsiteY0" fmla="*/ 2 h 10008"/>
                    <a:gd name="connsiteX1" fmla="*/ 9862 w 10019"/>
                    <a:gd name="connsiteY1" fmla="*/ 2 h 10008"/>
                    <a:gd name="connsiteX2" fmla="*/ 9923 w 10019"/>
                    <a:gd name="connsiteY2" fmla="*/ 8 h 10008"/>
                    <a:gd name="connsiteX3" fmla="*/ 9975 w 10019"/>
                    <a:gd name="connsiteY3" fmla="*/ 35 h 10008"/>
                    <a:gd name="connsiteX4" fmla="*/ 10006 w 10019"/>
                    <a:gd name="connsiteY4" fmla="*/ 65 h 10008"/>
                    <a:gd name="connsiteX5" fmla="*/ 10019 w 10019"/>
                    <a:gd name="connsiteY5" fmla="*/ 107 h 10008"/>
                    <a:gd name="connsiteX6" fmla="*/ 10019 w 10019"/>
                    <a:gd name="connsiteY6" fmla="*/ 9894 h 10008"/>
                    <a:gd name="connsiteX7" fmla="*/ 9803 w 10019"/>
                    <a:gd name="connsiteY7" fmla="*/ 10008 h 10008"/>
                    <a:gd name="connsiteX8" fmla="*/ 176 w 10019"/>
                    <a:gd name="connsiteY8" fmla="*/ 10002 h 10008"/>
                    <a:gd name="connsiteX9" fmla="*/ 4 w 10019"/>
                    <a:gd name="connsiteY9" fmla="*/ 9826 h 10008"/>
                    <a:gd name="connsiteX10" fmla="*/ 4 w 10019"/>
                    <a:gd name="connsiteY10" fmla="*/ 122 h 10008"/>
                    <a:gd name="connsiteX11" fmla="*/ 176 w 10019"/>
                    <a:gd name="connsiteY11" fmla="*/ 2 h 10008"/>
                    <a:gd name="connsiteX0" fmla="*/ 176 w 10019"/>
                    <a:gd name="connsiteY0" fmla="*/ 2 h 10008"/>
                    <a:gd name="connsiteX1" fmla="*/ 9862 w 10019"/>
                    <a:gd name="connsiteY1" fmla="*/ 2 h 10008"/>
                    <a:gd name="connsiteX2" fmla="*/ 9923 w 10019"/>
                    <a:gd name="connsiteY2" fmla="*/ 8 h 10008"/>
                    <a:gd name="connsiteX3" fmla="*/ 9975 w 10019"/>
                    <a:gd name="connsiteY3" fmla="*/ 35 h 10008"/>
                    <a:gd name="connsiteX4" fmla="*/ 10006 w 10019"/>
                    <a:gd name="connsiteY4" fmla="*/ 65 h 10008"/>
                    <a:gd name="connsiteX5" fmla="*/ 10019 w 10019"/>
                    <a:gd name="connsiteY5" fmla="*/ 107 h 10008"/>
                    <a:gd name="connsiteX6" fmla="*/ 10019 w 10019"/>
                    <a:gd name="connsiteY6" fmla="*/ 9894 h 10008"/>
                    <a:gd name="connsiteX7" fmla="*/ 9803 w 10019"/>
                    <a:gd name="connsiteY7" fmla="*/ 10008 h 10008"/>
                    <a:gd name="connsiteX8" fmla="*/ 176 w 10019"/>
                    <a:gd name="connsiteY8" fmla="*/ 10002 h 10008"/>
                    <a:gd name="connsiteX9" fmla="*/ 4 w 10019"/>
                    <a:gd name="connsiteY9" fmla="*/ 9826 h 10008"/>
                    <a:gd name="connsiteX10" fmla="*/ 4 w 10019"/>
                    <a:gd name="connsiteY10" fmla="*/ 122 h 10008"/>
                    <a:gd name="connsiteX11" fmla="*/ 176 w 10019"/>
                    <a:gd name="connsiteY11" fmla="*/ 2 h 10008"/>
                    <a:gd name="connsiteX0" fmla="*/ 176 w 10019"/>
                    <a:gd name="connsiteY0" fmla="*/ 2 h 10008"/>
                    <a:gd name="connsiteX1" fmla="*/ 9862 w 10019"/>
                    <a:gd name="connsiteY1" fmla="*/ 2 h 10008"/>
                    <a:gd name="connsiteX2" fmla="*/ 9923 w 10019"/>
                    <a:gd name="connsiteY2" fmla="*/ 8 h 10008"/>
                    <a:gd name="connsiteX3" fmla="*/ 9975 w 10019"/>
                    <a:gd name="connsiteY3" fmla="*/ 35 h 10008"/>
                    <a:gd name="connsiteX4" fmla="*/ 10006 w 10019"/>
                    <a:gd name="connsiteY4" fmla="*/ 65 h 10008"/>
                    <a:gd name="connsiteX5" fmla="*/ 10019 w 10019"/>
                    <a:gd name="connsiteY5" fmla="*/ 107 h 10008"/>
                    <a:gd name="connsiteX6" fmla="*/ 10019 w 10019"/>
                    <a:gd name="connsiteY6" fmla="*/ 9894 h 10008"/>
                    <a:gd name="connsiteX7" fmla="*/ 9803 w 10019"/>
                    <a:gd name="connsiteY7" fmla="*/ 10008 h 10008"/>
                    <a:gd name="connsiteX8" fmla="*/ 176 w 10019"/>
                    <a:gd name="connsiteY8" fmla="*/ 10002 h 10008"/>
                    <a:gd name="connsiteX9" fmla="*/ 4 w 10019"/>
                    <a:gd name="connsiteY9" fmla="*/ 9826 h 10008"/>
                    <a:gd name="connsiteX10" fmla="*/ 4 w 10019"/>
                    <a:gd name="connsiteY10" fmla="*/ 122 h 10008"/>
                    <a:gd name="connsiteX11" fmla="*/ 176 w 10019"/>
                    <a:gd name="connsiteY11" fmla="*/ 2 h 10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019" h="10008">
                      <a:moveTo>
                        <a:pt x="176" y="2"/>
                      </a:moveTo>
                      <a:lnTo>
                        <a:pt x="9862" y="2"/>
                      </a:lnTo>
                      <a:lnTo>
                        <a:pt x="9923" y="8"/>
                      </a:lnTo>
                      <a:cubicBezTo>
                        <a:pt x="9940" y="17"/>
                        <a:pt x="9958" y="26"/>
                        <a:pt x="9975" y="35"/>
                      </a:cubicBezTo>
                      <a:cubicBezTo>
                        <a:pt x="9985" y="45"/>
                        <a:pt x="9996" y="55"/>
                        <a:pt x="10006" y="65"/>
                      </a:cubicBezTo>
                      <a:cubicBezTo>
                        <a:pt x="10010" y="79"/>
                        <a:pt x="10015" y="93"/>
                        <a:pt x="10019" y="107"/>
                      </a:cubicBezTo>
                      <a:lnTo>
                        <a:pt x="10019" y="9894"/>
                      </a:lnTo>
                      <a:cubicBezTo>
                        <a:pt x="10010" y="10036"/>
                        <a:pt x="9823" y="10002"/>
                        <a:pt x="9803" y="10008"/>
                      </a:cubicBezTo>
                      <a:lnTo>
                        <a:pt x="176" y="10002"/>
                      </a:lnTo>
                      <a:cubicBezTo>
                        <a:pt x="84" y="9987"/>
                        <a:pt x="-13" y="10001"/>
                        <a:pt x="4" y="9826"/>
                      </a:cubicBezTo>
                      <a:cubicBezTo>
                        <a:pt x="-1" y="6569"/>
                        <a:pt x="9" y="3379"/>
                        <a:pt x="4" y="122"/>
                      </a:cubicBezTo>
                      <a:cubicBezTo>
                        <a:pt x="-7" y="120"/>
                        <a:pt x="4" y="-15"/>
                        <a:pt x="176" y="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A9573">
                        <a:lumMod val="60000"/>
                        <a:lumOff val="40000"/>
                      </a:srgbClr>
                    </a:gs>
                    <a:gs pos="48000">
                      <a:srgbClr val="BA9573">
                        <a:lumMod val="7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2577"/>
                <p:cNvSpPr>
                  <a:spLocks/>
                </p:cNvSpPr>
                <p:nvPr/>
              </p:nvSpPr>
              <p:spPr bwMode="auto">
                <a:xfrm>
                  <a:off x="2697129" y="1385025"/>
                  <a:ext cx="674405" cy="702104"/>
                </a:xfrm>
                <a:custGeom>
                  <a:avLst/>
                  <a:gdLst>
                    <a:gd name="T0" fmla="*/ 46 w 496"/>
                    <a:gd name="T1" fmla="*/ 0 h 515"/>
                    <a:gd name="T2" fmla="*/ 496 w 496"/>
                    <a:gd name="T3" fmla="*/ 0 h 515"/>
                    <a:gd name="T4" fmla="*/ 479 w 496"/>
                    <a:gd name="T5" fmla="*/ 51 h 515"/>
                    <a:gd name="T6" fmla="*/ 457 w 496"/>
                    <a:gd name="T7" fmla="*/ 99 h 515"/>
                    <a:gd name="T8" fmla="*/ 433 w 496"/>
                    <a:gd name="T9" fmla="*/ 143 h 515"/>
                    <a:gd name="T10" fmla="*/ 404 w 496"/>
                    <a:gd name="T11" fmla="*/ 186 h 515"/>
                    <a:gd name="T12" fmla="*/ 371 w 496"/>
                    <a:gd name="T13" fmla="*/ 226 h 515"/>
                    <a:gd name="T14" fmla="*/ 336 w 496"/>
                    <a:gd name="T15" fmla="*/ 262 h 515"/>
                    <a:gd name="T16" fmla="*/ 298 w 496"/>
                    <a:gd name="T17" fmla="*/ 299 h 515"/>
                    <a:gd name="T18" fmla="*/ 258 w 496"/>
                    <a:gd name="T19" fmla="*/ 332 h 515"/>
                    <a:gd name="T20" fmla="*/ 217 w 496"/>
                    <a:gd name="T21" fmla="*/ 365 h 515"/>
                    <a:gd name="T22" fmla="*/ 174 w 496"/>
                    <a:gd name="T23" fmla="*/ 396 h 515"/>
                    <a:gd name="T24" fmla="*/ 131 w 496"/>
                    <a:gd name="T25" fmla="*/ 426 h 515"/>
                    <a:gd name="T26" fmla="*/ 87 w 496"/>
                    <a:gd name="T27" fmla="*/ 456 h 515"/>
                    <a:gd name="T28" fmla="*/ 44 w 496"/>
                    <a:gd name="T29" fmla="*/ 486 h 515"/>
                    <a:gd name="T30" fmla="*/ 0 w 496"/>
                    <a:gd name="T31" fmla="*/ 515 h 515"/>
                    <a:gd name="T32" fmla="*/ 0 w 496"/>
                    <a:gd name="T33" fmla="*/ 45 h 515"/>
                    <a:gd name="T34" fmla="*/ 2 w 496"/>
                    <a:gd name="T35" fmla="*/ 31 h 515"/>
                    <a:gd name="T36" fmla="*/ 9 w 496"/>
                    <a:gd name="T37" fmla="*/ 19 h 515"/>
                    <a:gd name="T38" fmla="*/ 19 w 496"/>
                    <a:gd name="T39" fmla="*/ 9 h 515"/>
                    <a:gd name="T40" fmla="*/ 31 w 496"/>
                    <a:gd name="T41" fmla="*/ 2 h 515"/>
                    <a:gd name="T42" fmla="*/ 46 w 496"/>
                    <a:gd name="T43" fmla="*/ 0 h 515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8730 w 10000"/>
                    <a:gd name="connsiteY3" fmla="*/ 2777 h 10000"/>
                    <a:gd name="connsiteX4" fmla="*/ 8145 w 10000"/>
                    <a:gd name="connsiteY4" fmla="*/ 3612 h 10000"/>
                    <a:gd name="connsiteX5" fmla="*/ 7480 w 10000"/>
                    <a:gd name="connsiteY5" fmla="*/ 4388 h 10000"/>
                    <a:gd name="connsiteX6" fmla="*/ 6774 w 10000"/>
                    <a:gd name="connsiteY6" fmla="*/ 5087 h 10000"/>
                    <a:gd name="connsiteX7" fmla="*/ 6008 w 10000"/>
                    <a:gd name="connsiteY7" fmla="*/ 5806 h 10000"/>
                    <a:gd name="connsiteX8" fmla="*/ 5202 w 10000"/>
                    <a:gd name="connsiteY8" fmla="*/ 6447 h 10000"/>
                    <a:gd name="connsiteX9" fmla="*/ 4375 w 10000"/>
                    <a:gd name="connsiteY9" fmla="*/ 7087 h 10000"/>
                    <a:gd name="connsiteX10" fmla="*/ 3508 w 10000"/>
                    <a:gd name="connsiteY10" fmla="*/ 7689 h 10000"/>
                    <a:gd name="connsiteX11" fmla="*/ 2641 w 10000"/>
                    <a:gd name="connsiteY11" fmla="*/ 8272 h 10000"/>
                    <a:gd name="connsiteX12" fmla="*/ 1754 w 10000"/>
                    <a:gd name="connsiteY12" fmla="*/ 8854 h 10000"/>
                    <a:gd name="connsiteX13" fmla="*/ 887 w 10000"/>
                    <a:gd name="connsiteY13" fmla="*/ 9437 h 10000"/>
                    <a:gd name="connsiteX14" fmla="*/ 0 w 10000"/>
                    <a:gd name="connsiteY14" fmla="*/ 10000 h 10000"/>
                    <a:gd name="connsiteX15" fmla="*/ 0 w 10000"/>
                    <a:gd name="connsiteY15" fmla="*/ 874 h 10000"/>
                    <a:gd name="connsiteX16" fmla="*/ 40 w 10000"/>
                    <a:gd name="connsiteY16" fmla="*/ 602 h 10000"/>
                    <a:gd name="connsiteX17" fmla="*/ 181 w 10000"/>
                    <a:gd name="connsiteY17" fmla="*/ 369 h 10000"/>
                    <a:gd name="connsiteX18" fmla="*/ 383 w 10000"/>
                    <a:gd name="connsiteY18" fmla="*/ 175 h 10000"/>
                    <a:gd name="connsiteX19" fmla="*/ 625 w 10000"/>
                    <a:gd name="connsiteY19" fmla="*/ 39 h 10000"/>
                    <a:gd name="connsiteX20" fmla="*/ 927 w 10000"/>
                    <a:gd name="connsiteY20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8145 w 10000"/>
                    <a:gd name="connsiteY3" fmla="*/ 3612 h 10000"/>
                    <a:gd name="connsiteX4" fmla="*/ 7480 w 10000"/>
                    <a:gd name="connsiteY4" fmla="*/ 4388 h 10000"/>
                    <a:gd name="connsiteX5" fmla="*/ 6774 w 10000"/>
                    <a:gd name="connsiteY5" fmla="*/ 5087 h 10000"/>
                    <a:gd name="connsiteX6" fmla="*/ 6008 w 10000"/>
                    <a:gd name="connsiteY6" fmla="*/ 5806 h 10000"/>
                    <a:gd name="connsiteX7" fmla="*/ 5202 w 10000"/>
                    <a:gd name="connsiteY7" fmla="*/ 6447 h 10000"/>
                    <a:gd name="connsiteX8" fmla="*/ 4375 w 10000"/>
                    <a:gd name="connsiteY8" fmla="*/ 7087 h 10000"/>
                    <a:gd name="connsiteX9" fmla="*/ 3508 w 10000"/>
                    <a:gd name="connsiteY9" fmla="*/ 7689 h 10000"/>
                    <a:gd name="connsiteX10" fmla="*/ 2641 w 10000"/>
                    <a:gd name="connsiteY10" fmla="*/ 8272 h 10000"/>
                    <a:gd name="connsiteX11" fmla="*/ 1754 w 10000"/>
                    <a:gd name="connsiteY11" fmla="*/ 8854 h 10000"/>
                    <a:gd name="connsiteX12" fmla="*/ 887 w 10000"/>
                    <a:gd name="connsiteY12" fmla="*/ 9437 h 10000"/>
                    <a:gd name="connsiteX13" fmla="*/ 0 w 10000"/>
                    <a:gd name="connsiteY13" fmla="*/ 10000 h 10000"/>
                    <a:gd name="connsiteX14" fmla="*/ 0 w 10000"/>
                    <a:gd name="connsiteY14" fmla="*/ 874 h 10000"/>
                    <a:gd name="connsiteX15" fmla="*/ 40 w 10000"/>
                    <a:gd name="connsiteY15" fmla="*/ 602 h 10000"/>
                    <a:gd name="connsiteX16" fmla="*/ 181 w 10000"/>
                    <a:gd name="connsiteY16" fmla="*/ 369 h 10000"/>
                    <a:gd name="connsiteX17" fmla="*/ 383 w 10000"/>
                    <a:gd name="connsiteY17" fmla="*/ 175 h 10000"/>
                    <a:gd name="connsiteX18" fmla="*/ 625 w 10000"/>
                    <a:gd name="connsiteY18" fmla="*/ 39 h 10000"/>
                    <a:gd name="connsiteX19" fmla="*/ 927 w 10000"/>
                    <a:gd name="connsiteY19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7480 w 10000"/>
                    <a:gd name="connsiteY3" fmla="*/ 4388 h 10000"/>
                    <a:gd name="connsiteX4" fmla="*/ 6774 w 10000"/>
                    <a:gd name="connsiteY4" fmla="*/ 5087 h 10000"/>
                    <a:gd name="connsiteX5" fmla="*/ 6008 w 10000"/>
                    <a:gd name="connsiteY5" fmla="*/ 5806 h 10000"/>
                    <a:gd name="connsiteX6" fmla="*/ 5202 w 10000"/>
                    <a:gd name="connsiteY6" fmla="*/ 6447 h 10000"/>
                    <a:gd name="connsiteX7" fmla="*/ 4375 w 10000"/>
                    <a:gd name="connsiteY7" fmla="*/ 7087 h 10000"/>
                    <a:gd name="connsiteX8" fmla="*/ 3508 w 10000"/>
                    <a:gd name="connsiteY8" fmla="*/ 7689 h 10000"/>
                    <a:gd name="connsiteX9" fmla="*/ 2641 w 10000"/>
                    <a:gd name="connsiteY9" fmla="*/ 8272 h 10000"/>
                    <a:gd name="connsiteX10" fmla="*/ 1754 w 10000"/>
                    <a:gd name="connsiteY10" fmla="*/ 8854 h 10000"/>
                    <a:gd name="connsiteX11" fmla="*/ 887 w 10000"/>
                    <a:gd name="connsiteY11" fmla="*/ 9437 h 10000"/>
                    <a:gd name="connsiteX12" fmla="*/ 0 w 10000"/>
                    <a:gd name="connsiteY12" fmla="*/ 10000 h 10000"/>
                    <a:gd name="connsiteX13" fmla="*/ 0 w 10000"/>
                    <a:gd name="connsiteY13" fmla="*/ 874 h 10000"/>
                    <a:gd name="connsiteX14" fmla="*/ 40 w 10000"/>
                    <a:gd name="connsiteY14" fmla="*/ 602 h 10000"/>
                    <a:gd name="connsiteX15" fmla="*/ 181 w 10000"/>
                    <a:gd name="connsiteY15" fmla="*/ 369 h 10000"/>
                    <a:gd name="connsiteX16" fmla="*/ 383 w 10000"/>
                    <a:gd name="connsiteY16" fmla="*/ 175 h 10000"/>
                    <a:gd name="connsiteX17" fmla="*/ 625 w 10000"/>
                    <a:gd name="connsiteY17" fmla="*/ 39 h 10000"/>
                    <a:gd name="connsiteX18" fmla="*/ 927 w 10000"/>
                    <a:gd name="connsiteY18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6774 w 10000"/>
                    <a:gd name="connsiteY3" fmla="*/ 5087 h 10000"/>
                    <a:gd name="connsiteX4" fmla="*/ 6008 w 10000"/>
                    <a:gd name="connsiteY4" fmla="*/ 5806 h 10000"/>
                    <a:gd name="connsiteX5" fmla="*/ 5202 w 10000"/>
                    <a:gd name="connsiteY5" fmla="*/ 6447 h 10000"/>
                    <a:gd name="connsiteX6" fmla="*/ 4375 w 10000"/>
                    <a:gd name="connsiteY6" fmla="*/ 7087 h 10000"/>
                    <a:gd name="connsiteX7" fmla="*/ 3508 w 10000"/>
                    <a:gd name="connsiteY7" fmla="*/ 7689 h 10000"/>
                    <a:gd name="connsiteX8" fmla="*/ 2641 w 10000"/>
                    <a:gd name="connsiteY8" fmla="*/ 8272 h 10000"/>
                    <a:gd name="connsiteX9" fmla="*/ 1754 w 10000"/>
                    <a:gd name="connsiteY9" fmla="*/ 8854 h 10000"/>
                    <a:gd name="connsiteX10" fmla="*/ 887 w 10000"/>
                    <a:gd name="connsiteY10" fmla="*/ 9437 h 10000"/>
                    <a:gd name="connsiteX11" fmla="*/ 0 w 10000"/>
                    <a:gd name="connsiteY11" fmla="*/ 10000 h 10000"/>
                    <a:gd name="connsiteX12" fmla="*/ 0 w 10000"/>
                    <a:gd name="connsiteY12" fmla="*/ 874 h 10000"/>
                    <a:gd name="connsiteX13" fmla="*/ 40 w 10000"/>
                    <a:gd name="connsiteY13" fmla="*/ 602 h 10000"/>
                    <a:gd name="connsiteX14" fmla="*/ 181 w 10000"/>
                    <a:gd name="connsiteY14" fmla="*/ 369 h 10000"/>
                    <a:gd name="connsiteX15" fmla="*/ 383 w 10000"/>
                    <a:gd name="connsiteY15" fmla="*/ 175 h 10000"/>
                    <a:gd name="connsiteX16" fmla="*/ 625 w 10000"/>
                    <a:gd name="connsiteY16" fmla="*/ 39 h 10000"/>
                    <a:gd name="connsiteX17" fmla="*/ 927 w 10000"/>
                    <a:gd name="connsiteY17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6008 w 10000"/>
                    <a:gd name="connsiteY3" fmla="*/ 5806 h 10000"/>
                    <a:gd name="connsiteX4" fmla="*/ 5202 w 10000"/>
                    <a:gd name="connsiteY4" fmla="*/ 6447 h 10000"/>
                    <a:gd name="connsiteX5" fmla="*/ 4375 w 10000"/>
                    <a:gd name="connsiteY5" fmla="*/ 7087 h 10000"/>
                    <a:gd name="connsiteX6" fmla="*/ 3508 w 10000"/>
                    <a:gd name="connsiteY6" fmla="*/ 7689 h 10000"/>
                    <a:gd name="connsiteX7" fmla="*/ 2641 w 10000"/>
                    <a:gd name="connsiteY7" fmla="*/ 8272 h 10000"/>
                    <a:gd name="connsiteX8" fmla="*/ 1754 w 10000"/>
                    <a:gd name="connsiteY8" fmla="*/ 8854 h 10000"/>
                    <a:gd name="connsiteX9" fmla="*/ 887 w 10000"/>
                    <a:gd name="connsiteY9" fmla="*/ 9437 h 10000"/>
                    <a:gd name="connsiteX10" fmla="*/ 0 w 10000"/>
                    <a:gd name="connsiteY10" fmla="*/ 10000 h 10000"/>
                    <a:gd name="connsiteX11" fmla="*/ 0 w 10000"/>
                    <a:gd name="connsiteY11" fmla="*/ 874 h 10000"/>
                    <a:gd name="connsiteX12" fmla="*/ 40 w 10000"/>
                    <a:gd name="connsiteY12" fmla="*/ 602 h 10000"/>
                    <a:gd name="connsiteX13" fmla="*/ 181 w 10000"/>
                    <a:gd name="connsiteY13" fmla="*/ 369 h 10000"/>
                    <a:gd name="connsiteX14" fmla="*/ 383 w 10000"/>
                    <a:gd name="connsiteY14" fmla="*/ 175 h 10000"/>
                    <a:gd name="connsiteX15" fmla="*/ 625 w 10000"/>
                    <a:gd name="connsiteY15" fmla="*/ 39 h 10000"/>
                    <a:gd name="connsiteX16" fmla="*/ 927 w 10000"/>
                    <a:gd name="connsiteY16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5202 w 10000"/>
                    <a:gd name="connsiteY3" fmla="*/ 6447 h 10000"/>
                    <a:gd name="connsiteX4" fmla="*/ 4375 w 10000"/>
                    <a:gd name="connsiteY4" fmla="*/ 7087 h 10000"/>
                    <a:gd name="connsiteX5" fmla="*/ 3508 w 10000"/>
                    <a:gd name="connsiteY5" fmla="*/ 7689 h 10000"/>
                    <a:gd name="connsiteX6" fmla="*/ 2641 w 10000"/>
                    <a:gd name="connsiteY6" fmla="*/ 8272 h 10000"/>
                    <a:gd name="connsiteX7" fmla="*/ 1754 w 10000"/>
                    <a:gd name="connsiteY7" fmla="*/ 8854 h 10000"/>
                    <a:gd name="connsiteX8" fmla="*/ 887 w 10000"/>
                    <a:gd name="connsiteY8" fmla="*/ 9437 h 10000"/>
                    <a:gd name="connsiteX9" fmla="*/ 0 w 10000"/>
                    <a:gd name="connsiteY9" fmla="*/ 10000 h 10000"/>
                    <a:gd name="connsiteX10" fmla="*/ 0 w 10000"/>
                    <a:gd name="connsiteY10" fmla="*/ 874 h 10000"/>
                    <a:gd name="connsiteX11" fmla="*/ 40 w 10000"/>
                    <a:gd name="connsiteY11" fmla="*/ 602 h 10000"/>
                    <a:gd name="connsiteX12" fmla="*/ 181 w 10000"/>
                    <a:gd name="connsiteY12" fmla="*/ 369 h 10000"/>
                    <a:gd name="connsiteX13" fmla="*/ 383 w 10000"/>
                    <a:gd name="connsiteY13" fmla="*/ 175 h 10000"/>
                    <a:gd name="connsiteX14" fmla="*/ 625 w 10000"/>
                    <a:gd name="connsiteY14" fmla="*/ 39 h 10000"/>
                    <a:gd name="connsiteX15" fmla="*/ 927 w 10000"/>
                    <a:gd name="connsiteY15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4375 w 10000"/>
                    <a:gd name="connsiteY3" fmla="*/ 7087 h 10000"/>
                    <a:gd name="connsiteX4" fmla="*/ 3508 w 10000"/>
                    <a:gd name="connsiteY4" fmla="*/ 7689 h 10000"/>
                    <a:gd name="connsiteX5" fmla="*/ 2641 w 10000"/>
                    <a:gd name="connsiteY5" fmla="*/ 8272 h 10000"/>
                    <a:gd name="connsiteX6" fmla="*/ 1754 w 10000"/>
                    <a:gd name="connsiteY6" fmla="*/ 8854 h 10000"/>
                    <a:gd name="connsiteX7" fmla="*/ 887 w 10000"/>
                    <a:gd name="connsiteY7" fmla="*/ 9437 h 10000"/>
                    <a:gd name="connsiteX8" fmla="*/ 0 w 10000"/>
                    <a:gd name="connsiteY8" fmla="*/ 10000 h 10000"/>
                    <a:gd name="connsiteX9" fmla="*/ 0 w 10000"/>
                    <a:gd name="connsiteY9" fmla="*/ 874 h 10000"/>
                    <a:gd name="connsiteX10" fmla="*/ 40 w 10000"/>
                    <a:gd name="connsiteY10" fmla="*/ 602 h 10000"/>
                    <a:gd name="connsiteX11" fmla="*/ 181 w 10000"/>
                    <a:gd name="connsiteY11" fmla="*/ 369 h 10000"/>
                    <a:gd name="connsiteX12" fmla="*/ 383 w 10000"/>
                    <a:gd name="connsiteY12" fmla="*/ 175 h 10000"/>
                    <a:gd name="connsiteX13" fmla="*/ 625 w 10000"/>
                    <a:gd name="connsiteY13" fmla="*/ 39 h 10000"/>
                    <a:gd name="connsiteX14" fmla="*/ 927 w 10000"/>
                    <a:gd name="connsiteY14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3508 w 10000"/>
                    <a:gd name="connsiteY3" fmla="*/ 7689 h 10000"/>
                    <a:gd name="connsiteX4" fmla="*/ 2641 w 10000"/>
                    <a:gd name="connsiteY4" fmla="*/ 8272 h 10000"/>
                    <a:gd name="connsiteX5" fmla="*/ 1754 w 10000"/>
                    <a:gd name="connsiteY5" fmla="*/ 8854 h 10000"/>
                    <a:gd name="connsiteX6" fmla="*/ 887 w 10000"/>
                    <a:gd name="connsiteY6" fmla="*/ 9437 h 10000"/>
                    <a:gd name="connsiteX7" fmla="*/ 0 w 10000"/>
                    <a:gd name="connsiteY7" fmla="*/ 10000 h 10000"/>
                    <a:gd name="connsiteX8" fmla="*/ 0 w 10000"/>
                    <a:gd name="connsiteY8" fmla="*/ 874 h 10000"/>
                    <a:gd name="connsiteX9" fmla="*/ 40 w 10000"/>
                    <a:gd name="connsiteY9" fmla="*/ 602 h 10000"/>
                    <a:gd name="connsiteX10" fmla="*/ 181 w 10000"/>
                    <a:gd name="connsiteY10" fmla="*/ 369 h 10000"/>
                    <a:gd name="connsiteX11" fmla="*/ 383 w 10000"/>
                    <a:gd name="connsiteY11" fmla="*/ 175 h 10000"/>
                    <a:gd name="connsiteX12" fmla="*/ 625 w 10000"/>
                    <a:gd name="connsiteY12" fmla="*/ 39 h 10000"/>
                    <a:gd name="connsiteX13" fmla="*/ 927 w 10000"/>
                    <a:gd name="connsiteY13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2641 w 10000"/>
                    <a:gd name="connsiteY3" fmla="*/ 8272 h 10000"/>
                    <a:gd name="connsiteX4" fmla="*/ 1754 w 10000"/>
                    <a:gd name="connsiteY4" fmla="*/ 8854 h 10000"/>
                    <a:gd name="connsiteX5" fmla="*/ 887 w 10000"/>
                    <a:gd name="connsiteY5" fmla="*/ 9437 h 10000"/>
                    <a:gd name="connsiteX6" fmla="*/ 0 w 10000"/>
                    <a:gd name="connsiteY6" fmla="*/ 10000 h 10000"/>
                    <a:gd name="connsiteX7" fmla="*/ 0 w 10000"/>
                    <a:gd name="connsiteY7" fmla="*/ 874 h 10000"/>
                    <a:gd name="connsiteX8" fmla="*/ 40 w 10000"/>
                    <a:gd name="connsiteY8" fmla="*/ 602 h 10000"/>
                    <a:gd name="connsiteX9" fmla="*/ 181 w 10000"/>
                    <a:gd name="connsiteY9" fmla="*/ 369 h 10000"/>
                    <a:gd name="connsiteX10" fmla="*/ 383 w 10000"/>
                    <a:gd name="connsiteY10" fmla="*/ 175 h 10000"/>
                    <a:gd name="connsiteX11" fmla="*/ 625 w 10000"/>
                    <a:gd name="connsiteY11" fmla="*/ 39 h 10000"/>
                    <a:gd name="connsiteX12" fmla="*/ 927 w 10000"/>
                    <a:gd name="connsiteY12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1754 w 10000"/>
                    <a:gd name="connsiteY3" fmla="*/ 8854 h 10000"/>
                    <a:gd name="connsiteX4" fmla="*/ 887 w 10000"/>
                    <a:gd name="connsiteY4" fmla="*/ 9437 h 10000"/>
                    <a:gd name="connsiteX5" fmla="*/ 0 w 10000"/>
                    <a:gd name="connsiteY5" fmla="*/ 10000 h 10000"/>
                    <a:gd name="connsiteX6" fmla="*/ 0 w 10000"/>
                    <a:gd name="connsiteY6" fmla="*/ 874 h 10000"/>
                    <a:gd name="connsiteX7" fmla="*/ 40 w 10000"/>
                    <a:gd name="connsiteY7" fmla="*/ 602 h 10000"/>
                    <a:gd name="connsiteX8" fmla="*/ 181 w 10000"/>
                    <a:gd name="connsiteY8" fmla="*/ 369 h 10000"/>
                    <a:gd name="connsiteX9" fmla="*/ 383 w 10000"/>
                    <a:gd name="connsiteY9" fmla="*/ 175 h 10000"/>
                    <a:gd name="connsiteX10" fmla="*/ 625 w 10000"/>
                    <a:gd name="connsiteY10" fmla="*/ 39 h 10000"/>
                    <a:gd name="connsiteX11" fmla="*/ 927 w 10000"/>
                    <a:gd name="connsiteY11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887 w 10000"/>
                    <a:gd name="connsiteY3" fmla="*/ 9437 h 10000"/>
                    <a:gd name="connsiteX4" fmla="*/ 0 w 10000"/>
                    <a:gd name="connsiteY4" fmla="*/ 10000 h 10000"/>
                    <a:gd name="connsiteX5" fmla="*/ 0 w 10000"/>
                    <a:gd name="connsiteY5" fmla="*/ 874 h 10000"/>
                    <a:gd name="connsiteX6" fmla="*/ 40 w 10000"/>
                    <a:gd name="connsiteY6" fmla="*/ 602 h 10000"/>
                    <a:gd name="connsiteX7" fmla="*/ 181 w 10000"/>
                    <a:gd name="connsiteY7" fmla="*/ 369 h 10000"/>
                    <a:gd name="connsiteX8" fmla="*/ 383 w 10000"/>
                    <a:gd name="connsiteY8" fmla="*/ 175 h 10000"/>
                    <a:gd name="connsiteX9" fmla="*/ 625 w 10000"/>
                    <a:gd name="connsiteY9" fmla="*/ 39 h 10000"/>
                    <a:gd name="connsiteX10" fmla="*/ 927 w 10000"/>
                    <a:gd name="connsiteY10" fmla="*/ 0 h 10000"/>
                    <a:gd name="connsiteX0" fmla="*/ 927 w 10000"/>
                    <a:gd name="connsiteY0" fmla="*/ 0 h 10000"/>
                    <a:gd name="connsiteX1" fmla="*/ 10000 w 10000"/>
                    <a:gd name="connsiteY1" fmla="*/ 0 h 10000"/>
                    <a:gd name="connsiteX2" fmla="*/ 9657 w 10000"/>
                    <a:gd name="connsiteY2" fmla="*/ 990 h 10000"/>
                    <a:gd name="connsiteX3" fmla="*/ 0 w 10000"/>
                    <a:gd name="connsiteY3" fmla="*/ 10000 h 10000"/>
                    <a:gd name="connsiteX4" fmla="*/ 0 w 10000"/>
                    <a:gd name="connsiteY4" fmla="*/ 874 h 10000"/>
                    <a:gd name="connsiteX5" fmla="*/ 40 w 10000"/>
                    <a:gd name="connsiteY5" fmla="*/ 602 h 10000"/>
                    <a:gd name="connsiteX6" fmla="*/ 181 w 10000"/>
                    <a:gd name="connsiteY6" fmla="*/ 369 h 10000"/>
                    <a:gd name="connsiteX7" fmla="*/ 383 w 10000"/>
                    <a:gd name="connsiteY7" fmla="*/ 175 h 10000"/>
                    <a:gd name="connsiteX8" fmla="*/ 625 w 10000"/>
                    <a:gd name="connsiteY8" fmla="*/ 39 h 10000"/>
                    <a:gd name="connsiteX9" fmla="*/ 927 w 10000"/>
                    <a:gd name="connsiteY9" fmla="*/ 0 h 10000"/>
                    <a:gd name="connsiteX0" fmla="*/ 927 w 10000"/>
                    <a:gd name="connsiteY0" fmla="*/ 0 h 10037"/>
                    <a:gd name="connsiteX1" fmla="*/ 10000 w 10000"/>
                    <a:gd name="connsiteY1" fmla="*/ 0 h 10037"/>
                    <a:gd name="connsiteX2" fmla="*/ 9657 w 10000"/>
                    <a:gd name="connsiteY2" fmla="*/ 990 h 10037"/>
                    <a:gd name="connsiteX3" fmla="*/ 116 w 10000"/>
                    <a:gd name="connsiteY3" fmla="*/ 10037 h 10037"/>
                    <a:gd name="connsiteX4" fmla="*/ 0 w 10000"/>
                    <a:gd name="connsiteY4" fmla="*/ 874 h 10037"/>
                    <a:gd name="connsiteX5" fmla="*/ 40 w 10000"/>
                    <a:gd name="connsiteY5" fmla="*/ 602 h 10037"/>
                    <a:gd name="connsiteX6" fmla="*/ 181 w 10000"/>
                    <a:gd name="connsiteY6" fmla="*/ 369 h 10037"/>
                    <a:gd name="connsiteX7" fmla="*/ 383 w 10000"/>
                    <a:gd name="connsiteY7" fmla="*/ 175 h 10037"/>
                    <a:gd name="connsiteX8" fmla="*/ 625 w 10000"/>
                    <a:gd name="connsiteY8" fmla="*/ 39 h 10037"/>
                    <a:gd name="connsiteX9" fmla="*/ 927 w 10000"/>
                    <a:gd name="connsiteY9" fmla="*/ 0 h 10037"/>
                    <a:gd name="connsiteX0" fmla="*/ 927 w 10000"/>
                    <a:gd name="connsiteY0" fmla="*/ 0 h 10037"/>
                    <a:gd name="connsiteX1" fmla="*/ 10000 w 10000"/>
                    <a:gd name="connsiteY1" fmla="*/ 0 h 10037"/>
                    <a:gd name="connsiteX2" fmla="*/ 9657 w 10000"/>
                    <a:gd name="connsiteY2" fmla="*/ 990 h 10037"/>
                    <a:gd name="connsiteX3" fmla="*/ 116 w 10000"/>
                    <a:gd name="connsiteY3" fmla="*/ 10037 h 10037"/>
                    <a:gd name="connsiteX4" fmla="*/ 0 w 10000"/>
                    <a:gd name="connsiteY4" fmla="*/ 874 h 10037"/>
                    <a:gd name="connsiteX5" fmla="*/ 40 w 10000"/>
                    <a:gd name="connsiteY5" fmla="*/ 602 h 10037"/>
                    <a:gd name="connsiteX6" fmla="*/ 383 w 10000"/>
                    <a:gd name="connsiteY6" fmla="*/ 175 h 10037"/>
                    <a:gd name="connsiteX7" fmla="*/ 625 w 10000"/>
                    <a:gd name="connsiteY7" fmla="*/ 39 h 10037"/>
                    <a:gd name="connsiteX8" fmla="*/ 927 w 10000"/>
                    <a:gd name="connsiteY8" fmla="*/ 0 h 10037"/>
                    <a:gd name="connsiteX0" fmla="*/ 927 w 10000"/>
                    <a:gd name="connsiteY0" fmla="*/ 0 h 10037"/>
                    <a:gd name="connsiteX1" fmla="*/ 10000 w 10000"/>
                    <a:gd name="connsiteY1" fmla="*/ 0 h 10037"/>
                    <a:gd name="connsiteX2" fmla="*/ 9657 w 10000"/>
                    <a:gd name="connsiteY2" fmla="*/ 990 h 10037"/>
                    <a:gd name="connsiteX3" fmla="*/ 116 w 10000"/>
                    <a:gd name="connsiteY3" fmla="*/ 10037 h 10037"/>
                    <a:gd name="connsiteX4" fmla="*/ 0 w 10000"/>
                    <a:gd name="connsiteY4" fmla="*/ 874 h 10037"/>
                    <a:gd name="connsiteX5" fmla="*/ 40 w 10000"/>
                    <a:gd name="connsiteY5" fmla="*/ 602 h 10037"/>
                    <a:gd name="connsiteX6" fmla="*/ 383 w 10000"/>
                    <a:gd name="connsiteY6" fmla="*/ 175 h 10037"/>
                    <a:gd name="connsiteX7" fmla="*/ 927 w 10000"/>
                    <a:gd name="connsiteY7" fmla="*/ 0 h 10037"/>
                    <a:gd name="connsiteX0" fmla="*/ 927 w 10000"/>
                    <a:gd name="connsiteY0" fmla="*/ 0 h 10037"/>
                    <a:gd name="connsiteX1" fmla="*/ 10000 w 10000"/>
                    <a:gd name="connsiteY1" fmla="*/ 0 h 10037"/>
                    <a:gd name="connsiteX2" fmla="*/ 9657 w 10000"/>
                    <a:gd name="connsiteY2" fmla="*/ 990 h 10037"/>
                    <a:gd name="connsiteX3" fmla="*/ 116 w 10000"/>
                    <a:gd name="connsiteY3" fmla="*/ 10037 h 10037"/>
                    <a:gd name="connsiteX4" fmla="*/ 0 w 10000"/>
                    <a:gd name="connsiteY4" fmla="*/ 874 h 10037"/>
                    <a:gd name="connsiteX5" fmla="*/ 40 w 10000"/>
                    <a:gd name="connsiteY5" fmla="*/ 602 h 10037"/>
                    <a:gd name="connsiteX6" fmla="*/ 927 w 10000"/>
                    <a:gd name="connsiteY6" fmla="*/ 0 h 10037"/>
                    <a:gd name="connsiteX0" fmla="*/ 1038 w 10111"/>
                    <a:gd name="connsiteY0" fmla="*/ 135 h 10172"/>
                    <a:gd name="connsiteX1" fmla="*/ 10111 w 10111"/>
                    <a:gd name="connsiteY1" fmla="*/ 135 h 10172"/>
                    <a:gd name="connsiteX2" fmla="*/ 9768 w 10111"/>
                    <a:gd name="connsiteY2" fmla="*/ 1125 h 10172"/>
                    <a:gd name="connsiteX3" fmla="*/ 227 w 10111"/>
                    <a:gd name="connsiteY3" fmla="*/ 10172 h 10172"/>
                    <a:gd name="connsiteX4" fmla="*/ 111 w 10111"/>
                    <a:gd name="connsiteY4" fmla="*/ 1009 h 10172"/>
                    <a:gd name="connsiteX5" fmla="*/ 1038 w 10111"/>
                    <a:gd name="connsiteY5" fmla="*/ 135 h 10172"/>
                    <a:gd name="connsiteX0" fmla="*/ 965 w 10038"/>
                    <a:gd name="connsiteY0" fmla="*/ 135 h 10172"/>
                    <a:gd name="connsiteX1" fmla="*/ 10038 w 10038"/>
                    <a:gd name="connsiteY1" fmla="*/ 135 h 10172"/>
                    <a:gd name="connsiteX2" fmla="*/ 9695 w 10038"/>
                    <a:gd name="connsiteY2" fmla="*/ 1125 h 10172"/>
                    <a:gd name="connsiteX3" fmla="*/ 154 w 10038"/>
                    <a:gd name="connsiteY3" fmla="*/ 10172 h 10172"/>
                    <a:gd name="connsiteX4" fmla="*/ 193 w 10038"/>
                    <a:gd name="connsiteY4" fmla="*/ 1009 h 10172"/>
                    <a:gd name="connsiteX5" fmla="*/ 965 w 10038"/>
                    <a:gd name="connsiteY5" fmla="*/ 135 h 10172"/>
                    <a:gd name="connsiteX0" fmla="*/ 965 w 10038"/>
                    <a:gd name="connsiteY0" fmla="*/ 135 h 10172"/>
                    <a:gd name="connsiteX1" fmla="*/ 10038 w 10038"/>
                    <a:gd name="connsiteY1" fmla="*/ 135 h 10172"/>
                    <a:gd name="connsiteX2" fmla="*/ 9695 w 10038"/>
                    <a:gd name="connsiteY2" fmla="*/ 1125 h 10172"/>
                    <a:gd name="connsiteX3" fmla="*/ 154 w 10038"/>
                    <a:gd name="connsiteY3" fmla="*/ 10172 h 10172"/>
                    <a:gd name="connsiteX4" fmla="*/ 193 w 10038"/>
                    <a:gd name="connsiteY4" fmla="*/ 1009 h 10172"/>
                    <a:gd name="connsiteX5" fmla="*/ 965 w 10038"/>
                    <a:gd name="connsiteY5" fmla="*/ 135 h 10172"/>
                    <a:gd name="connsiteX0" fmla="*/ 877 w 9950"/>
                    <a:gd name="connsiteY0" fmla="*/ 0 h 10037"/>
                    <a:gd name="connsiteX1" fmla="*/ 9950 w 9950"/>
                    <a:gd name="connsiteY1" fmla="*/ 0 h 10037"/>
                    <a:gd name="connsiteX2" fmla="*/ 9607 w 9950"/>
                    <a:gd name="connsiteY2" fmla="*/ 990 h 10037"/>
                    <a:gd name="connsiteX3" fmla="*/ 66 w 9950"/>
                    <a:gd name="connsiteY3" fmla="*/ 10037 h 10037"/>
                    <a:gd name="connsiteX4" fmla="*/ 105 w 9950"/>
                    <a:gd name="connsiteY4" fmla="*/ 874 h 10037"/>
                    <a:gd name="connsiteX5" fmla="*/ 877 w 9950"/>
                    <a:gd name="connsiteY5" fmla="*/ 0 h 10037"/>
                    <a:gd name="connsiteX0" fmla="*/ 824 w 9943"/>
                    <a:gd name="connsiteY0" fmla="*/ 0 h 10000"/>
                    <a:gd name="connsiteX1" fmla="*/ 9943 w 9943"/>
                    <a:gd name="connsiteY1" fmla="*/ 0 h 10000"/>
                    <a:gd name="connsiteX2" fmla="*/ 9598 w 9943"/>
                    <a:gd name="connsiteY2" fmla="*/ 986 h 10000"/>
                    <a:gd name="connsiteX3" fmla="*/ 9 w 9943"/>
                    <a:gd name="connsiteY3" fmla="*/ 10000 h 10000"/>
                    <a:gd name="connsiteX4" fmla="*/ 49 w 9943"/>
                    <a:gd name="connsiteY4" fmla="*/ 871 h 10000"/>
                    <a:gd name="connsiteX5" fmla="*/ 824 w 9943"/>
                    <a:gd name="connsiteY5" fmla="*/ 0 h 10000"/>
                    <a:gd name="connsiteX0" fmla="*/ 828 w 9999"/>
                    <a:gd name="connsiteY0" fmla="*/ 0 h 10000"/>
                    <a:gd name="connsiteX1" fmla="*/ 9999 w 9999"/>
                    <a:gd name="connsiteY1" fmla="*/ 0 h 10000"/>
                    <a:gd name="connsiteX2" fmla="*/ 9652 w 9999"/>
                    <a:gd name="connsiteY2" fmla="*/ 986 h 10000"/>
                    <a:gd name="connsiteX3" fmla="*/ 8 w 9999"/>
                    <a:gd name="connsiteY3" fmla="*/ 10000 h 10000"/>
                    <a:gd name="connsiteX4" fmla="*/ 48 w 9999"/>
                    <a:gd name="connsiteY4" fmla="*/ 871 h 10000"/>
                    <a:gd name="connsiteX5" fmla="*/ 828 w 9999"/>
                    <a:gd name="connsiteY5" fmla="*/ 0 h 10000"/>
                    <a:gd name="connsiteX0" fmla="*/ 935 w 10000"/>
                    <a:gd name="connsiteY0" fmla="*/ 67 h 10000"/>
                    <a:gd name="connsiteX1" fmla="*/ 10000 w 10000"/>
                    <a:gd name="connsiteY1" fmla="*/ 0 h 10000"/>
                    <a:gd name="connsiteX2" fmla="*/ 9653 w 10000"/>
                    <a:gd name="connsiteY2" fmla="*/ 986 h 10000"/>
                    <a:gd name="connsiteX3" fmla="*/ 8 w 10000"/>
                    <a:gd name="connsiteY3" fmla="*/ 10000 h 10000"/>
                    <a:gd name="connsiteX4" fmla="*/ 48 w 10000"/>
                    <a:gd name="connsiteY4" fmla="*/ 871 h 10000"/>
                    <a:gd name="connsiteX5" fmla="*/ 935 w 10000"/>
                    <a:gd name="connsiteY5" fmla="*/ 67 h 10000"/>
                    <a:gd name="connsiteX0" fmla="*/ 935 w 10000"/>
                    <a:gd name="connsiteY0" fmla="*/ 67 h 10000"/>
                    <a:gd name="connsiteX1" fmla="*/ 10000 w 10000"/>
                    <a:gd name="connsiteY1" fmla="*/ 0 h 10000"/>
                    <a:gd name="connsiteX2" fmla="*/ 9653 w 10000"/>
                    <a:gd name="connsiteY2" fmla="*/ 986 h 10000"/>
                    <a:gd name="connsiteX3" fmla="*/ 8 w 10000"/>
                    <a:gd name="connsiteY3" fmla="*/ 10000 h 10000"/>
                    <a:gd name="connsiteX4" fmla="*/ 48 w 10000"/>
                    <a:gd name="connsiteY4" fmla="*/ 871 h 10000"/>
                    <a:gd name="connsiteX5" fmla="*/ 935 w 10000"/>
                    <a:gd name="connsiteY5" fmla="*/ 67 h 10000"/>
                    <a:gd name="connsiteX0" fmla="*/ 935 w 10071"/>
                    <a:gd name="connsiteY0" fmla="*/ 0 h 9933"/>
                    <a:gd name="connsiteX1" fmla="*/ 10071 w 10071"/>
                    <a:gd name="connsiteY1" fmla="*/ 0 h 9933"/>
                    <a:gd name="connsiteX2" fmla="*/ 9653 w 10071"/>
                    <a:gd name="connsiteY2" fmla="*/ 919 h 9933"/>
                    <a:gd name="connsiteX3" fmla="*/ 8 w 10071"/>
                    <a:gd name="connsiteY3" fmla="*/ 9933 h 9933"/>
                    <a:gd name="connsiteX4" fmla="*/ 48 w 10071"/>
                    <a:gd name="connsiteY4" fmla="*/ 804 h 9933"/>
                    <a:gd name="connsiteX5" fmla="*/ 935 w 10071"/>
                    <a:gd name="connsiteY5" fmla="*/ 0 h 9933"/>
                    <a:gd name="connsiteX0" fmla="*/ 928 w 10000"/>
                    <a:gd name="connsiteY0" fmla="*/ 0 h 10000"/>
                    <a:gd name="connsiteX1" fmla="*/ 10000 w 10000"/>
                    <a:gd name="connsiteY1" fmla="*/ 0 h 10000"/>
                    <a:gd name="connsiteX2" fmla="*/ 9726 w 10000"/>
                    <a:gd name="connsiteY2" fmla="*/ 823 h 10000"/>
                    <a:gd name="connsiteX3" fmla="*/ 8 w 10000"/>
                    <a:gd name="connsiteY3" fmla="*/ 10000 h 10000"/>
                    <a:gd name="connsiteX4" fmla="*/ 48 w 10000"/>
                    <a:gd name="connsiteY4" fmla="*/ 809 h 10000"/>
                    <a:gd name="connsiteX5" fmla="*/ 928 w 10000"/>
                    <a:gd name="connsiteY5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00" h="10000">
                      <a:moveTo>
                        <a:pt x="928" y="0"/>
                      </a:moveTo>
                      <a:lnTo>
                        <a:pt x="10000" y="0"/>
                      </a:lnTo>
                      <a:lnTo>
                        <a:pt x="9726" y="823"/>
                      </a:lnTo>
                      <a:lnTo>
                        <a:pt x="8" y="10000"/>
                      </a:lnTo>
                      <a:cubicBezTo>
                        <a:pt x="-31" y="6936"/>
                        <a:pt x="87" y="3873"/>
                        <a:pt x="48" y="809"/>
                      </a:cubicBezTo>
                      <a:cubicBezTo>
                        <a:pt x="456" y="1220"/>
                        <a:pt x="-397" y="220"/>
                        <a:pt x="928" y="0"/>
                      </a:cubicBezTo>
                      <a:close/>
                    </a:path>
                  </a:pathLst>
                </a:custGeom>
                <a:solidFill>
                  <a:srgbClr val="BA9573">
                    <a:lumMod val="75000"/>
                  </a:srgb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Freeform 51"/>
                <p:cNvSpPr>
                  <a:spLocks/>
                </p:cNvSpPr>
                <p:nvPr/>
              </p:nvSpPr>
              <p:spPr bwMode="auto">
                <a:xfrm>
                  <a:off x="2855241" y="1528455"/>
                  <a:ext cx="2871274" cy="4049231"/>
                </a:xfrm>
                <a:custGeom>
                  <a:avLst/>
                  <a:gdLst>
                    <a:gd name="connsiteX0" fmla="*/ 24455 w 2897473"/>
                    <a:gd name="connsiteY0" fmla="*/ 0 h 4064314"/>
                    <a:gd name="connsiteX1" fmla="*/ 503886 w 2897473"/>
                    <a:gd name="connsiteY1" fmla="*/ 16319 h 4064314"/>
                    <a:gd name="connsiteX2" fmla="*/ 2897473 w 2897473"/>
                    <a:gd name="connsiteY2" fmla="*/ 16319 h 4064314"/>
                    <a:gd name="connsiteX3" fmla="*/ 2897473 w 2897473"/>
                    <a:gd name="connsiteY3" fmla="*/ 3514300 h 4064314"/>
                    <a:gd name="connsiteX4" fmla="*/ 2894746 w 2897473"/>
                    <a:gd name="connsiteY4" fmla="*/ 3559338 h 4064314"/>
                    <a:gd name="connsiteX5" fmla="*/ 2887929 w 2897473"/>
                    <a:gd name="connsiteY5" fmla="*/ 3596188 h 4064314"/>
                    <a:gd name="connsiteX6" fmla="*/ 2875657 w 2897473"/>
                    <a:gd name="connsiteY6" fmla="*/ 3630308 h 4064314"/>
                    <a:gd name="connsiteX7" fmla="*/ 2862022 w 2897473"/>
                    <a:gd name="connsiteY7" fmla="*/ 3658969 h 4064314"/>
                    <a:gd name="connsiteX8" fmla="*/ 2840206 w 2897473"/>
                    <a:gd name="connsiteY8" fmla="*/ 3682170 h 4064314"/>
                    <a:gd name="connsiteX9" fmla="*/ 2814300 w 2897473"/>
                    <a:gd name="connsiteY9" fmla="*/ 3701277 h 4064314"/>
                    <a:gd name="connsiteX10" fmla="*/ 2782939 w 2897473"/>
                    <a:gd name="connsiteY10" fmla="*/ 3713561 h 4064314"/>
                    <a:gd name="connsiteX11" fmla="*/ 1784858 w 2897473"/>
                    <a:gd name="connsiteY11" fmla="*/ 4064314 h 4064314"/>
                    <a:gd name="connsiteX12" fmla="*/ 36851 w 2897473"/>
                    <a:gd name="connsiteY12" fmla="*/ 4064314 h 4064314"/>
                    <a:gd name="connsiteX13" fmla="*/ 36851 w 2897473"/>
                    <a:gd name="connsiteY13" fmla="*/ 407429 h 4064314"/>
                    <a:gd name="connsiteX14" fmla="*/ 35451 w 2897473"/>
                    <a:gd name="connsiteY14" fmla="*/ 361397 h 4064314"/>
                    <a:gd name="connsiteX15" fmla="*/ 0 w 2897473"/>
                    <a:gd name="connsiteY15" fmla="*/ 377352 h 4064314"/>
                    <a:gd name="connsiteX16" fmla="*/ 0 w 2897473"/>
                    <a:gd name="connsiteY16" fmla="*/ 33423 h 4064314"/>
                    <a:gd name="connsiteX17" fmla="*/ 25472 w 2897473"/>
                    <a:gd name="connsiteY17" fmla="*/ 33423 h 4064314"/>
                    <a:gd name="connsiteX0" fmla="*/ 25472 w 2897473"/>
                    <a:gd name="connsiteY0" fmla="*/ 17104 h 4047995"/>
                    <a:gd name="connsiteX1" fmla="*/ 503886 w 2897473"/>
                    <a:gd name="connsiteY1" fmla="*/ 0 h 4047995"/>
                    <a:gd name="connsiteX2" fmla="*/ 2897473 w 2897473"/>
                    <a:gd name="connsiteY2" fmla="*/ 0 h 4047995"/>
                    <a:gd name="connsiteX3" fmla="*/ 2897473 w 2897473"/>
                    <a:gd name="connsiteY3" fmla="*/ 3497981 h 4047995"/>
                    <a:gd name="connsiteX4" fmla="*/ 2894746 w 2897473"/>
                    <a:gd name="connsiteY4" fmla="*/ 3543019 h 4047995"/>
                    <a:gd name="connsiteX5" fmla="*/ 2887929 w 2897473"/>
                    <a:gd name="connsiteY5" fmla="*/ 3579869 h 4047995"/>
                    <a:gd name="connsiteX6" fmla="*/ 2875657 w 2897473"/>
                    <a:gd name="connsiteY6" fmla="*/ 3613989 h 4047995"/>
                    <a:gd name="connsiteX7" fmla="*/ 2862022 w 2897473"/>
                    <a:gd name="connsiteY7" fmla="*/ 3642650 h 4047995"/>
                    <a:gd name="connsiteX8" fmla="*/ 2840206 w 2897473"/>
                    <a:gd name="connsiteY8" fmla="*/ 3665851 h 4047995"/>
                    <a:gd name="connsiteX9" fmla="*/ 2814300 w 2897473"/>
                    <a:gd name="connsiteY9" fmla="*/ 3684958 h 4047995"/>
                    <a:gd name="connsiteX10" fmla="*/ 2782939 w 2897473"/>
                    <a:gd name="connsiteY10" fmla="*/ 3697242 h 4047995"/>
                    <a:gd name="connsiteX11" fmla="*/ 1784858 w 2897473"/>
                    <a:gd name="connsiteY11" fmla="*/ 4047995 h 4047995"/>
                    <a:gd name="connsiteX12" fmla="*/ 36851 w 2897473"/>
                    <a:gd name="connsiteY12" fmla="*/ 4047995 h 4047995"/>
                    <a:gd name="connsiteX13" fmla="*/ 36851 w 2897473"/>
                    <a:gd name="connsiteY13" fmla="*/ 391110 h 4047995"/>
                    <a:gd name="connsiteX14" fmla="*/ 35451 w 2897473"/>
                    <a:gd name="connsiteY14" fmla="*/ 345078 h 4047995"/>
                    <a:gd name="connsiteX15" fmla="*/ 0 w 2897473"/>
                    <a:gd name="connsiteY15" fmla="*/ 361033 h 4047995"/>
                    <a:gd name="connsiteX16" fmla="*/ 0 w 2897473"/>
                    <a:gd name="connsiteY16" fmla="*/ 17104 h 4047995"/>
                    <a:gd name="connsiteX17" fmla="*/ 25472 w 2897473"/>
                    <a:gd name="connsiteY17" fmla="*/ 17104 h 4047995"/>
                    <a:gd name="connsiteX0" fmla="*/ 0 w 2897473"/>
                    <a:gd name="connsiteY0" fmla="*/ 17104 h 4047995"/>
                    <a:gd name="connsiteX1" fmla="*/ 503886 w 2897473"/>
                    <a:gd name="connsiteY1" fmla="*/ 0 h 4047995"/>
                    <a:gd name="connsiteX2" fmla="*/ 2897473 w 2897473"/>
                    <a:gd name="connsiteY2" fmla="*/ 0 h 4047995"/>
                    <a:gd name="connsiteX3" fmla="*/ 2897473 w 2897473"/>
                    <a:gd name="connsiteY3" fmla="*/ 3497981 h 4047995"/>
                    <a:gd name="connsiteX4" fmla="*/ 2894746 w 2897473"/>
                    <a:gd name="connsiteY4" fmla="*/ 3543019 h 4047995"/>
                    <a:gd name="connsiteX5" fmla="*/ 2887929 w 2897473"/>
                    <a:gd name="connsiteY5" fmla="*/ 3579869 h 4047995"/>
                    <a:gd name="connsiteX6" fmla="*/ 2875657 w 2897473"/>
                    <a:gd name="connsiteY6" fmla="*/ 3613989 h 4047995"/>
                    <a:gd name="connsiteX7" fmla="*/ 2862022 w 2897473"/>
                    <a:gd name="connsiteY7" fmla="*/ 3642650 h 4047995"/>
                    <a:gd name="connsiteX8" fmla="*/ 2840206 w 2897473"/>
                    <a:gd name="connsiteY8" fmla="*/ 3665851 h 4047995"/>
                    <a:gd name="connsiteX9" fmla="*/ 2814300 w 2897473"/>
                    <a:gd name="connsiteY9" fmla="*/ 3684958 h 4047995"/>
                    <a:gd name="connsiteX10" fmla="*/ 2782939 w 2897473"/>
                    <a:gd name="connsiteY10" fmla="*/ 3697242 h 4047995"/>
                    <a:gd name="connsiteX11" fmla="*/ 1784858 w 2897473"/>
                    <a:gd name="connsiteY11" fmla="*/ 4047995 h 4047995"/>
                    <a:gd name="connsiteX12" fmla="*/ 36851 w 2897473"/>
                    <a:gd name="connsiteY12" fmla="*/ 4047995 h 4047995"/>
                    <a:gd name="connsiteX13" fmla="*/ 36851 w 2897473"/>
                    <a:gd name="connsiteY13" fmla="*/ 391110 h 4047995"/>
                    <a:gd name="connsiteX14" fmla="*/ 35451 w 2897473"/>
                    <a:gd name="connsiteY14" fmla="*/ 345078 h 4047995"/>
                    <a:gd name="connsiteX15" fmla="*/ 0 w 2897473"/>
                    <a:gd name="connsiteY15" fmla="*/ 361033 h 4047995"/>
                    <a:gd name="connsiteX16" fmla="*/ 0 w 2897473"/>
                    <a:gd name="connsiteY16" fmla="*/ 17104 h 4047995"/>
                    <a:gd name="connsiteX0" fmla="*/ 31440 w 2897473"/>
                    <a:gd name="connsiteY0" fmla="*/ 1383 h 4047995"/>
                    <a:gd name="connsiteX1" fmla="*/ 503886 w 2897473"/>
                    <a:gd name="connsiteY1" fmla="*/ 0 h 4047995"/>
                    <a:gd name="connsiteX2" fmla="*/ 2897473 w 2897473"/>
                    <a:gd name="connsiteY2" fmla="*/ 0 h 4047995"/>
                    <a:gd name="connsiteX3" fmla="*/ 2897473 w 2897473"/>
                    <a:gd name="connsiteY3" fmla="*/ 3497981 h 4047995"/>
                    <a:gd name="connsiteX4" fmla="*/ 2894746 w 2897473"/>
                    <a:gd name="connsiteY4" fmla="*/ 3543019 h 4047995"/>
                    <a:gd name="connsiteX5" fmla="*/ 2887929 w 2897473"/>
                    <a:gd name="connsiteY5" fmla="*/ 3579869 h 4047995"/>
                    <a:gd name="connsiteX6" fmla="*/ 2875657 w 2897473"/>
                    <a:gd name="connsiteY6" fmla="*/ 3613989 h 4047995"/>
                    <a:gd name="connsiteX7" fmla="*/ 2862022 w 2897473"/>
                    <a:gd name="connsiteY7" fmla="*/ 3642650 h 4047995"/>
                    <a:gd name="connsiteX8" fmla="*/ 2840206 w 2897473"/>
                    <a:gd name="connsiteY8" fmla="*/ 3665851 h 4047995"/>
                    <a:gd name="connsiteX9" fmla="*/ 2814300 w 2897473"/>
                    <a:gd name="connsiteY9" fmla="*/ 3684958 h 4047995"/>
                    <a:gd name="connsiteX10" fmla="*/ 2782939 w 2897473"/>
                    <a:gd name="connsiteY10" fmla="*/ 3697242 h 4047995"/>
                    <a:gd name="connsiteX11" fmla="*/ 1784858 w 2897473"/>
                    <a:gd name="connsiteY11" fmla="*/ 4047995 h 4047995"/>
                    <a:gd name="connsiteX12" fmla="*/ 36851 w 2897473"/>
                    <a:gd name="connsiteY12" fmla="*/ 4047995 h 4047995"/>
                    <a:gd name="connsiteX13" fmla="*/ 36851 w 2897473"/>
                    <a:gd name="connsiteY13" fmla="*/ 391110 h 4047995"/>
                    <a:gd name="connsiteX14" fmla="*/ 35451 w 2897473"/>
                    <a:gd name="connsiteY14" fmla="*/ 345078 h 4047995"/>
                    <a:gd name="connsiteX15" fmla="*/ 0 w 2897473"/>
                    <a:gd name="connsiteY15" fmla="*/ 361033 h 4047995"/>
                    <a:gd name="connsiteX16" fmla="*/ 31440 w 2897473"/>
                    <a:gd name="connsiteY16" fmla="*/ 1383 h 4047995"/>
                    <a:gd name="connsiteX0" fmla="*/ 0 w 2866033"/>
                    <a:gd name="connsiteY0" fmla="*/ 1383 h 4047995"/>
                    <a:gd name="connsiteX1" fmla="*/ 472446 w 2866033"/>
                    <a:gd name="connsiteY1" fmla="*/ 0 h 4047995"/>
                    <a:gd name="connsiteX2" fmla="*/ 2866033 w 2866033"/>
                    <a:gd name="connsiteY2" fmla="*/ 0 h 4047995"/>
                    <a:gd name="connsiteX3" fmla="*/ 2866033 w 2866033"/>
                    <a:gd name="connsiteY3" fmla="*/ 3497981 h 4047995"/>
                    <a:gd name="connsiteX4" fmla="*/ 2863306 w 2866033"/>
                    <a:gd name="connsiteY4" fmla="*/ 3543019 h 4047995"/>
                    <a:gd name="connsiteX5" fmla="*/ 2856489 w 2866033"/>
                    <a:gd name="connsiteY5" fmla="*/ 3579869 h 4047995"/>
                    <a:gd name="connsiteX6" fmla="*/ 2844217 w 2866033"/>
                    <a:gd name="connsiteY6" fmla="*/ 3613989 h 4047995"/>
                    <a:gd name="connsiteX7" fmla="*/ 2830582 w 2866033"/>
                    <a:gd name="connsiteY7" fmla="*/ 3642650 h 4047995"/>
                    <a:gd name="connsiteX8" fmla="*/ 2808766 w 2866033"/>
                    <a:gd name="connsiteY8" fmla="*/ 3665851 h 4047995"/>
                    <a:gd name="connsiteX9" fmla="*/ 2782860 w 2866033"/>
                    <a:gd name="connsiteY9" fmla="*/ 3684958 h 4047995"/>
                    <a:gd name="connsiteX10" fmla="*/ 2751499 w 2866033"/>
                    <a:gd name="connsiteY10" fmla="*/ 3697242 h 4047995"/>
                    <a:gd name="connsiteX11" fmla="*/ 1753418 w 2866033"/>
                    <a:gd name="connsiteY11" fmla="*/ 4047995 h 4047995"/>
                    <a:gd name="connsiteX12" fmla="*/ 5411 w 2866033"/>
                    <a:gd name="connsiteY12" fmla="*/ 4047995 h 4047995"/>
                    <a:gd name="connsiteX13" fmla="*/ 5411 w 2866033"/>
                    <a:gd name="connsiteY13" fmla="*/ 391110 h 4047995"/>
                    <a:gd name="connsiteX14" fmla="*/ 4011 w 2866033"/>
                    <a:gd name="connsiteY14" fmla="*/ 345078 h 4047995"/>
                    <a:gd name="connsiteX15" fmla="*/ 0 w 2866033"/>
                    <a:gd name="connsiteY15" fmla="*/ 1383 h 4047995"/>
                    <a:gd name="connsiteX0" fmla="*/ 0 w 2879134"/>
                    <a:gd name="connsiteY0" fmla="*/ 6624 h 4047995"/>
                    <a:gd name="connsiteX1" fmla="*/ 485547 w 2879134"/>
                    <a:gd name="connsiteY1" fmla="*/ 0 h 4047995"/>
                    <a:gd name="connsiteX2" fmla="*/ 2879134 w 2879134"/>
                    <a:gd name="connsiteY2" fmla="*/ 0 h 4047995"/>
                    <a:gd name="connsiteX3" fmla="*/ 2879134 w 2879134"/>
                    <a:gd name="connsiteY3" fmla="*/ 3497981 h 4047995"/>
                    <a:gd name="connsiteX4" fmla="*/ 2876407 w 2879134"/>
                    <a:gd name="connsiteY4" fmla="*/ 3543019 h 4047995"/>
                    <a:gd name="connsiteX5" fmla="*/ 2869590 w 2879134"/>
                    <a:gd name="connsiteY5" fmla="*/ 3579869 h 4047995"/>
                    <a:gd name="connsiteX6" fmla="*/ 2857318 w 2879134"/>
                    <a:gd name="connsiteY6" fmla="*/ 3613989 h 4047995"/>
                    <a:gd name="connsiteX7" fmla="*/ 2843683 w 2879134"/>
                    <a:gd name="connsiteY7" fmla="*/ 3642650 h 4047995"/>
                    <a:gd name="connsiteX8" fmla="*/ 2821867 w 2879134"/>
                    <a:gd name="connsiteY8" fmla="*/ 3665851 h 4047995"/>
                    <a:gd name="connsiteX9" fmla="*/ 2795961 w 2879134"/>
                    <a:gd name="connsiteY9" fmla="*/ 3684958 h 4047995"/>
                    <a:gd name="connsiteX10" fmla="*/ 2764600 w 2879134"/>
                    <a:gd name="connsiteY10" fmla="*/ 3697242 h 4047995"/>
                    <a:gd name="connsiteX11" fmla="*/ 1766519 w 2879134"/>
                    <a:gd name="connsiteY11" fmla="*/ 4047995 h 4047995"/>
                    <a:gd name="connsiteX12" fmla="*/ 18512 w 2879134"/>
                    <a:gd name="connsiteY12" fmla="*/ 4047995 h 4047995"/>
                    <a:gd name="connsiteX13" fmla="*/ 18512 w 2879134"/>
                    <a:gd name="connsiteY13" fmla="*/ 391110 h 4047995"/>
                    <a:gd name="connsiteX14" fmla="*/ 17112 w 2879134"/>
                    <a:gd name="connsiteY14" fmla="*/ 345078 h 4047995"/>
                    <a:gd name="connsiteX15" fmla="*/ 0 w 2879134"/>
                    <a:gd name="connsiteY15" fmla="*/ 6624 h 4047995"/>
                    <a:gd name="connsiteX0" fmla="*/ 6469 w 2862022"/>
                    <a:gd name="connsiteY0" fmla="*/ 4004 h 4047995"/>
                    <a:gd name="connsiteX1" fmla="*/ 468435 w 2862022"/>
                    <a:gd name="connsiteY1" fmla="*/ 0 h 4047995"/>
                    <a:gd name="connsiteX2" fmla="*/ 2862022 w 2862022"/>
                    <a:gd name="connsiteY2" fmla="*/ 0 h 4047995"/>
                    <a:gd name="connsiteX3" fmla="*/ 2862022 w 2862022"/>
                    <a:gd name="connsiteY3" fmla="*/ 3497981 h 4047995"/>
                    <a:gd name="connsiteX4" fmla="*/ 2859295 w 2862022"/>
                    <a:gd name="connsiteY4" fmla="*/ 3543019 h 4047995"/>
                    <a:gd name="connsiteX5" fmla="*/ 2852478 w 2862022"/>
                    <a:gd name="connsiteY5" fmla="*/ 3579869 h 4047995"/>
                    <a:gd name="connsiteX6" fmla="*/ 2840206 w 2862022"/>
                    <a:gd name="connsiteY6" fmla="*/ 3613989 h 4047995"/>
                    <a:gd name="connsiteX7" fmla="*/ 2826571 w 2862022"/>
                    <a:gd name="connsiteY7" fmla="*/ 3642650 h 4047995"/>
                    <a:gd name="connsiteX8" fmla="*/ 2804755 w 2862022"/>
                    <a:gd name="connsiteY8" fmla="*/ 3665851 h 4047995"/>
                    <a:gd name="connsiteX9" fmla="*/ 2778849 w 2862022"/>
                    <a:gd name="connsiteY9" fmla="*/ 3684958 h 4047995"/>
                    <a:gd name="connsiteX10" fmla="*/ 2747488 w 2862022"/>
                    <a:gd name="connsiteY10" fmla="*/ 3697242 h 4047995"/>
                    <a:gd name="connsiteX11" fmla="*/ 1749407 w 2862022"/>
                    <a:gd name="connsiteY11" fmla="*/ 4047995 h 4047995"/>
                    <a:gd name="connsiteX12" fmla="*/ 1400 w 2862022"/>
                    <a:gd name="connsiteY12" fmla="*/ 4047995 h 4047995"/>
                    <a:gd name="connsiteX13" fmla="*/ 1400 w 2862022"/>
                    <a:gd name="connsiteY13" fmla="*/ 391110 h 4047995"/>
                    <a:gd name="connsiteX14" fmla="*/ 0 w 2862022"/>
                    <a:gd name="connsiteY14" fmla="*/ 345078 h 4047995"/>
                    <a:gd name="connsiteX15" fmla="*/ 6469 w 2862022"/>
                    <a:gd name="connsiteY15" fmla="*/ 4004 h 4047995"/>
                    <a:gd name="connsiteX0" fmla="*/ 6469 w 2862022"/>
                    <a:gd name="connsiteY0" fmla="*/ 4004 h 4047995"/>
                    <a:gd name="connsiteX1" fmla="*/ 468435 w 2862022"/>
                    <a:gd name="connsiteY1" fmla="*/ 0 h 4047995"/>
                    <a:gd name="connsiteX2" fmla="*/ 2862022 w 2862022"/>
                    <a:gd name="connsiteY2" fmla="*/ 0 h 4047995"/>
                    <a:gd name="connsiteX3" fmla="*/ 2862022 w 2862022"/>
                    <a:gd name="connsiteY3" fmla="*/ 3497981 h 4047995"/>
                    <a:gd name="connsiteX4" fmla="*/ 2859295 w 2862022"/>
                    <a:gd name="connsiteY4" fmla="*/ 3543019 h 4047995"/>
                    <a:gd name="connsiteX5" fmla="*/ 2852478 w 2862022"/>
                    <a:gd name="connsiteY5" fmla="*/ 3579869 h 4047995"/>
                    <a:gd name="connsiteX6" fmla="*/ 2840206 w 2862022"/>
                    <a:gd name="connsiteY6" fmla="*/ 3613989 h 4047995"/>
                    <a:gd name="connsiteX7" fmla="*/ 2826571 w 2862022"/>
                    <a:gd name="connsiteY7" fmla="*/ 3642650 h 4047995"/>
                    <a:gd name="connsiteX8" fmla="*/ 2804755 w 2862022"/>
                    <a:gd name="connsiteY8" fmla="*/ 3665851 h 4047995"/>
                    <a:gd name="connsiteX9" fmla="*/ 2778849 w 2862022"/>
                    <a:gd name="connsiteY9" fmla="*/ 3684958 h 4047995"/>
                    <a:gd name="connsiteX10" fmla="*/ 2747488 w 2862022"/>
                    <a:gd name="connsiteY10" fmla="*/ 3697242 h 4047995"/>
                    <a:gd name="connsiteX11" fmla="*/ 1749407 w 2862022"/>
                    <a:gd name="connsiteY11" fmla="*/ 4047995 h 4047995"/>
                    <a:gd name="connsiteX12" fmla="*/ 1400 w 2862022"/>
                    <a:gd name="connsiteY12" fmla="*/ 4047995 h 4047995"/>
                    <a:gd name="connsiteX13" fmla="*/ 1400 w 2862022"/>
                    <a:gd name="connsiteY13" fmla="*/ 391110 h 4047995"/>
                    <a:gd name="connsiteX14" fmla="*/ 0 w 2862022"/>
                    <a:gd name="connsiteY14" fmla="*/ 345078 h 4047995"/>
                    <a:gd name="connsiteX15" fmla="*/ 6469 w 2862022"/>
                    <a:gd name="connsiteY15" fmla="*/ 4004 h 4047995"/>
                    <a:gd name="connsiteX0" fmla="*/ 0 w 2871274"/>
                    <a:gd name="connsiteY0" fmla="*/ 9244 h 4047995"/>
                    <a:gd name="connsiteX1" fmla="*/ 477687 w 2871274"/>
                    <a:gd name="connsiteY1" fmla="*/ 0 h 4047995"/>
                    <a:gd name="connsiteX2" fmla="*/ 2871274 w 2871274"/>
                    <a:gd name="connsiteY2" fmla="*/ 0 h 4047995"/>
                    <a:gd name="connsiteX3" fmla="*/ 2871274 w 2871274"/>
                    <a:gd name="connsiteY3" fmla="*/ 3497981 h 4047995"/>
                    <a:gd name="connsiteX4" fmla="*/ 2868547 w 2871274"/>
                    <a:gd name="connsiteY4" fmla="*/ 3543019 h 4047995"/>
                    <a:gd name="connsiteX5" fmla="*/ 2861730 w 2871274"/>
                    <a:gd name="connsiteY5" fmla="*/ 3579869 h 4047995"/>
                    <a:gd name="connsiteX6" fmla="*/ 2849458 w 2871274"/>
                    <a:gd name="connsiteY6" fmla="*/ 3613989 h 4047995"/>
                    <a:gd name="connsiteX7" fmla="*/ 2835823 w 2871274"/>
                    <a:gd name="connsiteY7" fmla="*/ 3642650 h 4047995"/>
                    <a:gd name="connsiteX8" fmla="*/ 2814007 w 2871274"/>
                    <a:gd name="connsiteY8" fmla="*/ 3665851 h 4047995"/>
                    <a:gd name="connsiteX9" fmla="*/ 2788101 w 2871274"/>
                    <a:gd name="connsiteY9" fmla="*/ 3684958 h 4047995"/>
                    <a:gd name="connsiteX10" fmla="*/ 2756740 w 2871274"/>
                    <a:gd name="connsiteY10" fmla="*/ 3697242 h 4047995"/>
                    <a:gd name="connsiteX11" fmla="*/ 1758659 w 2871274"/>
                    <a:gd name="connsiteY11" fmla="*/ 4047995 h 4047995"/>
                    <a:gd name="connsiteX12" fmla="*/ 10652 w 2871274"/>
                    <a:gd name="connsiteY12" fmla="*/ 4047995 h 4047995"/>
                    <a:gd name="connsiteX13" fmla="*/ 10652 w 2871274"/>
                    <a:gd name="connsiteY13" fmla="*/ 391110 h 4047995"/>
                    <a:gd name="connsiteX14" fmla="*/ 9252 w 2871274"/>
                    <a:gd name="connsiteY14" fmla="*/ 345078 h 4047995"/>
                    <a:gd name="connsiteX15" fmla="*/ 0 w 2871274"/>
                    <a:gd name="connsiteY15" fmla="*/ 9244 h 4047995"/>
                    <a:gd name="connsiteX0" fmla="*/ 0 w 2871274"/>
                    <a:gd name="connsiteY0" fmla="*/ 0 h 4049231"/>
                    <a:gd name="connsiteX1" fmla="*/ 477687 w 2871274"/>
                    <a:gd name="connsiteY1" fmla="*/ 1236 h 4049231"/>
                    <a:gd name="connsiteX2" fmla="*/ 2871274 w 2871274"/>
                    <a:gd name="connsiteY2" fmla="*/ 1236 h 4049231"/>
                    <a:gd name="connsiteX3" fmla="*/ 2871274 w 2871274"/>
                    <a:gd name="connsiteY3" fmla="*/ 3499217 h 4049231"/>
                    <a:gd name="connsiteX4" fmla="*/ 2868547 w 2871274"/>
                    <a:gd name="connsiteY4" fmla="*/ 3544255 h 4049231"/>
                    <a:gd name="connsiteX5" fmla="*/ 2861730 w 2871274"/>
                    <a:gd name="connsiteY5" fmla="*/ 3581105 h 4049231"/>
                    <a:gd name="connsiteX6" fmla="*/ 2849458 w 2871274"/>
                    <a:gd name="connsiteY6" fmla="*/ 3615225 h 4049231"/>
                    <a:gd name="connsiteX7" fmla="*/ 2835823 w 2871274"/>
                    <a:gd name="connsiteY7" fmla="*/ 3643886 h 4049231"/>
                    <a:gd name="connsiteX8" fmla="*/ 2814007 w 2871274"/>
                    <a:gd name="connsiteY8" fmla="*/ 3667087 h 4049231"/>
                    <a:gd name="connsiteX9" fmla="*/ 2788101 w 2871274"/>
                    <a:gd name="connsiteY9" fmla="*/ 3686194 h 4049231"/>
                    <a:gd name="connsiteX10" fmla="*/ 2756740 w 2871274"/>
                    <a:gd name="connsiteY10" fmla="*/ 3698478 h 4049231"/>
                    <a:gd name="connsiteX11" fmla="*/ 1758659 w 2871274"/>
                    <a:gd name="connsiteY11" fmla="*/ 4049231 h 4049231"/>
                    <a:gd name="connsiteX12" fmla="*/ 10652 w 2871274"/>
                    <a:gd name="connsiteY12" fmla="*/ 4049231 h 4049231"/>
                    <a:gd name="connsiteX13" fmla="*/ 10652 w 2871274"/>
                    <a:gd name="connsiteY13" fmla="*/ 392346 h 4049231"/>
                    <a:gd name="connsiteX14" fmla="*/ 9252 w 2871274"/>
                    <a:gd name="connsiteY14" fmla="*/ 346314 h 4049231"/>
                    <a:gd name="connsiteX15" fmla="*/ 0 w 2871274"/>
                    <a:gd name="connsiteY15" fmla="*/ 0 h 4049231"/>
                    <a:gd name="connsiteX0" fmla="*/ 32382 w 2903656"/>
                    <a:gd name="connsiteY0" fmla="*/ 32775 h 4082006"/>
                    <a:gd name="connsiteX1" fmla="*/ 510069 w 2903656"/>
                    <a:gd name="connsiteY1" fmla="*/ 34011 h 4082006"/>
                    <a:gd name="connsiteX2" fmla="*/ 2903656 w 2903656"/>
                    <a:gd name="connsiteY2" fmla="*/ 34011 h 4082006"/>
                    <a:gd name="connsiteX3" fmla="*/ 2903656 w 2903656"/>
                    <a:gd name="connsiteY3" fmla="*/ 3531992 h 4082006"/>
                    <a:gd name="connsiteX4" fmla="*/ 2900929 w 2903656"/>
                    <a:gd name="connsiteY4" fmla="*/ 3577030 h 4082006"/>
                    <a:gd name="connsiteX5" fmla="*/ 2894112 w 2903656"/>
                    <a:gd name="connsiteY5" fmla="*/ 3613880 h 4082006"/>
                    <a:gd name="connsiteX6" fmla="*/ 2881840 w 2903656"/>
                    <a:gd name="connsiteY6" fmla="*/ 3648000 h 4082006"/>
                    <a:gd name="connsiteX7" fmla="*/ 2868205 w 2903656"/>
                    <a:gd name="connsiteY7" fmla="*/ 3676661 h 4082006"/>
                    <a:gd name="connsiteX8" fmla="*/ 2846389 w 2903656"/>
                    <a:gd name="connsiteY8" fmla="*/ 3699862 h 4082006"/>
                    <a:gd name="connsiteX9" fmla="*/ 2820483 w 2903656"/>
                    <a:gd name="connsiteY9" fmla="*/ 3718969 h 4082006"/>
                    <a:gd name="connsiteX10" fmla="*/ 2789122 w 2903656"/>
                    <a:gd name="connsiteY10" fmla="*/ 3731253 h 4082006"/>
                    <a:gd name="connsiteX11" fmla="*/ 1791041 w 2903656"/>
                    <a:gd name="connsiteY11" fmla="*/ 4082006 h 4082006"/>
                    <a:gd name="connsiteX12" fmla="*/ 43034 w 2903656"/>
                    <a:gd name="connsiteY12" fmla="*/ 4082006 h 4082006"/>
                    <a:gd name="connsiteX13" fmla="*/ 43034 w 2903656"/>
                    <a:gd name="connsiteY13" fmla="*/ 425121 h 4082006"/>
                    <a:gd name="connsiteX14" fmla="*/ 32382 w 2903656"/>
                    <a:gd name="connsiteY14" fmla="*/ 32775 h 4082006"/>
                    <a:gd name="connsiteX0" fmla="*/ 29948 w 2901222"/>
                    <a:gd name="connsiteY0" fmla="*/ 0 h 4049231"/>
                    <a:gd name="connsiteX1" fmla="*/ 507635 w 2901222"/>
                    <a:gd name="connsiteY1" fmla="*/ 1236 h 4049231"/>
                    <a:gd name="connsiteX2" fmla="*/ 2901222 w 2901222"/>
                    <a:gd name="connsiteY2" fmla="*/ 1236 h 4049231"/>
                    <a:gd name="connsiteX3" fmla="*/ 2901222 w 2901222"/>
                    <a:gd name="connsiteY3" fmla="*/ 3499217 h 4049231"/>
                    <a:gd name="connsiteX4" fmla="*/ 2898495 w 2901222"/>
                    <a:gd name="connsiteY4" fmla="*/ 3544255 h 4049231"/>
                    <a:gd name="connsiteX5" fmla="*/ 2891678 w 2901222"/>
                    <a:gd name="connsiteY5" fmla="*/ 3581105 h 4049231"/>
                    <a:gd name="connsiteX6" fmla="*/ 2879406 w 2901222"/>
                    <a:gd name="connsiteY6" fmla="*/ 3615225 h 4049231"/>
                    <a:gd name="connsiteX7" fmla="*/ 2865771 w 2901222"/>
                    <a:gd name="connsiteY7" fmla="*/ 3643886 h 4049231"/>
                    <a:gd name="connsiteX8" fmla="*/ 2843955 w 2901222"/>
                    <a:gd name="connsiteY8" fmla="*/ 3667087 h 4049231"/>
                    <a:gd name="connsiteX9" fmla="*/ 2818049 w 2901222"/>
                    <a:gd name="connsiteY9" fmla="*/ 3686194 h 4049231"/>
                    <a:gd name="connsiteX10" fmla="*/ 2786688 w 2901222"/>
                    <a:gd name="connsiteY10" fmla="*/ 3698478 h 4049231"/>
                    <a:gd name="connsiteX11" fmla="*/ 1788607 w 2901222"/>
                    <a:gd name="connsiteY11" fmla="*/ 4049231 h 4049231"/>
                    <a:gd name="connsiteX12" fmla="*/ 40600 w 2901222"/>
                    <a:gd name="connsiteY12" fmla="*/ 4049231 h 4049231"/>
                    <a:gd name="connsiteX13" fmla="*/ 40600 w 2901222"/>
                    <a:gd name="connsiteY13" fmla="*/ 392346 h 4049231"/>
                    <a:gd name="connsiteX14" fmla="*/ 29948 w 2901222"/>
                    <a:gd name="connsiteY14" fmla="*/ 0 h 4049231"/>
                    <a:gd name="connsiteX0" fmla="*/ 6577 w 2877851"/>
                    <a:gd name="connsiteY0" fmla="*/ 0 h 4049231"/>
                    <a:gd name="connsiteX1" fmla="*/ 484264 w 2877851"/>
                    <a:gd name="connsiteY1" fmla="*/ 1236 h 4049231"/>
                    <a:gd name="connsiteX2" fmla="*/ 2877851 w 2877851"/>
                    <a:gd name="connsiteY2" fmla="*/ 1236 h 4049231"/>
                    <a:gd name="connsiteX3" fmla="*/ 2877851 w 2877851"/>
                    <a:gd name="connsiteY3" fmla="*/ 3499217 h 4049231"/>
                    <a:gd name="connsiteX4" fmla="*/ 2875124 w 2877851"/>
                    <a:gd name="connsiteY4" fmla="*/ 3544255 h 4049231"/>
                    <a:gd name="connsiteX5" fmla="*/ 2868307 w 2877851"/>
                    <a:gd name="connsiteY5" fmla="*/ 3581105 h 4049231"/>
                    <a:gd name="connsiteX6" fmla="*/ 2856035 w 2877851"/>
                    <a:gd name="connsiteY6" fmla="*/ 3615225 h 4049231"/>
                    <a:gd name="connsiteX7" fmla="*/ 2842400 w 2877851"/>
                    <a:gd name="connsiteY7" fmla="*/ 3643886 h 4049231"/>
                    <a:gd name="connsiteX8" fmla="*/ 2820584 w 2877851"/>
                    <a:gd name="connsiteY8" fmla="*/ 3667087 h 4049231"/>
                    <a:gd name="connsiteX9" fmla="*/ 2794678 w 2877851"/>
                    <a:gd name="connsiteY9" fmla="*/ 3686194 h 4049231"/>
                    <a:gd name="connsiteX10" fmla="*/ 2763317 w 2877851"/>
                    <a:gd name="connsiteY10" fmla="*/ 3698478 h 4049231"/>
                    <a:gd name="connsiteX11" fmla="*/ 1765236 w 2877851"/>
                    <a:gd name="connsiteY11" fmla="*/ 4049231 h 4049231"/>
                    <a:gd name="connsiteX12" fmla="*/ 17229 w 2877851"/>
                    <a:gd name="connsiteY12" fmla="*/ 4049231 h 4049231"/>
                    <a:gd name="connsiteX13" fmla="*/ 17229 w 2877851"/>
                    <a:gd name="connsiteY13" fmla="*/ 392346 h 4049231"/>
                    <a:gd name="connsiteX14" fmla="*/ 6577 w 2877851"/>
                    <a:gd name="connsiteY14" fmla="*/ 0 h 4049231"/>
                    <a:gd name="connsiteX0" fmla="*/ 8644 w 2879918"/>
                    <a:gd name="connsiteY0" fmla="*/ 0 h 4049231"/>
                    <a:gd name="connsiteX1" fmla="*/ 486331 w 2879918"/>
                    <a:gd name="connsiteY1" fmla="*/ 1236 h 4049231"/>
                    <a:gd name="connsiteX2" fmla="*/ 2879918 w 2879918"/>
                    <a:gd name="connsiteY2" fmla="*/ 1236 h 4049231"/>
                    <a:gd name="connsiteX3" fmla="*/ 2879918 w 2879918"/>
                    <a:gd name="connsiteY3" fmla="*/ 3499217 h 4049231"/>
                    <a:gd name="connsiteX4" fmla="*/ 2877191 w 2879918"/>
                    <a:gd name="connsiteY4" fmla="*/ 3544255 h 4049231"/>
                    <a:gd name="connsiteX5" fmla="*/ 2870374 w 2879918"/>
                    <a:gd name="connsiteY5" fmla="*/ 3581105 h 4049231"/>
                    <a:gd name="connsiteX6" fmla="*/ 2858102 w 2879918"/>
                    <a:gd name="connsiteY6" fmla="*/ 3615225 h 4049231"/>
                    <a:gd name="connsiteX7" fmla="*/ 2844467 w 2879918"/>
                    <a:gd name="connsiteY7" fmla="*/ 3643886 h 4049231"/>
                    <a:gd name="connsiteX8" fmla="*/ 2822651 w 2879918"/>
                    <a:gd name="connsiteY8" fmla="*/ 3667087 h 4049231"/>
                    <a:gd name="connsiteX9" fmla="*/ 2796745 w 2879918"/>
                    <a:gd name="connsiteY9" fmla="*/ 3686194 h 4049231"/>
                    <a:gd name="connsiteX10" fmla="*/ 2765384 w 2879918"/>
                    <a:gd name="connsiteY10" fmla="*/ 3698478 h 4049231"/>
                    <a:gd name="connsiteX11" fmla="*/ 1767303 w 2879918"/>
                    <a:gd name="connsiteY11" fmla="*/ 4049231 h 4049231"/>
                    <a:gd name="connsiteX12" fmla="*/ 19296 w 2879918"/>
                    <a:gd name="connsiteY12" fmla="*/ 4049231 h 4049231"/>
                    <a:gd name="connsiteX13" fmla="*/ 19296 w 2879918"/>
                    <a:gd name="connsiteY13" fmla="*/ 392346 h 4049231"/>
                    <a:gd name="connsiteX14" fmla="*/ 8644 w 2879918"/>
                    <a:gd name="connsiteY14" fmla="*/ 0 h 4049231"/>
                    <a:gd name="connsiteX0" fmla="*/ 9585 w 2880859"/>
                    <a:gd name="connsiteY0" fmla="*/ 0 h 4049231"/>
                    <a:gd name="connsiteX1" fmla="*/ 487272 w 2880859"/>
                    <a:gd name="connsiteY1" fmla="*/ 1236 h 4049231"/>
                    <a:gd name="connsiteX2" fmla="*/ 2880859 w 2880859"/>
                    <a:gd name="connsiteY2" fmla="*/ 1236 h 4049231"/>
                    <a:gd name="connsiteX3" fmla="*/ 2880859 w 2880859"/>
                    <a:gd name="connsiteY3" fmla="*/ 3499217 h 4049231"/>
                    <a:gd name="connsiteX4" fmla="*/ 2878132 w 2880859"/>
                    <a:gd name="connsiteY4" fmla="*/ 3544255 h 4049231"/>
                    <a:gd name="connsiteX5" fmla="*/ 2871315 w 2880859"/>
                    <a:gd name="connsiteY5" fmla="*/ 3581105 h 4049231"/>
                    <a:gd name="connsiteX6" fmla="*/ 2859043 w 2880859"/>
                    <a:gd name="connsiteY6" fmla="*/ 3615225 h 4049231"/>
                    <a:gd name="connsiteX7" fmla="*/ 2845408 w 2880859"/>
                    <a:gd name="connsiteY7" fmla="*/ 3643886 h 4049231"/>
                    <a:gd name="connsiteX8" fmla="*/ 2823592 w 2880859"/>
                    <a:gd name="connsiteY8" fmla="*/ 3667087 h 4049231"/>
                    <a:gd name="connsiteX9" fmla="*/ 2797686 w 2880859"/>
                    <a:gd name="connsiteY9" fmla="*/ 3686194 h 4049231"/>
                    <a:gd name="connsiteX10" fmla="*/ 2766325 w 2880859"/>
                    <a:gd name="connsiteY10" fmla="*/ 3698478 h 4049231"/>
                    <a:gd name="connsiteX11" fmla="*/ 1768244 w 2880859"/>
                    <a:gd name="connsiteY11" fmla="*/ 4049231 h 4049231"/>
                    <a:gd name="connsiteX12" fmla="*/ 20237 w 2880859"/>
                    <a:gd name="connsiteY12" fmla="*/ 4049231 h 4049231"/>
                    <a:gd name="connsiteX13" fmla="*/ 20237 w 2880859"/>
                    <a:gd name="connsiteY13" fmla="*/ 392346 h 4049231"/>
                    <a:gd name="connsiteX14" fmla="*/ 9585 w 2880859"/>
                    <a:gd name="connsiteY14" fmla="*/ 0 h 4049231"/>
                    <a:gd name="connsiteX0" fmla="*/ 0 w 2871274"/>
                    <a:gd name="connsiteY0" fmla="*/ 0 h 4049231"/>
                    <a:gd name="connsiteX1" fmla="*/ 477687 w 2871274"/>
                    <a:gd name="connsiteY1" fmla="*/ 1236 h 4049231"/>
                    <a:gd name="connsiteX2" fmla="*/ 2871274 w 2871274"/>
                    <a:gd name="connsiteY2" fmla="*/ 1236 h 4049231"/>
                    <a:gd name="connsiteX3" fmla="*/ 2871274 w 2871274"/>
                    <a:gd name="connsiteY3" fmla="*/ 3499217 h 4049231"/>
                    <a:gd name="connsiteX4" fmla="*/ 2868547 w 2871274"/>
                    <a:gd name="connsiteY4" fmla="*/ 3544255 h 4049231"/>
                    <a:gd name="connsiteX5" fmla="*/ 2861730 w 2871274"/>
                    <a:gd name="connsiteY5" fmla="*/ 3581105 h 4049231"/>
                    <a:gd name="connsiteX6" fmla="*/ 2849458 w 2871274"/>
                    <a:gd name="connsiteY6" fmla="*/ 3615225 h 4049231"/>
                    <a:gd name="connsiteX7" fmla="*/ 2835823 w 2871274"/>
                    <a:gd name="connsiteY7" fmla="*/ 3643886 h 4049231"/>
                    <a:gd name="connsiteX8" fmla="*/ 2814007 w 2871274"/>
                    <a:gd name="connsiteY8" fmla="*/ 3667087 h 4049231"/>
                    <a:gd name="connsiteX9" fmla="*/ 2788101 w 2871274"/>
                    <a:gd name="connsiteY9" fmla="*/ 3686194 h 4049231"/>
                    <a:gd name="connsiteX10" fmla="*/ 2756740 w 2871274"/>
                    <a:gd name="connsiteY10" fmla="*/ 3698478 h 4049231"/>
                    <a:gd name="connsiteX11" fmla="*/ 1758659 w 2871274"/>
                    <a:gd name="connsiteY11" fmla="*/ 4049231 h 4049231"/>
                    <a:gd name="connsiteX12" fmla="*/ 10652 w 2871274"/>
                    <a:gd name="connsiteY12" fmla="*/ 4049231 h 4049231"/>
                    <a:gd name="connsiteX13" fmla="*/ 10652 w 2871274"/>
                    <a:gd name="connsiteY13" fmla="*/ 392346 h 4049231"/>
                    <a:gd name="connsiteX14" fmla="*/ 0 w 2871274"/>
                    <a:gd name="connsiteY14" fmla="*/ 0 h 4049231"/>
                    <a:gd name="connsiteX0" fmla="*/ 1581 w 2872855"/>
                    <a:gd name="connsiteY0" fmla="*/ 0 h 4049231"/>
                    <a:gd name="connsiteX1" fmla="*/ 479268 w 2872855"/>
                    <a:gd name="connsiteY1" fmla="*/ 1236 h 4049231"/>
                    <a:gd name="connsiteX2" fmla="*/ 2872855 w 2872855"/>
                    <a:gd name="connsiteY2" fmla="*/ 1236 h 4049231"/>
                    <a:gd name="connsiteX3" fmla="*/ 2872855 w 2872855"/>
                    <a:gd name="connsiteY3" fmla="*/ 3499217 h 4049231"/>
                    <a:gd name="connsiteX4" fmla="*/ 2870128 w 2872855"/>
                    <a:gd name="connsiteY4" fmla="*/ 3544255 h 4049231"/>
                    <a:gd name="connsiteX5" fmla="*/ 2863311 w 2872855"/>
                    <a:gd name="connsiteY5" fmla="*/ 3581105 h 4049231"/>
                    <a:gd name="connsiteX6" fmla="*/ 2851039 w 2872855"/>
                    <a:gd name="connsiteY6" fmla="*/ 3615225 h 4049231"/>
                    <a:gd name="connsiteX7" fmla="*/ 2837404 w 2872855"/>
                    <a:gd name="connsiteY7" fmla="*/ 3643886 h 4049231"/>
                    <a:gd name="connsiteX8" fmla="*/ 2815588 w 2872855"/>
                    <a:gd name="connsiteY8" fmla="*/ 3667087 h 4049231"/>
                    <a:gd name="connsiteX9" fmla="*/ 2789682 w 2872855"/>
                    <a:gd name="connsiteY9" fmla="*/ 3686194 h 4049231"/>
                    <a:gd name="connsiteX10" fmla="*/ 2758321 w 2872855"/>
                    <a:gd name="connsiteY10" fmla="*/ 3698478 h 4049231"/>
                    <a:gd name="connsiteX11" fmla="*/ 1760240 w 2872855"/>
                    <a:gd name="connsiteY11" fmla="*/ 4049231 h 4049231"/>
                    <a:gd name="connsiteX12" fmla="*/ 12233 w 2872855"/>
                    <a:gd name="connsiteY12" fmla="*/ 4049231 h 4049231"/>
                    <a:gd name="connsiteX13" fmla="*/ 12233 w 2872855"/>
                    <a:gd name="connsiteY13" fmla="*/ 392346 h 4049231"/>
                    <a:gd name="connsiteX14" fmla="*/ 1581 w 2872855"/>
                    <a:gd name="connsiteY14" fmla="*/ 0 h 4049231"/>
                    <a:gd name="connsiteX0" fmla="*/ 1581 w 2872855"/>
                    <a:gd name="connsiteY0" fmla="*/ 0 h 4049231"/>
                    <a:gd name="connsiteX1" fmla="*/ 479268 w 2872855"/>
                    <a:gd name="connsiteY1" fmla="*/ 1236 h 4049231"/>
                    <a:gd name="connsiteX2" fmla="*/ 2872855 w 2872855"/>
                    <a:gd name="connsiteY2" fmla="*/ 1236 h 4049231"/>
                    <a:gd name="connsiteX3" fmla="*/ 2872855 w 2872855"/>
                    <a:gd name="connsiteY3" fmla="*/ 3499217 h 4049231"/>
                    <a:gd name="connsiteX4" fmla="*/ 2870128 w 2872855"/>
                    <a:gd name="connsiteY4" fmla="*/ 3544255 h 4049231"/>
                    <a:gd name="connsiteX5" fmla="*/ 2863311 w 2872855"/>
                    <a:gd name="connsiteY5" fmla="*/ 3581105 h 4049231"/>
                    <a:gd name="connsiteX6" fmla="*/ 2851039 w 2872855"/>
                    <a:gd name="connsiteY6" fmla="*/ 3615225 h 4049231"/>
                    <a:gd name="connsiteX7" fmla="*/ 2837404 w 2872855"/>
                    <a:gd name="connsiteY7" fmla="*/ 3643886 h 4049231"/>
                    <a:gd name="connsiteX8" fmla="*/ 2815588 w 2872855"/>
                    <a:gd name="connsiteY8" fmla="*/ 3667087 h 4049231"/>
                    <a:gd name="connsiteX9" fmla="*/ 2789682 w 2872855"/>
                    <a:gd name="connsiteY9" fmla="*/ 3686194 h 4049231"/>
                    <a:gd name="connsiteX10" fmla="*/ 2758321 w 2872855"/>
                    <a:gd name="connsiteY10" fmla="*/ 3698478 h 4049231"/>
                    <a:gd name="connsiteX11" fmla="*/ 1760240 w 2872855"/>
                    <a:gd name="connsiteY11" fmla="*/ 4049231 h 4049231"/>
                    <a:gd name="connsiteX12" fmla="*/ 12233 w 2872855"/>
                    <a:gd name="connsiteY12" fmla="*/ 4049231 h 4049231"/>
                    <a:gd name="connsiteX13" fmla="*/ 12233 w 2872855"/>
                    <a:gd name="connsiteY13" fmla="*/ 392346 h 4049231"/>
                    <a:gd name="connsiteX14" fmla="*/ 1581 w 2872855"/>
                    <a:gd name="connsiteY14" fmla="*/ 0 h 4049231"/>
                    <a:gd name="connsiteX0" fmla="*/ 0 w 2871274"/>
                    <a:gd name="connsiteY0" fmla="*/ 0 h 4049231"/>
                    <a:gd name="connsiteX1" fmla="*/ 477687 w 2871274"/>
                    <a:gd name="connsiteY1" fmla="*/ 1236 h 4049231"/>
                    <a:gd name="connsiteX2" fmla="*/ 2871274 w 2871274"/>
                    <a:gd name="connsiteY2" fmla="*/ 1236 h 4049231"/>
                    <a:gd name="connsiteX3" fmla="*/ 2871274 w 2871274"/>
                    <a:gd name="connsiteY3" fmla="*/ 3499217 h 4049231"/>
                    <a:gd name="connsiteX4" fmla="*/ 2868547 w 2871274"/>
                    <a:gd name="connsiteY4" fmla="*/ 3544255 h 4049231"/>
                    <a:gd name="connsiteX5" fmla="*/ 2861730 w 2871274"/>
                    <a:gd name="connsiteY5" fmla="*/ 3581105 h 4049231"/>
                    <a:gd name="connsiteX6" fmla="*/ 2849458 w 2871274"/>
                    <a:gd name="connsiteY6" fmla="*/ 3615225 h 4049231"/>
                    <a:gd name="connsiteX7" fmla="*/ 2835823 w 2871274"/>
                    <a:gd name="connsiteY7" fmla="*/ 3643886 h 4049231"/>
                    <a:gd name="connsiteX8" fmla="*/ 2814007 w 2871274"/>
                    <a:gd name="connsiteY8" fmla="*/ 3667087 h 4049231"/>
                    <a:gd name="connsiteX9" fmla="*/ 2788101 w 2871274"/>
                    <a:gd name="connsiteY9" fmla="*/ 3686194 h 4049231"/>
                    <a:gd name="connsiteX10" fmla="*/ 2756740 w 2871274"/>
                    <a:gd name="connsiteY10" fmla="*/ 3698478 h 4049231"/>
                    <a:gd name="connsiteX11" fmla="*/ 1758659 w 2871274"/>
                    <a:gd name="connsiteY11" fmla="*/ 4049231 h 4049231"/>
                    <a:gd name="connsiteX12" fmla="*/ 10652 w 2871274"/>
                    <a:gd name="connsiteY12" fmla="*/ 4049231 h 4049231"/>
                    <a:gd name="connsiteX13" fmla="*/ 0 w 2871274"/>
                    <a:gd name="connsiteY13" fmla="*/ 0 h 4049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71274" h="4049231">
                      <a:moveTo>
                        <a:pt x="0" y="0"/>
                      </a:moveTo>
                      <a:lnTo>
                        <a:pt x="477687" y="1236"/>
                      </a:lnTo>
                      <a:lnTo>
                        <a:pt x="2871274" y="1236"/>
                      </a:lnTo>
                      <a:lnTo>
                        <a:pt x="2871274" y="3499217"/>
                      </a:lnTo>
                      <a:lnTo>
                        <a:pt x="2868547" y="3544255"/>
                      </a:lnTo>
                      <a:lnTo>
                        <a:pt x="2861730" y="3581105"/>
                      </a:lnTo>
                      <a:lnTo>
                        <a:pt x="2849458" y="3615225"/>
                      </a:lnTo>
                      <a:lnTo>
                        <a:pt x="2835823" y="3643886"/>
                      </a:lnTo>
                      <a:lnTo>
                        <a:pt x="2814007" y="3667087"/>
                      </a:lnTo>
                      <a:lnTo>
                        <a:pt x="2788101" y="3686194"/>
                      </a:lnTo>
                      <a:lnTo>
                        <a:pt x="2756740" y="3698478"/>
                      </a:lnTo>
                      <a:lnTo>
                        <a:pt x="1758659" y="4049231"/>
                      </a:lnTo>
                      <a:lnTo>
                        <a:pt x="10652" y="4049231"/>
                      </a:lnTo>
                      <a:cubicBezTo>
                        <a:pt x="7101" y="2699487"/>
                        <a:pt x="3551" y="1349744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Freeform 25"/>
                <p:cNvSpPr>
                  <a:spLocks noEditPoints="1"/>
                </p:cNvSpPr>
                <p:nvPr/>
              </p:nvSpPr>
              <p:spPr bwMode="auto">
                <a:xfrm>
                  <a:off x="3285998" y="1378259"/>
                  <a:ext cx="1563068" cy="314450"/>
                </a:xfrm>
                <a:custGeom>
                  <a:avLst/>
                  <a:gdLst>
                    <a:gd name="T0" fmla="*/ 98 w 3480"/>
                    <a:gd name="T1" fmla="*/ 26 h 885"/>
                    <a:gd name="T2" fmla="*/ 60 w 3480"/>
                    <a:gd name="T3" fmla="*/ 44 h 885"/>
                    <a:gd name="T4" fmla="*/ 34 w 3480"/>
                    <a:gd name="T5" fmla="*/ 76 h 885"/>
                    <a:gd name="T6" fmla="*/ 24 w 3480"/>
                    <a:gd name="T7" fmla="*/ 118 h 885"/>
                    <a:gd name="T8" fmla="*/ 26 w 3480"/>
                    <a:gd name="T9" fmla="*/ 787 h 885"/>
                    <a:gd name="T10" fmla="*/ 46 w 3480"/>
                    <a:gd name="T11" fmla="*/ 825 h 885"/>
                    <a:gd name="T12" fmla="*/ 78 w 3480"/>
                    <a:gd name="T13" fmla="*/ 851 h 885"/>
                    <a:gd name="T14" fmla="*/ 121 w 3480"/>
                    <a:gd name="T15" fmla="*/ 862 h 885"/>
                    <a:gd name="T16" fmla="*/ 3382 w 3480"/>
                    <a:gd name="T17" fmla="*/ 859 h 885"/>
                    <a:gd name="T18" fmla="*/ 3420 w 3480"/>
                    <a:gd name="T19" fmla="*/ 841 h 885"/>
                    <a:gd name="T20" fmla="*/ 3446 w 3480"/>
                    <a:gd name="T21" fmla="*/ 808 h 885"/>
                    <a:gd name="T22" fmla="*/ 3457 w 3480"/>
                    <a:gd name="T23" fmla="*/ 765 h 885"/>
                    <a:gd name="T24" fmla="*/ 3454 w 3480"/>
                    <a:gd name="T25" fmla="*/ 96 h 885"/>
                    <a:gd name="T26" fmla="*/ 3435 w 3480"/>
                    <a:gd name="T27" fmla="*/ 58 h 885"/>
                    <a:gd name="T28" fmla="*/ 3402 w 3480"/>
                    <a:gd name="T29" fmla="*/ 32 h 885"/>
                    <a:gd name="T30" fmla="*/ 3360 w 3480"/>
                    <a:gd name="T31" fmla="*/ 23 h 885"/>
                    <a:gd name="T32" fmla="*/ 121 w 3480"/>
                    <a:gd name="T33" fmla="*/ 0 h 885"/>
                    <a:gd name="T34" fmla="*/ 3387 w 3480"/>
                    <a:gd name="T35" fmla="*/ 3 h 885"/>
                    <a:gd name="T36" fmla="*/ 3435 w 3480"/>
                    <a:gd name="T37" fmla="*/ 26 h 885"/>
                    <a:gd name="T38" fmla="*/ 3469 w 3480"/>
                    <a:gd name="T39" fmla="*/ 66 h 885"/>
                    <a:gd name="T40" fmla="*/ 3480 w 3480"/>
                    <a:gd name="T41" fmla="*/ 118 h 885"/>
                    <a:gd name="T42" fmla="*/ 3477 w 3480"/>
                    <a:gd name="T43" fmla="*/ 794 h 885"/>
                    <a:gd name="T44" fmla="*/ 3454 w 3480"/>
                    <a:gd name="T45" fmla="*/ 841 h 885"/>
                    <a:gd name="T46" fmla="*/ 3413 w 3480"/>
                    <a:gd name="T47" fmla="*/ 873 h 885"/>
                    <a:gd name="T48" fmla="*/ 3360 w 3480"/>
                    <a:gd name="T49" fmla="*/ 885 h 885"/>
                    <a:gd name="T50" fmla="*/ 93 w 3480"/>
                    <a:gd name="T51" fmla="*/ 882 h 885"/>
                    <a:gd name="T52" fmla="*/ 46 w 3480"/>
                    <a:gd name="T53" fmla="*/ 859 h 885"/>
                    <a:gd name="T54" fmla="*/ 13 w 3480"/>
                    <a:gd name="T55" fmla="*/ 818 h 885"/>
                    <a:gd name="T56" fmla="*/ 0 w 3480"/>
                    <a:gd name="T57" fmla="*/ 765 h 885"/>
                    <a:gd name="T58" fmla="*/ 3 w 3480"/>
                    <a:gd name="T59" fmla="*/ 91 h 885"/>
                    <a:gd name="T60" fmla="*/ 26 w 3480"/>
                    <a:gd name="T61" fmla="*/ 44 h 885"/>
                    <a:gd name="T62" fmla="*/ 68 w 3480"/>
                    <a:gd name="T63" fmla="*/ 11 h 885"/>
                    <a:gd name="T64" fmla="*/ 121 w 3480"/>
                    <a:gd name="T65" fmla="*/ 0 h 8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480" h="885">
                      <a:moveTo>
                        <a:pt x="121" y="23"/>
                      </a:moveTo>
                      <a:lnTo>
                        <a:pt x="98" y="26"/>
                      </a:lnTo>
                      <a:lnTo>
                        <a:pt x="78" y="32"/>
                      </a:lnTo>
                      <a:lnTo>
                        <a:pt x="60" y="44"/>
                      </a:lnTo>
                      <a:lnTo>
                        <a:pt x="46" y="58"/>
                      </a:lnTo>
                      <a:lnTo>
                        <a:pt x="34" y="76"/>
                      </a:lnTo>
                      <a:lnTo>
                        <a:pt x="26" y="96"/>
                      </a:lnTo>
                      <a:lnTo>
                        <a:pt x="24" y="118"/>
                      </a:lnTo>
                      <a:lnTo>
                        <a:pt x="24" y="765"/>
                      </a:lnTo>
                      <a:lnTo>
                        <a:pt x="26" y="787"/>
                      </a:lnTo>
                      <a:lnTo>
                        <a:pt x="34" y="808"/>
                      </a:lnTo>
                      <a:lnTo>
                        <a:pt x="46" y="825"/>
                      </a:lnTo>
                      <a:lnTo>
                        <a:pt x="60" y="841"/>
                      </a:lnTo>
                      <a:lnTo>
                        <a:pt x="78" y="851"/>
                      </a:lnTo>
                      <a:lnTo>
                        <a:pt x="98" y="859"/>
                      </a:lnTo>
                      <a:lnTo>
                        <a:pt x="121" y="862"/>
                      </a:lnTo>
                      <a:lnTo>
                        <a:pt x="3360" y="862"/>
                      </a:lnTo>
                      <a:lnTo>
                        <a:pt x="3382" y="859"/>
                      </a:lnTo>
                      <a:lnTo>
                        <a:pt x="3402" y="851"/>
                      </a:lnTo>
                      <a:lnTo>
                        <a:pt x="3420" y="841"/>
                      </a:lnTo>
                      <a:lnTo>
                        <a:pt x="3435" y="825"/>
                      </a:lnTo>
                      <a:lnTo>
                        <a:pt x="3446" y="808"/>
                      </a:lnTo>
                      <a:lnTo>
                        <a:pt x="3454" y="787"/>
                      </a:lnTo>
                      <a:lnTo>
                        <a:pt x="3457" y="765"/>
                      </a:lnTo>
                      <a:lnTo>
                        <a:pt x="3457" y="118"/>
                      </a:lnTo>
                      <a:lnTo>
                        <a:pt x="3454" y="96"/>
                      </a:lnTo>
                      <a:lnTo>
                        <a:pt x="3446" y="76"/>
                      </a:lnTo>
                      <a:lnTo>
                        <a:pt x="3435" y="58"/>
                      </a:lnTo>
                      <a:lnTo>
                        <a:pt x="3420" y="44"/>
                      </a:lnTo>
                      <a:lnTo>
                        <a:pt x="3402" y="32"/>
                      </a:lnTo>
                      <a:lnTo>
                        <a:pt x="3382" y="26"/>
                      </a:lnTo>
                      <a:lnTo>
                        <a:pt x="3360" y="23"/>
                      </a:lnTo>
                      <a:lnTo>
                        <a:pt x="121" y="23"/>
                      </a:lnTo>
                      <a:close/>
                      <a:moveTo>
                        <a:pt x="121" y="0"/>
                      </a:moveTo>
                      <a:lnTo>
                        <a:pt x="3360" y="0"/>
                      </a:lnTo>
                      <a:lnTo>
                        <a:pt x="3387" y="3"/>
                      </a:lnTo>
                      <a:lnTo>
                        <a:pt x="3413" y="11"/>
                      </a:lnTo>
                      <a:lnTo>
                        <a:pt x="3435" y="26"/>
                      </a:lnTo>
                      <a:lnTo>
                        <a:pt x="3454" y="44"/>
                      </a:lnTo>
                      <a:lnTo>
                        <a:pt x="3469" y="66"/>
                      </a:lnTo>
                      <a:lnTo>
                        <a:pt x="3477" y="91"/>
                      </a:lnTo>
                      <a:lnTo>
                        <a:pt x="3480" y="118"/>
                      </a:lnTo>
                      <a:lnTo>
                        <a:pt x="3480" y="765"/>
                      </a:lnTo>
                      <a:lnTo>
                        <a:pt x="3477" y="794"/>
                      </a:lnTo>
                      <a:lnTo>
                        <a:pt x="3469" y="818"/>
                      </a:lnTo>
                      <a:lnTo>
                        <a:pt x="3454" y="841"/>
                      </a:lnTo>
                      <a:lnTo>
                        <a:pt x="3435" y="859"/>
                      </a:lnTo>
                      <a:lnTo>
                        <a:pt x="3413" y="873"/>
                      </a:lnTo>
                      <a:lnTo>
                        <a:pt x="3387" y="882"/>
                      </a:lnTo>
                      <a:lnTo>
                        <a:pt x="3360" y="885"/>
                      </a:lnTo>
                      <a:lnTo>
                        <a:pt x="121" y="885"/>
                      </a:lnTo>
                      <a:lnTo>
                        <a:pt x="93" y="882"/>
                      </a:lnTo>
                      <a:lnTo>
                        <a:pt x="68" y="873"/>
                      </a:lnTo>
                      <a:lnTo>
                        <a:pt x="46" y="859"/>
                      </a:lnTo>
                      <a:lnTo>
                        <a:pt x="26" y="841"/>
                      </a:lnTo>
                      <a:lnTo>
                        <a:pt x="13" y="818"/>
                      </a:lnTo>
                      <a:lnTo>
                        <a:pt x="3" y="794"/>
                      </a:lnTo>
                      <a:lnTo>
                        <a:pt x="0" y="765"/>
                      </a:lnTo>
                      <a:lnTo>
                        <a:pt x="0" y="118"/>
                      </a:lnTo>
                      <a:lnTo>
                        <a:pt x="3" y="91"/>
                      </a:lnTo>
                      <a:lnTo>
                        <a:pt x="13" y="66"/>
                      </a:lnTo>
                      <a:lnTo>
                        <a:pt x="26" y="44"/>
                      </a:lnTo>
                      <a:lnTo>
                        <a:pt x="46" y="26"/>
                      </a:lnTo>
                      <a:lnTo>
                        <a:pt x="68" y="11"/>
                      </a:lnTo>
                      <a:lnTo>
                        <a:pt x="93" y="3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 w="15875">
                  <a:solidFill>
                    <a:srgbClr val="FFFFFF">
                      <a:lumMod val="65000"/>
                    </a:srgbClr>
                  </a:solidFill>
                  <a:prstDash val="solid"/>
                  <a:round/>
                  <a:headEnd/>
                  <a:tailEnd/>
                </a:ln>
                <a:effectLst>
                  <a:innerShdw blurRad="63500">
                    <a:prstClr val="black">
                      <a:alpha val="71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Freeform 26"/>
                <p:cNvSpPr>
                  <a:spLocks/>
                </p:cNvSpPr>
                <p:nvPr/>
              </p:nvSpPr>
              <p:spPr bwMode="auto">
                <a:xfrm>
                  <a:off x="3328558" y="1325696"/>
                  <a:ext cx="1501280" cy="234745"/>
                </a:xfrm>
                <a:custGeom>
                  <a:avLst/>
                  <a:gdLst>
                    <a:gd name="T0" fmla="*/ 75 w 3303"/>
                    <a:gd name="T1" fmla="*/ 0 h 513"/>
                    <a:gd name="T2" fmla="*/ 3226 w 3303"/>
                    <a:gd name="T3" fmla="*/ 0 h 513"/>
                    <a:gd name="T4" fmla="*/ 3246 w 3303"/>
                    <a:gd name="T5" fmla="*/ 3 h 513"/>
                    <a:gd name="T6" fmla="*/ 3264 w 3303"/>
                    <a:gd name="T7" fmla="*/ 10 h 513"/>
                    <a:gd name="T8" fmla="*/ 3280 w 3303"/>
                    <a:gd name="T9" fmla="*/ 22 h 513"/>
                    <a:gd name="T10" fmla="*/ 3292 w 3303"/>
                    <a:gd name="T11" fmla="*/ 38 h 513"/>
                    <a:gd name="T12" fmla="*/ 3299 w 3303"/>
                    <a:gd name="T13" fmla="*/ 55 h 513"/>
                    <a:gd name="T14" fmla="*/ 3303 w 3303"/>
                    <a:gd name="T15" fmla="*/ 75 h 513"/>
                    <a:gd name="T16" fmla="*/ 3303 w 3303"/>
                    <a:gd name="T17" fmla="*/ 438 h 513"/>
                    <a:gd name="T18" fmla="*/ 3299 w 3303"/>
                    <a:gd name="T19" fmla="*/ 458 h 513"/>
                    <a:gd name="T20" fmla="*/ 3292 w 3303"/>
                    <a:gd name="T21" fmla="*/ 476 h 513"/>
                    <a:gd name="T22" fmla="*/ 3280 w 3303"/>
                    <a:gd name="T23" fmla="*/ 491 h 513"/>
                    <a:gd name="T24" fmla="*/ 3264 w 3303"/>
                    <a:gd name="T25" fmla="*/ 503 h 513"/>
                    <a:gd name="T26" fmla="*/ 3246 w 3303"/>
                    <a:gd name="T27" fmla="*/ 510 h 513"/>
                    <a:gd name="T28" fmla="*/ 3226 w 3303"/>
                    <a:gd name="T29" fmla="*/ 513 h 513"/>
                    <a:gd name="T30" fmla="*/ 75 w 3303"/>
                    <a:gd name="T31" fmla="*/ 513 h 513"/>
                    <a:gd name="T32" fmla="*/ 55 w 3303"/>
                    <a:gd name="T33" fmla="*/ 510 h 513"/>
                    <a:gd name="T34" fmla="*/ 37 w 3303"/>
                    <a:gd name="T35" fmla="*/ 503 h 513"/>
                    <a:gd name="T36" fmla="*/ 22 w 3303"/>
                    <a:gd name="T37" fmla="*/ 491 h 513"/>
                    <a:gd name="T38" fmla="*/ 9 w 3303"/>
                    <a:gd name="T39" fmla="*/ 476 h 513"/>
                    <a:gd name="T40" fmla="*/ 2 w 3303"/>
                    <a:gd name="T41" fmla="*/ 458 h 513"/>
                    <a:gd name="T42" fmla="*/ 0 w 3303"/>
                    <a:gd name="T43" fmla="*/ 438 h 513"/>
                    <a:gd name="T44" fmla="*/ 0 w 3303"/>
                    <a:gd name="T45" fmla="*/ 75 h 513"/>
                    <a:gd name="T46" fmla="*/ 2 w 3303"/>
                    <a:gd name="T47" fmla="*/ 55 h 513"/>
                    <a:gd name="T48" fmla="*/ 9 w 3303"/>
                    <a:gd name="T49" fmla="*/ 38 h 513"/>
                    <a:gd name="T50" fmla="*/ 22 w 3303"/>
                    <a:gd name="T51" fmla="*/ 22 h 513"/>
                    <a:gd name="T52" fmla="*/ 37 w 3303"/>
                    <a:gd name="T53" fmla="*/ 10 h 513"/>
                    <a:gd name="T54" fmla="*/ 55 w 3303"/>
                    <a:gd name="T55" fmla="*/ 3 h 513"/>
                    <a:gd name="T56" fmla="*/ 75 w 3303"/>
                    <a:gd name="T57" fmla="*/ 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303" h="513">
                      <a:moveTo>
                        <a:pt x="75" y="0"/>
                      </a:moveTo>
                      <a:lnTo>
                        <a:pt x="3226" y="0"/>
                      </a:lnTo>
                      <a:lnTo>
                        <a:pt x="3246" y="3"/>
                      </a:lnTo>
                      <a:lnTo>
                        <a:pt x="3264" y="10"/>
                      </a:lnTo>
                      <a:lnTo>
                        <a:pt x="3280" y="22"/>
                      </a:lnTo>
                      <a:lnTo>
                        <a:pt x="3292" y="38"/>
                      </a:lnTo>
                      <a:lnTo>
                        <a:pt x="3299" y="55"/>
                      </a:lnTo>
                      <a:lnTo>
                        <a:pt x="3303" y="75"/>
                      </a:lnTo>
                      <a:lnTo>
                        <a:pt x="3303" y="438"/>
                      </a:lnTo>
                      <a:lnTo>
                        <a:pt x="3299" y="458"/>
                      </a:lnTo>
                      <a:lnTo>
                        <a:pt x="3292" y="476"/>
                      </a:lnTo>
                      <a:lnTo>
                        <a:pt x="3280" y="491"/>
                      </a:lnTo>
                      <a:lnTo>
                        <a:pt x="3264" y="503"/>
                      </a:lnTo>
                      <a:lnTo>
                        <a:pt x="3246" y="510"/>
                      </a:lnTo>
                      <a:lnTo>
                        <a:pt x="3226" y="513"/>
                      </a:lnTo>
                      <a:lnTo>
                        <a:pt x="75" y="513"/>
                      </a:lnTo>
                      <a:lnTo>
                        <a:pt x="55" y="510"/>
                      </a:lnTo>
                      <a:lnTo>
                        <a:pt x="37" y="503"/>
                      </a:lnTo>
                      <a:lnTo>
                        <a:pt x="22" y="491"/>
                      </a:lnTo>
                      <a:lnTo>
                        <a:pt x="9" y="476"/>
                      </a:lnTo>
                      <a:lnTo>
                        <a:pt x="2" y="458"/>
                      </a:lnTo>
                      <a:lnTo>
                        <a:pt x="0" y="438"/>
                      </a:lnTo>
                      <a:lnTo>
                        <a:pt x="0" y="75"/>
                      </a:lnTo>
                      <a:lnTo>
                        <a:pt x="2" y="55"/>
                      </a:lnTo>
                      <a:lnTo>
                        <a:pt x="9" y="38"/>
                      </a:lnTo>
                      <a:lnTo>
                        <a:pt x="22" y="22"/>
                      </a:lnTo>
                      <a:lnTo>
                        <a:pt x="37" y="10"/>
                      </a:lnTo>
                      <a:lnTo>
                        <a:pt x="55" y="3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rgbClr val="FFFFFF">
                        <a:lumMod val="75000"/>
                      </a:srgbClr>
                    </a:gs>
                    <a:gs pos="65000">
                      <a:srgbClr val="FFFFFF">
                        <a:lumMod val="50000"/>
                      </a:srgbClr>
                    </a:gs>
                    <a:gs pos="0">
                      <a:srgbClr val="FFFFFF">
                        <a:lumMod val="85000"/>
                      </a:srgbClr>
                    </a:gs>
                    <a:gs pos="30000">
                      <a:srgbClr val="FFFFFF">
                        <a:lumMod val="95000"/>
                      </a:srgbClr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30"/>
                <p:cNvSpPr>
                  <a:spLocks/>
                </p:cNvSpPr>
                <p:nvPr/>
              </p:nvSpPr>
              <p:spPr bwMode="auto">
                <a:xfrm>
                  <a:off x="3332652" y="1325696"/>
                  <a:ext cx="401252" cy="234745"/>
                </a:xfrm>
                <a:custGeom>
                  <a:avLst/>
                  <a:gdLst>
                    <a:gd name="T0" fmla="*/ 75 w 882"/>
                    <a:gd name="T1" fmla="*/ 0 h 513"/>
                    <a:gd name="T2" fmla="*/ 882 w 882"/>
                    <a:gd name="T3" fmla="*/ 0 h 513"/>
                    <a:gd name="T4" fmla="*/ 882 w 882"/>
                    <a:gd name="T5" fmla="*/ 513 h 513"/>
                    <a:gd name="T6" fmla="*/ 75 w 882"/>
                    <a:gd name="T7" fmla="*/ 513 h 513"/>
                    <a:gd name="T8" fmla="*/ 55 w 882"/>
                    <a:gd name="T9" fmla="*/ 510 h 513"/>
                    <a:gd name="T10" fmla="*/ 37 w 882"/>
                    <a:gd name="T11" fmla="*/ 503 h 513"/>
                    <a:gd name="T12" fmla="*/ 22 w 882"/>
                    <a:gd name="T13" fmla="*/ 491 h 513"/>
                    <a:gd name="T14" fmla="*/ 9 w 882"/>
                    <a:gd name="T15" fmla="*/ 476 h 513"/>
                    <a:gd name="T16" fmla="*/ 2 w 882"/>
                    <a:gd name="T17" fmla="*/ 458 h 513"/>
                    <a:gd name="T18" fmla="*/ 0 w 882"/>
                    <a:gd name="T19" fmla="*/ 438 h 513"/>
                    <a:gd name="T20" fmla="*/ 0 w 882"/>
                    <a:gd name="T21" fmla="*/ 75 h 513"/>
                    <a:gd name="T22" fmla="*/ 2 w 882"/>
                    <a:gd name="T23" fmla="*/ 55 h 513"/>
                    <a:gd name="T24" fmla="*/ 9 w 882"/>
                    <a:gd name="T25" fmla="*/ 38 h 513"/>
                    <a:gd name="T26" fmla="*/ 22 w 882"/>
                    <a:gd name="T27" fmla="*/ 22 h 513"/>
                    <a:gd name="T28" fmla="*/ 37 w 882"/>
                    <a:gd name="T29" fmla="*/ 10 h 513"/>
                    <a:gd name="T30" fmla="*/ 55 w 882"/>
                    <a:gd name="T31" fmla="*/ 3 h 513"/>
                    <a:gd name="T32" fmla="*/ 75 w 882"/>
                    <a:gd name="T33" fmla="*/ 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82" h="513">
                      <a:moveTo>
                        <a:pt x="75" y="0"/>
                      </a:moveTo>
                      <a:lnTo>
                        <a:pt x="882" y="0"/>
                      </a:lnTo>
                      <a:lnTo>
                        <a:pt x="882" y="513"/>
                      </a:lnTo>
                      <a:lnTo>
                        <a:pt x="75" y="513"/>
                      </a:lnTo>
                      <a:lnTo>
                        <a:pt x="55" y="510"/>
                      </a:lnTo>
                      <a:lnTo>
                        <a:pt x="37" y="503"/>
                      </a:lnTo>
                      <a:lnTo>
                        <a:pt x="22" y="491"/>
                      </a:lnTo>
                      <a:lnTo>
                        <a:pt x="9" y="476"/>
                      </a:lnTo>
                      <a:lnTo>
                        <a:pt x="2" y="458"/>
                      </a:lnTo>
                      <a:lnTo>
                        <a:pt x="0" y="438"/>
                      </a:lnTo>
                      <a:lnTo>
                        <a:pt x="0" y="75"/>
                      </a:lnTo>
                      <a:lnTo>
                        <a:pt x="2" y="55"/>
                      </a:lnTo>
                      <a:lnTo>
                        <a:pt x="9" y="38"/>
                      </a:lnTo>
                      <a:lnTo>
                        <a:pt x="22" y="22"/>
                      </a:lnTo>
                      <a:lnTo>
                        <a:pt x="37" y="10"/>
                      </a:lnTo>
                      <a:lnTo>
                        <a:pt x="55" y="3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rgbClr val="FFFFFF">
                        <a:lumMod val="75000"/>
                      </a:srgbClr>
                    </a:gs>
                    <a:gs pos="65000">
                      <a:srgbClr val="FFFFFF">
                        <a:lumMod val="50000"/>
                      </a:srgbClr>
                    </a:gs>
                    <a:gs pos="9000">
                      <a:srgbClr val="FFFFFF">
                        <a:lumMod val="85000"/>
                      </a:srgbClr>
                    </a:gs>
                    <a:gs pos="35000">
                      <a:srgbClr val="FFFFFF">
                        <a:lumMod val="95000"/>
                      </a:srgbClr>
                    </a:gs>
                  </a:gsLst>
                  <a:lin ang="5400000" scaled="1"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Freeform 577"/>
                <p:cNvSpPr>
                  <a:spLocks/>
                </p:cNvSpPr>
                <p:nvPr/>
              </p:nvSpPr>
              <p:spPr bwMode="auto">
                <a:xfrm>
                  <a:off x="4619009" y="5057059"/>
                  <a:ext cx="1047988" cy="524214"/>
                </a:xfrm>
                <a:custGeom>
                  <a:avLst/>
                  <a:gdLst>
                    <a:gd name="connsiteX0" fmla="*/ 579438 w 579438"/>
                    <a:gd name="connsiteY0" fmla="*/ 109796 h 312738"/>
                    <a:gd name="connsiteX1" fmla="*/ 568356 w 579438"/>
                    <a:gd name="connsiteY1" fmla="*/ 113744 h 312738"/>
                    <a:gd name="connsiteX2" fmla="*/ 567974 w 579438"/>
                    <a:gd name="connsiteY2" fmla="*/ 113811 h 312738"/>
                    <a:gd name="connsiteX3" fmla="*/ 579438 w 579438"/>
                    <a:gd name="connsiteY3" fmla="*/ 109261 h 312738"/>
                    <a:gd name="connsiteX4" fmla="*/ 578622 w 579438"/>
                    <a:gd name="connsiteY4" fmla="*/ 109553 h 312738"/>
                    <a:gd name="connsiteX5" fmla="*/ 579438 w 579438"/>
                    <a:gd name="connsiteY5" fmla="*/ 109266 h 312738"/>
                    <a:gd name="connsiteX6" fmla="*/ 577602 w 579438"/>
                    <a:gd name="connsiteY6" fmla="*/ 109922 h 312738"/>
                    <a:gd name="connsiteX7" fmla="*/ 579438 w 579438"/>
                    <a:gd name="connsiteY7" fmla="*/ 109277 h 312738"/>
                    <a:gd name="connsiteX8" fmla="*/ 568356 w 579438"/>
                    <a:gd name="connsiteY8" fmla="*/ 113235 h 312738"/>
                    <a:gd name="connsiteX9" fmla="*/ 567971 w 579438"/>
                    <a:gd name="connsiteY9" fmla="*/ 113303 h 312738"/>
                    <a:gd name="connsiteX10" fmla="*/ 568034 w 579438"/>
                    <a:gd name="connsiteY10" fmla="*/ 113281 h 312738"/>
                    <a:gd name="connsiteX11" fmla="*/ 567973 w 579438"/>
                    <a:gd name="connsiteY11" fmla="*/ 113292 h 312738"/>
                    <a:gd name="connsiteX12" fmla="*/ 568002 w 579438"/>
                    <a:gd name="connsiteY12" fmla="*/ 113282 h 312738"/>
                    <a:gd name="connsiteX13" fmla="*/ 568001 w 579438"/>
                    <a:gd name="connsiteY13" fmla="*/ 113282 h 312738"/>
                    <a:gd name="connsiteX14" fmla="*/ 567973 w 579438"/>
                    <a:gd name="connsiteY14" fmla="*/ 113287 h 312738"/>
                    <a:gd name="connsiteX15" fmla="*/ 579438 w 579438"/>
                    <a:gd name="connsiteY15" fmla="*/ 108744 h 312738"/>
                    <a:gd name="connsiteX16" fmla="*/ 568356 w 579438"/>
                    <a:gd name="connsiteY16" fmla="*/ 112713 h 312738"/>
                    <a:gd name="connsiteX17" fmla="*/ 567971 w 579438"/>
                    <a:gd name="connsiteY17" fmla="*/ 112781 h 312738"/>
                    <a:gd name="connsiteX18" fmla="*/ 359924 w 579438"/>
                    <a:gd name="connsiteY18" fmla="*/ 0 h 312738"/>
                    <a:gd name="connsiteX19" fmla="*/ 359935 w 579438"/>
                    <a:gd name="connsiteY19" fmla="*/ 15 h 312738"/>
                    <a:gd name="connsiteX20" fmla="*/ 359953 w 579438"/>
                    <a:gd name="connsiteY20" fmla="*/ 0 h 312738"/>
                    <a:gd name="connsiteX21" fmla="*/ 359965 w 579438"/>
                    <a:gd name="connsiteY21" fmla="*/ 16 h 312738"/>
                    <a:gd name="connsiteX22" fmla="*/ 359984 w 579438"/>
                    <a:gd name="connsiteY22" fmla="*/ 0 h 312738"/>
                    <a:gd name="connsiteX23" fmla="*/ 359992 w 579438"/>
                    <a:gd name="connsiteY23" fmla="*/ 10 h 312738"/>
                    <a:gd name="connsiteX24" fmla="*/ 360003 w 579438"/>
                    <a:gd name="connsiteY24" fmla="*/ 0 h 312738"/>
                    <a:gd name="connsiteX25" fmla="*/ 360068 w 579438"/>
                    <a:gd name="connsiteY25" fmla="*/ 88 h 312738"/>
                    <a:gd name="connsiteX26" fmla="*/ 360170 w 579438"/>
                    <a:gd name="connsiteY26" fmla="*/ 0 h 312738"/>
                    <a:gd name="connsiteX27" fmla="*/ 360304 w 579438"/>
                    <a:gd name="connsiteY27" fmla="*/ 180 h 312738"/>
                    <a:gd name="connsiteX28" fmla="*/ 360513 w 579438"/>
                    <a:gd name="connsiteY28" fmla="*/ 0 h 312738"/>
                    <a:gd name="connsiteX29" fmla="*/ 360515 w 579438"/>
                    <a:gd name="connsiteY29" fmla="*/ 3 h 312738"/>
                    <a:gd name="connsiteX30" fmla="*/ 360520 w 579438"/>
                    <a:gd name="connsiteY30" fmla="*/ 0 h 312738"/>
                    <a:gd name="connsiteX31" fmla="*/ 360522 w 579438"/>
                    <a:gd name="connsiteY31" fmla="*/ 3 h 312738"/>
                    <a:gd name="connsiteX32" fmla="*/ 360526 w 579438"/>
                    <a:gd name="connsiteY32" fmla="*/ 0 h 312738"/>
                    <a:gd name="connsiteX33" fmla="*/ 360529 w 579438"/>
                    <a:gd name="connsiteY33" fmla="*/ 3 h 312738"/>
                    <a:gd name="connsiteX34" fmla="*/ 360533 w 579438"/>
                    <a:gd name="connsiteY34" fmla="*/ 0 h 312738"/>
                    <a:gd name="connsiteX35" fmla="*/ 360555 w 579438"/>
                    <a:gd name="connsiteY35" fmla="*/ 29 h 312738"/>
                    <a:gd name="connsiteX36" fmla="*/ 360588 w 579438"/>
                    <a:gd name="connsiteY36" fmla="*/ 0 h 312738"/>
                    <a:gd name="connsiteX37" fmla="*/ 360592 w 579438"/>
                    <a:gd name="connsiteY37" fmla="*/ 5 h 312738"/>
                    <a:gd name="connsiteX38" fmla="*/ 360599 w 579438"/>
                    <a:gd name="connsiteY38" fmla="*/ 0 h 312738"/>
                    <a:gd name="connsiteX39" fmla="*/ 360603 w 579438"/>
                    <a:gd name="connsiteY39" fmla="*/ 5 h 312738"/>
                    <a:gd name="connsiteX40" fmla="*/ 360609 w 579438"/>
                    <a:gd name="connsiteY40" fmla="*/ 0 h 312738"/>
                    <a:gd name="connsiteX41" fmla="*/ 360614 w 579438"/>
                    <a:gd name="connsiteY41" fmla="*/ 7 h 312738"/>
                    <a:gd name="connsiteX42" fmla="*/ 360622 w 579438"/>
                    <a:gd name="connsiteY42" fmla="*/ 0 h 312738"/>
                    <a:gd name="connsiteX43" fmla="*/ 360628 w 579438"/>
                    <a:gd name="connsiteY43" fmla="*/ 8 h 312738"/>
                    <a:gd name="connsiteX44" fmla="*/ 360637 w 579438"/>
                    <a:gd name="connsiteY44" fmla="*/ 0 h 312738"/>
                    <a:gd name="connsiteX45" fmla="*/ 360841 w 579438"/>
                    <a:gd name="connsiteY45" fmla="*/ 273 h 312738"/>
                    <a:gd name="connsiteX46" fmla="*/ 361156 w 579438"/>
                    <a:gd name="connsiteY46" fmla="*/ 0 h 312738"/>
                    <a:gd name="connsiteX47" fmla="*/ 369522 w 579438"/>
                    <a:gd name="connsiteY47" fmla="*/ 11233 h 312738"/>
                    <a:gd name="connsiteX48" fmla="*/ 369669 w 579438"/>
                    <a:gd name="connsiteY48" fmla="*/ 11113 h 312738"/>
                    <a:gd name="connsiteX49" fmla="*/ 373206 w 579438"/>
                    <a:gd name="connsiteY49" fmla="*/ 16179 h 312738"/>
                    <a:gd name="connsiteX50" fmla="*/ 381794 w 579438"/>
                    <a:gd name="connsiteY50" fmla="*/ 27711 h 312738"/>
                    <a:gd name="connsiteX51" fmla="*/ 402431 w 579438"/>
                    <a:gd name="connsiteY51" fmla="*/ 51463 h 312738"/>
                    <a:gd name="connsiteX52" fmla="*/ 423069 w 579438"/>
                    <a:gd name="connsiteY52" fmla="*/ 71257 h 312738"/>
                    <a:gd name="connsiteX53" fmla="*/ 427993 w 579438"/>
                    <a:gd name="connsiteY53" fmla="*/ 74847 h 312738"/>
                    <a:gd name="connsiteX54" fmla="*/ 428625 w 579438"/>
                    <a:gd name="connsiteY54" fmla="*/ 75241 h 312738"/>
                    <a:gd name="connsiteX55" fmla="*/ 428574 w 579438"/>
                    <a:gd name="connsiteY55" fmla="*/ 75270 h 312738"/>
                    <a:gd name="connsiteX56" fmla="*/ 443706 w 579438"/>
                    <a:gd name="connsiteY56" fmla="*/ 86300 h 312738"/>
                    <a:gd name="connsiteX57" fmla="*/ 465099 w 579438"/>
                    <a:gd name="connsiteY57" fmla="*/ 98155 h 312738"/>
                    <a:gd name="connsiteX58" fmla="*/ 465448 w 579438"/>
                    <a:gd name="connsiteY58" fmla="*/ 98303 h 312738"/>
                    <a:gd name="connsiteX59" fmla="*/ 482600 w 579438"/>
                    <a:gd name="connsiteY59" fmla="*/ 105302 h 312738"/>
                    <a:gd name="connsiteX60" fmla="*/ 482275 w 579438"/>
                    <a:gd name="connsiteY60" fmla="*/ 105441 h 312738"/>
                    <a:gd name="connsiteX61" fmla="*/ 484448 w 579438"/>
                    <a:gd name="connsiteY61" fmla="*/ 106363 h 312738"/>
                    <a:gd name="connsiteX62" fmla="*/ 491759 w 579438"/>
                    <a:gd name="connsiteY62" fmla="*/ 108501 h 312738"/>
                    <a:gd name="connsiteX63" fmla="*/ 495300 w 579438"/>
                    <a:gd name="connsiteY63" fmla="*/ 109261 h 312738"/>
                    <a:gd name="connsiteX64" fmla="*/ 494908 w 579438"/>
                    <a:gd name="connsiteY64" fmla="*/ 109422 h 312738"/>
                    <a:gd name="connsiteX65" fmla="*/ 503446 w 579438"/>
                    <a:gd name="connsiteY65" fmla="*/ 111919 h 312738"/>
                    <a:gd name="connsiteX66" fmla="*/ 521653 w 579438"/>
                    <a:gd name="connsiteY66" fmla="*/ 115094 h 312738"/>
                    <a:gd name="connsiteX67" fmla="*/ 532630 w 579438"/>
                    <a:gd name="connsiteY67" fmla="*/ 115595 h 312738"/>
                    <a:gd name="connsiteX68" fmla="*/ 534988 w 579438"/>
                    <a:gd name="connsiteY68" fmla="*/ 115595 h 312738"/>
                    <a:gd name="connsiteX69" fmla="*/ 534729 w 579438"/>
                    <a:gd name="connsiteY69" fmla="*/ 115690 h 312738"/>
                    <a:gd name="connsiteX70" fmla="*/ 539068 w 579438"/>
                    <a:gd name="connsiteY70" fmla="*/ 115888 h 312738"/>
                    <a:gd name="connsiteX71" fmla="*/ 554899 w 579438"/>
                    <a:gd name="connsiteY71" fmla="*/ 115094 h 312738"/>
                    <a:gd name="connsiteX72" fmla="*/ 567971 w 579438"/>
                    <a:gd name="connsiteY72" fmla="*/ 112781 h 312738"/>
                    <a:gd name="connsiteX73" fmla="*/ 565089 w 579438"/>
                    <a:gd name="connsiteY73" fmla="*/ 113796 h 312738"/>
                    <a:gd name="connsiteX74" fmla="*/ 567973 w 579438"/>
                    <a:gd name="connsiteY74" fmla="*/ 113287 h 312738"/>
                    <a:gd name="connsiteX75" fmla="*/ 567973 w 579438"/>
                    <a:gd name="connsiteY75" fmla="*/ 113287 h 312738"/>
                    <a:gd name="connsiteX76" fmla="*/ 567971 w 579438"/>
                    <a:gd name="connsiteY76" fmla="*/ 113288 h 312738"/>
                    <a:gd name="connsiteX77" fmla="*/ 567971 w 579438"/>
                    <a:gd name="connsiteY77" fmla="*/ 113288 h 312738"/>
                    <a:gd name="connsiteX78" fmla="*/ 567967 w 579438"/>
                    <a:gd name="connsiteY78" fmla="*/ 113289 h 312738"/>
                    <a:gd name="connsiteX79" fmla="*/ 567947 w 579438"/>
                    <a:gd name="connsiteY79" fmla="*/ 113296 h 312738"/>
                    <a:gd name="connsiteX80" fmla="*/ 567973 w 579438"/>
                    <a:gd name="connsiteY80" fmla="*/ 113292 h 312738"/>
                    <a:gd name="connsiteX81" fmla="*/ 567909 w 579438"/>
                    <a:gd name="connsiteY81" fmla="*/ 113314 h 312738"/>
                    <a:gd name="connsiteX82" fmla="*/ 567971 w 579438"/>
                    <a:gd name="connsiteY82" fmla="*/ 113303 h 312738"/>
                    <a:gd name="connsiteX83" fmla="*/ 565068 w 579438"/>
                    <a:gd name="connsiteY83" fmla="*/ 114323 h 312738"/>
                    <a:gd name="connsiteX84" fmla="*/ 567974 w 579438"/>
                    <a:gd name="connsiteY84" fmla="*/ 113811 h 312738"/>
                    <a:gd name="connsiteX85" fmla="*/ 0 w 579438"/>
                    <a:gd name="connsiteY85" fmla="*/ 312738 h 312738"/>
                    <a:gd name="connsiteX0" fmla="*/ 580823 w 580823"/>
                    <a:gd name="connsiteY0" fmla="*/ 109796 h 304428"/>
                    <a:gd name="connsiteX1" fmla="*/ 569741 w 580823"/>
                    <a:gd name="connsiteY1" fmla="*/ 113744 h 304428"/>
                    <a:gd name="connsiteX2" fmla="*/ 569359 w 580823"/>
                    <a:gd name="connsiteY2" fmla="*/ 113811 h 304428"/>
                    <a:gd name="connsiteX3" fmla="*/ 580823 w 580823"/>
                    <a:gd name="connsiteY3" fmla="*/ 109796 h 304428"/>
                    <a:gd name="connsiteX4" fmla="*/ 580823 w 580823"/>
                    <a:gd name="connsiteY4" fmla="*/ 109261 h 304428"/>
                    <a:gd name="connsiteX5" fmla="*/ 580007 w 580823"/>
                    <a:gd name="connsiteY5" fmla="*/ 109553 h 304428"/>
                    <a:gd name="connsiteX6" fmla="*/ 580823 w 580823"/>
                    <a:gd name="connsiteY6" fmla="*/ 109266 h 304428"/>
                    <a:gd name="connsiteX7" fmla="*/ 578987 w 580823"/>
                    <a:gd name="connsiteY7" fmla="*/ 109922 h 304428"/>
                    <a:gd name="connsiteX8" fmla="*/ 580823 w 580823"/>
                    <a:gd name="connsiteY8" fmla="*/ 109277 h 304428"/>
                    <a:gd name="connsiteX9" fmla="*/ 569741 w 580823"/>
                    <a:gd name="connsiteY9" fmla="*/ 113235 h 304428"/>
                    <a:gd name="connsiteX10" fmla="*/ 569356 w 580823"/>
                    <a:gd name="connsiteY10" fmla="*/ 113303 h 304428"/>
                    <a:gd name="connsiteX11" fmla="*/ 569419 w 580823"/>
                    <a:gd name="connsiteY11" fmla="*/ 113281 h 304428"/>
                    <a:gd name="connsiteX12" fmla="*/ 569358 w 580823"/>
                    <a:gd name="connsiteY12" fmla="*/ 113292 h 304428"/>
                    <a:gd name="connsiteX13" fmla="*/ 569387 w 580823"/>
                    <a:gd name="connsiteY13" fmla="*/ 113282 h 304428"/>
                    <a:gd name="connsiteX14" fmla="*/ 569386 w 580823"/>
                    <a:gd name="connsiteY14" fmla="*/ 113282 h 304428"/>
                    <a:gd name="connsiteX15" fmla="*/ 569358 w 580823"/>
                    <a:gd name="connsiteY15" fmla="*/ 113287 h 304428"/>
                    <a:gd name="connsiteX16" fmla="*/ 580823 w 580823"/>
                    <a:gd name="connsiteY16" fmla="*/ 109261 h 304428"/>
                    <a:gd name="connsiteX17" fmla="*/ 580823 w 580823"/>
                    <a:gd name="connsiteY17" fmla="*/ 108744 h 304428"/>
                    <a:gd name="connsiteX18" fmla="*/ 569741 w 580823"/>
                    <a:gd name="connsiteY18" fmla="*/ 112713 h 304428"/>
                    <a:gd name="connsiteX19" fmla="*/ 569356 w 580823"/>
                    <a:gd name="connsiteY19" fmla="*/ 112781 h 304428"/>
                    <a:gd name="connsiteX20" fmla="*/ 580823 w 580823"/>
                    <a:gd name="connsiteY20" fmla="*/ 108744 h 304428"/>
                    <a:gd name="connsiteX21" fmla="*/ 361309 w 580823"/>
                    <a:gd name="connsiteY21" fmla="*/ 0 h 304428"/>
                    <a:gd name="connsiteX22" fmla="*/ 361320 w 580823"/>
                    <a:gd name="connsiteY22" fmla="*/ 15 h 304428"/>
                    <a:gd name="connsiteX23" fmla="*/ 361338 w 580823"/>
                    <a:gd name="connsiteY23" fmla="*/ 0 h 304428"/>
                    <a:gd name="connsiteX24" fmla="*/ 361350 w 580823"/>
                    <a:gd name="connsiteY24" fmla="*/ 16 h 304428"/>
                    <a:gd name="connsiteX25" fmla="*/ 361369 w 580823"/>
                    <a:gd name="connsiteY25" fmla="*/ 0 h 304428"/>
                    <a:gd name="connsiteX26" fmla="*/ 361377 w 580823"/>
                    <a:gd name="connsiteY26" fmla="*/ 10 h 304428"/>
                    <a:gd name="connsiteX27" fmla="*/ 361388 w 580823"/>
                    <a:gd name="connsiteY27" fmla="*/ 0 h 304428"/>
                    <a:gd name="connsiteX28" fmla="*/ 361453 w 580823"/>
                    <a:gd name="connsiteY28" fmla="*/ 88 h 304428"/>
                    <a:gd name="connsiteX29" fmla="*/ 361555 w 580823"/>
                    <a:gd name="connsiteY29" fmla="*/ 0 h 304428"/>
                    <a:gd name="connsiteX30" fmla="*/ 361689 w 580823"/>
                    <a:gd name="connsiteY30" fmla="*/ 180 h 304428"/>
                    <a:gd name="connsiteX31" fmla="*/ 361898 w 580823"/>
                    <a:gd name="connsiteY31" fmla="*/ 0 h 304428"/>
                    <a:gd name="connsiteX32" fmla="*/ 361900 w 580823"/>
                    <a:gd name="connsiteY32" fmla="*/ 3 h 304428"/>
                    <a:gd name="connsiteX33" fmla="*/ 361905 w 580823"/>
                    <a:gd name="connsiteY33" fmla="*/ 0 h 304428"/>
                    <a:gd name="connsiteX34" fmla="*/ 361907 w 580823"/>
                    <a:gd name="connsiteY34" fmla="*/ 3 h 304428"/>
                    <a:gd name="connsiteX35" fmla="*/ 361911 w 580823"/>
                    <a:gd name="connsiteY35" fmla="*/ 0 h 304428"/>
                    <a:gd name="connsiteX36" fmla="*/ 361914 w 580823"/>
                    <a:gd name="connsiteY36" fmla="*/ 3 h 304428"/>
                    <a:gd name="connsiteX37" fmla="*/ 361918 w 580823"/>
                    <a:gd name="connsiteY37" fmla="*/ 0 h 304428"/>
                    <a:gd name="connsiteX38" fmla="*/ 361940 w 580823"/>
                    <a:gd name="connsiteY38" fmla="*/ 29 h 304428"/>
                    <a:gd name="connsiteX39" fmla="*/ 361973 w 580823"/>
                    <a:gd name="connsiteY39" fmla="*/ 0 h 304428"/>
                    <a:gd name="connsiteX40" fmla="*/ 361977 w 580823"/>
                    <a:gd name="connsiteY40" fmla="*/ 5 h 304428"/>
                    <a:gd name="connsiteX41" fmla="*/ 361984 w 580823"/>
                    <a:gd name="connsiteY41" fmla="*/ 0 h 304428"/>
                    <a:gd name="connsiteX42" fmla="*/ 361988 w 580823"/>
                    <a:gd name="connsiteY42" fmla="*/ 5 h 304428"/>
                    <a:gd name="connsiteX43" fmla="*/ 361994 w 580823"/>
                    <a:gd name="connsiteY43" fmla="*/ 0 h 304428"/>
                    <a:gd name="connsiteX44" fmla="*/ 361999 w 580823"/>
                    <a:gd name="connsiteY44" fmla="*/ 7 h 304428"/>
                    <a:gd name="connsiteX45" fmla="*/ 362007 w 580823"/>
                    <a:gd name="connsiteY45" fmla="*/ 0 h 304428"/>
                    <a:gd name="connsiteX46" fmla="*/ 362013 w 580823"/>
                    <a:gd name="connsiteY46" fmla="*/ 8 h 304428"/>
                    <a:gd name="connsiteX47" fmla="*/ 362022 w 580823"/>
                    <a:gd name="connsiteY47" fmla="*/ 0 h 304428"/>
                    <a:gd name="connsiteX48" fmla="*/ 362226 w 580823"/>
                    <a:gd name="connsiteY48" fmla="*/ 273 h 304428"/>
                    <a:gd name="connsiteX49" fmla="*/ 362541 w 580823"/>
                    <a:gd name="connsiteY49" fmla="*/ 0 h 304428"/>
                    <a:gd name="connsiteX50" fmla="*/ 370907 w 580823"/>
                    <a:gd name="connsiteY50" fmla="*/ 11233 h 304428"/>
                    <a:gd name="connsiteX51" fmla="*/ 371054 w 580823"/>
                    <a:gd name="connsiteY51" fmla="*/ 11113 h 304428"/>
                    <a:gd name="connsiteX52" fmla="*/ 374591 w 580823"/>
                    <a:gd name="connsiteY52" fmla="*/ 16179 h 304428"/>
                    <a:gd name="connsiteX53" fmla="*/ 383179 w 580823"/>
                    <a:gd name="connsiteY53" fmla="*/ 27711 h 304428"/>
                    <a:gd name="connsiteX54" fmla="*/ 403816 w 580823"/>
                    <a:gd name="connsiteY54" fmla="*/ 51463 h 304428"/>
                    <a:gd name="connsiteX55" fmla="*/ 424454 w 580823"/>
                    <a:gd name="connsiteY55" fmla="*/ 71257 h 304428"/>
                    <a:gd name="connsiteX56" fmla="*/ 429378 w 580823"/>
                    <a:gd name="connsiteY56" fmla="*/ 74847 h 304428"/>
                    <a:gd name="connsiteX57" fmla="*/ 430010 w 580823"/>
                    <a:gd name="connsiteY57" fmla="*/ 75241 h 304428"/>
                    <a:gd name="connsiteX58" fmla="*/ 429959 w 580823"/>
                    <a:gd name="connsiteY58" fmla="*/ 75270 h 304428"/>
                    <a:gd name="connsiteX59" fmla="*/ 445091 w 580823"/>
                    <a:gd name="connsiteY59" fmla="*/ 86300 h 304428"/>
                    <a:gd name="connsiteX60" fmla="*/ 466484 w 580823"/>
                    <a:gd name="connsiteY60" fmla="*/ 98155 h 304428"/>
                    <a:gd name="connsiteX61" fmla="*/ 466833 w 580823"/>
                    <a:gd name="connsiteY61" fmla="*/ 98303 h 304428"/>
                    <a:gd name="connsiteX62" fmla="*/ 483985 w 580823"/>
                    <a:gd name="connsiteY62" fmla="*/ 105302 h 304428"/>
                    <a:gd name="connsiteX63" fmla="*/ 483660 w 580823"/>
                    <a:gd name="connsiteY63" fmla="*/ 105441 h 304428"/>
                    <a:gd name="connsiteX64" fmla="*/ 485833 w 580823"/>
                    <a:gd name="connsiteY64" fmla="*/ 106363 h 304428"/>
                    <a:gd name="connsiteX65" fmla="*/ 493144 w 580823"/>
                    <a:gd name="connsiteY65" fmla="*/ 108501 h 304428"/>
                    <a:gd name="connsiteX66" fmla="*/ 496685 w 580823"/>
                    <a:gd name="connsiteY66" fmla="*/ 109261 h 304428"/>
                    <a:gd name="connsiteX67" fmla="*/ 496293 w 580823"/>
                    <a:gd name="connsiteY67" fmla="*/ 109422 h 304428"/>
                    <a:gd name="connsiteX68" fmla="*/ 504831 w 580823"/>
                    <a:gd name="connsiteY68" fmla="*/ 111919 h 304428"/>
                    <a:gd name="connsiteX69" fmla="*/ 523038 w 580823"/>
                    <a:gd name="connsiteY69" fmla="*/ 115094 h 304428"/>
                    <a:gd name="connsiteX70" fmla="*/ 534015 w 580823"/>
                    <a:gd name="connsiteY70" fmla="*/ 115595 h 304428"/>
                    <a:gd name="connsiteX71" fmla="*/ 536373 w 580823"/>
                    <a:gd name="connsiteY71" fmla="*/ 115595 h 304428"/>
                    <a:gd name="connsiteX72" fmla="*/ 536114 w 580823"/>
                    <a:gd name="connsiteY72" fmla="*/ 115690 h 304428"/>
                    <a:gd name="connsiteX73" fmla="*/ 540453 w 580823"/>
                    <a:gd name="connsiteY73" fmla="*/ 115888 h 304428"/>
                    <a:gd name="connsiteX74" fmla="*/ 556284 w 580823"/>
                    <a:gd name="connsiteY74" fmla="*/ 115094 h 304428"/>
                    <a:gd name="connsiteX75" fmla="*/ 569356 w 580823"/>
                    <a:gd name="connsiteY75" fmla="*/ 112781 h 304428"/>
                    <a:gd name="connsiteX76" fmla="*/ 566474 w 580823"/>
                    <a:gd name="connsiteY76" fmla="*/ 113796 h 304428"/>
                    <a:gd name="connsiteX77" fmla="*/ 569358 w 580823"/>
                    <a:gd name="connsiteY77" fmla="*/ 113287 h 304428"/>
                    <a:gd name="connsiteX78" fmla="*/ 569358 w 580823"/>
                    <a:gd name="connsiteY78" fmla="*/ 113287 h 304428"/>
                    <a:gd name="connsiteX79" fmla="*/ 569356 w 580823"/>
                    <a:gd name="connsiteY79" fmla="*/ 113288 h 304428"/>
                    <a:gd name="connsiteX80" fmla="*/ 569356 w 580823"/>
                    <a:gd name="connsiteY80" fmla="*/ 113288 h 304428"/>
                    <a:gd name="connsiteX81" fmla="*/ 569352 w 580823"/>
                    <a:gd name="connsiteY81" fmla="*/ 113289 h 304428"/>
                    <a:gd name="connsiteX82" fmla="*/ 569332 w 580823"/>
                    <a:gd name="connsiteY82" fmla="*/ 113296 h 304428"/>
                    <a:gd name="connsiteX83" fmla="*/ 569358 w 580823"/>
                    <a:gd name="connsiteY83" fmla="*/ 113292 h 304428"/>
                    <a:gd name="connsiteX84" fmla="*/ 569294 w 580823"/>
                    <a:gd name="connsiteY84" fmla="*/ 113314 h 304428"/>
                    <a:gd name="connsiteX85" fmla="*/ 569356 w 580823"/>
                    <a:gd name="connsiteY85" fmla="*/ 113303 h 304428"/>
                    <a:gd name="connsiteX86" fmla="*/ 566453 w 580823"/>
                    <a:gd name="connsiteY86" fmla="*/ 114323 h 304428"/>
                    <a:gd name="connsiteX87" fmla="*/ 569359 w 580823"/>
                    <a:gd name="connsiteY87" fmla="*/ 113811 h 304428"/>
                    <a:gd name="connsiteX88" fmla="*/ 0 w 580823"/>
                    <a:gd name="connsiteY88" fmla="*/ 304428 h 304428"/>
                    <a:gd name="connsiteX89" fmla="*/ 361309 w 580823"/>
                    <a:gd name="connsiteY89" fmla="*/ 0 h 304428"/>
                    <a:gd name="connsiteX0" fmla="*/ 569744 w 569744"/>
                    <a:gd name="connsiteY0" fmla="*/ 109796 h 304428"/>
                    <a:gd name="connsiteX1" fmla="*/ 558662 w 569744"/>
                    <a:gd name="connsiteY1" fmla="*/ 113744 h 304428"/>
                    <a:gd name="connsiteX2" fmla="*/ 558280 w 569744"/>
                    <a:gd name="connsiteY2" fmla="*/ 113811 h 304428"/>
                    <a:gd name="connsiteX3" fmla="*/ 569744 w 569744"/>
                    <a:gd name="connsiteY3" fmla="*/ 109796 h 304428"/>
                    <a:gd name="connsiteX4" fmla="*/ 569744 w 569744"/>
                    <a:gd name="connsiteY4" fmla="*/ 109261 h 304428"/>
                    <a:gd name="connsiteX5" fmla="*/ 568928 w 569744"/>
                    <a:gd name="connsiteY5" fmla="*/ 109553 h 304428"/>
                    <a:gd name="connsiteX6" fmla="*/ 569744 w 569744"/>
                    <a:gd name="connsiteY6" fmla="*/ 109266 h 304428"/>
                    <a:gd name="connsiteX7" fmla="*/ 567908 w 569744"/>
                    <a:gd name="connsiteY7" fmla="*/ 109922 h 304428"/>
                    <a:gd name="connsiteX8" fmla="*/ 569744 w 569744"/>
                    <a:gd name="connsiteY8" fmla="*/ 109277 h 304428"/>
                    <a:gd name="connsiteX9" fmla="*/ 558662 w 569744"/>
                    <a:gd name="connsiteY9" fmla="*/ 113235 h 304428"/>
                    <a:gd name="connsiteX10" fmla="*/ 558277 w 569744"/>
                    <a:gd name="connsiteY10" fmla="*/ 113303 h 304428"/>
                    <a:gd name="connsiteX11" fmla="*/ 558340 w 569744"/>
                    <a:gd name="connsiteY11" fmla="*/ 113281 h 304428"/>
                    <a:gd name="connsiteX12" fmla="*/ 558279 w 569744"/>
                    <a:gd name="connsiteY12" fmla="*/ 113292 h 304428"/>
                    <a:gd name="connsiteX13" fmla="*/ 558308 w 569744"/>
                    <a:gd name="connsiteY13" fmla="*/ 113282 h 304428"/>
                    <a:gd name="connsiteX14" fmla="*/ 558307 w 569744"/>
                    <a:gd name="connsiteY14" fmla="*/ 113282 h 304428"/>
                    <a:gd name="connsiteX15" fmla="*/ 558279 w 569744"/>
                    <a:gd name="connsiteY15" fmla="*/ 113287 h 304428"/>
                    <a:gd name="connsiteX16" fmla="*/ 569744 w 569744"/>
                    <a:gd name="connsiteY16" fmla="*/ 109261 h 304428"/>
                    <a:gd name="connsiteX17" fmla="*/ 569744 w 569744"/>
                    <a:gd name="connsiteY17" fmla="*/ 108744 h 304428"/>
                    <a:gd name="connsiteX18" fmla="*/ 558662 w 569744"/>
                    <a:gd name="connsiteY18" fmla="*/ 112713 h 304428"/>
                    <a:gd name="connsiteX19" fmla="*/ 558277 w 569744"/>
                    <a:gd name="connsiteY19" fmla="*/ 112781 h 304428"/>
                    <a:gd name="connsiteX20" fmla="*/ 569744 w 569744"/>
                    <a:gd name="connsiteY20" fmla="*/ 108744 h 304428"/>
                    <a:gd name="connsiteX21" fmla="*/ 350230 w 569744"/>
                    <a:gd name="connsiteY21" fmla="*/ 0 h 304428"/>
                    <a:gd name="connsiteX22" fmla="*/ 350241 w 569744"/>
                    <a:gd name="connsiteY22" fmla="*/ 15 h 304428"/>
                    <a:gd name="connsiteX23" fmla="*/ 350259 w 569744"/>
                    <a:gd name="connsiteY23" fmla="*/ 0 h 304428"/>
                    <a:gd name="connsiteX24" fmla="*/ 350271 w 569744"/>
                    <a:gd name="connsiteY24" fmla="*/ 16 h 304428"/>
                    <a:gd name="connsiteX25" fmla="*/ 350290 w 569744"/>
                    <a:gd name="connsiteY25" fmla="*/ 0 h 304428"/>
                    <a:gd name="connsiteX26" fmla="*/ 350298 w 569744"/>
                    <a:gd name="connsiteY26" fmla="*/ 10 h 304428"/>
                    <a:gd name="connsiteX27" fmla="*/ 350309 w 569744"/>
                    <a:gd name="connsiteY27" fmla="*/ 0 h 304428"/>
                    <a:gd name="connsiteX28" fmla="*/ 350374 w 569744"/>
                    <a:gd name="connsiteY28" fmla="*/ 88 h 304428"/>
                    <a:gd name="connsiteX29" fmla="*/ 350476 w 569744"/>
                    <a:gd name="connsiteY29" fmla="*/ 0 h 304428"/>
                    <a:gd name="connsiteX30" fmla="*/ 350610 w 569744"/>
                    <a:gd name="connsiteY30" fmla="*/ 180 h 304428"/>
                    <a:gd name="connsiteX31" fmla="*/ 350819 w 569744"/>
                    <a:gd name="connsiteY31" fmla="*/ 0 h 304428"/>
                    <a:gd name="connsiteX32" fmla="*/ 350821 w 569744"/>
                    <a:gd name="connsiteY32" fmla="*/ 3 h 304428"/>
                    <a:gd name="connsiteX33" fmla="*/ 350826 w 569744"/>
                    <a:gd name="connsiteY33" fmla="*/ 0 h 304428"/>
                    <a:gd name="connsiteX34" fmla="*/ 350828 w 569744"/>
                    <a:gd name="connsiteY34" fmla="*/ 3 h 304428"/>
                    <a:gd name="connsiteX35" fmla="*/ 350832 w 569744"/>
                    <a:gd name="connsiteY35" fmla="*/ 0 h 304428"/>
                    <a:gd name="connsiteX36" fmla="*/ 350835 w 569744"/>
                    <a:gd name="connsiteY36" fmla="*/ 3 h 304428"/>
                    <a:gd name="connsiteX37" fmla="*/ 350839 w 569744"/>
                    <a:gd name="connsiteY37" fmla="*/ 0 h 304428"/>
                    <a:gd name="connsiteX38" fmla="*/ 350861 w 569744"/>
                    <a:gd name="connsiteY38" fmla="*/ 29 h 304428"/>
                    <a:gd name="connsiteX39" fmla="*/ 350894 w 569744"/>
                    <a:gd name="connsiteY39" fmla="*/ 0 h 304428"/>
                    <a:gd name="connsiteX40" fmla="*/ 350898 w 569744"/>
                    <a:gd name="connsiteY40" fmla="*/ 5 h 304428"/>
                    <a:gd name="connsiteX41" fmla="*/ 350905 w 569744"/>
                    <a:gd name="connsiteY41" fmla="*/ 0 h 304428"/>
                    <a:gd name="connsiteX42" fmla="*/ 350909 w 569744"/>
                    <a:gd name="connsiteY42" fmla="*/ 5 h 304428"/>
                    <a:gd name="connsiteX43" fmla="*/ 350915 w 569744"/>
                    <a:gd name="connsiteY43" fmla="*/ 0 h 304428"/>
                    <a:gd name="connsiteX44" fmla="*/ 350920 w 569744"/>
                    <a:gd name="connsiteY44" fmla="*/ 7 h 304428"/>
                    <a:gd name="connsiteX45" fmla="*/ 350928 w 569744"/>
                    <a:gd name="connsiteY45" fmla="*/ 0 h 304428"/>
                    <a:gd name="connsiteX46" fmla="*/ 350934 w 569744"/>
                    <a:gd name="connsiteY46" fmla="*/ 8 h 304428"/>
                    <a:gd name="connsiteX47" fmla="*/ 350943 w 569744"/>
                    <a:gd name="connsiteY47" fmla="*/ 0 h 304428"/>
                    <a:gd name="connsiteX48" fmla="*/ 351147 w 569744"/>
                    <a:gd name="connsiteY48" fmla="*/ 273 h 304428"/>
                    <a:gd name="connsiteX49" fmla="*/ 351462 w 569744"/>
                    <a:gd name="connsiteY49" fmla="*/ 0 h 304428"/>
                    <a:gd name="connsiteX50" fmla="*/ 359828 w 569744"/>
                    <a:gd name="connsiteY50" fmla="*/ 11233 h 304428"/>
                    <a:gd name="connsiteX51" fmla="*/ 359975 w 569744"/>
                    <a:gd name="connsiteY51" fmla="*/ 11113 h 304428"/>
                    <a:gd name="connsiteX52" fmla="*/ 363512 w 569744"/>
                    <a:gd name="connsiteY52" fmla="*/ 16179 h 304428"/>
                    <a:gd name="connsiteX53" fmla="*/ 372100 w 569744"/>
                    <a:gd name="connsiteY53" fmla="*/ 27711 h 304428"/>
                    <a:gd name="connsiteX54" fmla="*/ 392737 w 569744"/>
                    <a:gd name="connsiteY54" fmla="*/ 51463 h 304428"/>
                    <a:gd name="connsiteX55" fmla="*/ 413375 w 569744"/>
                    <a:gd name="connsiteY55" fmla="*/ 71257 h 304428"/>
                    <a:gd name="connsiteX56" fmla="*/ 418299 w 569744"/>
                    <a:gd name="connsiteY56" fmla="*/ 74847 h 304428"/>
                    <a:gd name="connsiteX57" fmla="*/ 418931 w 569744"/>
                    <a:gd name="connsiteY57" fmla="*/ 75241 h 304428"/>
                    <a:gd name="connsiteX58" fmla="*/ 418880 w 569744"/>
                    <a:gd name="connsiteY58" fmla="*/ 75270 h 304428"/>
                    <a:gd name="connsiteX59" fmla="*/ 434012 w 569744"/>
                    <a:gd name="connsiteY59" fmla="*/ 86300 h 304428"/>
                    <a:gd name="connsiteX60" fmla="*/ 455405 w 569744"/>
                    <a:gd name="connsiteY60" fmla="*/ 98155 h 304428"/>
                    <a:gd name="connsiteX61" fmla="*/ 455754 w 569744"/>
                    <a:gd name="connsiteY61" fmla="*/ 98303 h 304428"/>
                    <a:gd name="connsiteX62" fmla="*/ 472906 w 569744"/>
                    <a:gd name="connsiteY62" fmla="*/ 105302 h 304428"/>
                    <a:gd name="connsiteX63" fmla="*/ 472581 w 569744"/>
                    <a:gd name="connsiteY63" fmla="*/ 105441 h 304428"/>
                    <a:gd name="connsiteX64" fmla="*/ 474754 w 569744"/>
                    <a:gd name="connsiteY64" fmla="*/ 106363 h 304428"/>
                    <a:gd name="connsiteX65" fmla="*/ 482065 w 569744"/>
                    <a:gd name="connsiteY65" fmla="*/ 108501 h 304428"/>
                    <a:gd name="connsiteX66" fmla="*/ 485606 w 569744"/>
                    <a:gd name="connsiteY66" fmla="*/ 109261 h 304428"/>
                    <a:gd name="connsiteX67" fmla="*/ 485214 w 569744"/>
                    <a:gd name="connsiteY67" fmla="*/ 109422 h 304428"/>
                    <a:gd name="connsiteX68" fmla="*/ 493752 w 569744"/>
                    <a:gd name="connsiteY68" fmla="*/ 111919 h 304428"/>
                    <a:gd name="connsiteX69" fmla="*/ 511959 w 569744"/>
                    <a:gd name="connsiteY69" fmla="*/ 115094 h 304428"/>
                    <a:gd name="connsiteX70" fmla="*/ 522936 w 569744"/>
                    <a:gd name="connsiteY70" fmla="*/ 115595 h 304428"/>
                    <a:gd name="connsiteX71" fmla="*/ 525294 w 569744"/>
                    <a:gd name="connsiteY71" fmla="*/ 115595 h 304428"/>
                    <a:gd name="connsiteX72" fmla="*/ 525035 w 569744"/>
                    <a:gd name="connsiteY72" fmla="*/ 115690 h 304428"/>
                    <a:gd name="connsiteX73" fmla="*/ 529374 w 569744"/>
                    <a:gd name="connsiteY73" fmla="*/ 115888 h 304428"/>
                    <a:gd name="connsiteX74" fmla="*/ 545205 w 569744"/>
                    <a:gd name="connsiteY74" fmla="*/ 115094 h 304428"/>
                    <a:gd name="connsiteX75" fmla="*/ 558277 w 569744"/>
                    <a:gd name="connsiteY75" fmla="*/ 112781 h 304428"/>
                    <a:gd name="connsiteX76" fmla="*/ 555395 w 569744"/>
                    <a:gd name="connsiteY76" fmla="*/ 113796 h 304428"/>
                    <a:gd name="connsiteX77" fmla="*/ 558279 w 569744"/>
                    <a:gd name="connsiteY77" fmla="*/ 113287 h 304428"/>
                    <a:gd name="connsiteX78" fmla="*/ 558279 w 569744"/>
                    <a:gd name="connsiteY78" fmla="*/ 113287 h 304428"/>
                    <a:gd name="connsiteX79" fmla="*/ 558277 w 569744"/>
                    <a:gd name="connsiteY79" fmla="*/ 113288 h 304428"/>
                    <a:gd name="connsiteX80" fmla="*/ 558277 w 569744"/>
                    <a:gd name="connsiteY80" fmla="*/ 113288 h 304428"/>
                    <a:gd name="connsiteX81" fmla="*/ 558273 w 569744"/>
                    <a:gd name="connsiteY81" fmla="*/ 113289 h 304428"/>
                    <a:gd name="connsiteX82" fmla="*/ 558253 w 569744"/>
                    <a:gd name="connsiteY82" fmla="*/ 113296 h 304428"/>
                    <a:gd name="connsiteX83" fmla="*/ 558279 w 569744"/>
                    <a:gd name="connsiteY83" fmla="*/ 113292 h 304428"/>
                    <a:gd name="connsiteX84" fmla="*/ 558215 w 569744"/>
                    <a:gd name="connsiteY84" fmla="*/ 113314 h 304428"/>
                    <a:gd name="connsiteX85" fmla="*/ 558277 w 569744"/>
                    <a:gd name="connsiteY85" fmla="*/ 113303 h 304428"/>
                    <a:gd name="connsiteX86" fmla="*/ 555374 w 569744"/>
                    <a:gd name="connsiteY86" fmla="*/ 114323 h 304428"/>
                    <a:gd name="connsiteX87" fmla="*/ 558280 w 569744"/>
                    <a:gd name="connsiteY87" fmla="*/ 113811 h 304428"/>
                    <a:gd name="connsiteX88" fmla="*/ 0 w 569744"/>
                    <a:gd name="connsiteY88" fmla="*/ 304428 h 304428"/>
                    <a:gd name="connsiteX89" fmla="*/ 350230 w 569744"/>
                    <a:gd name="connsiteY89" fmla="*/ 0 h 304428"/>
                    <a:gd name="connsiteX0" fmla="*/ 566974 w 566974"/>
                    <a:gd name="connsiteY0" fmla="*/ 109796 h 304428"/>
                    <a:gd name="connsiteX1" fmla="*/ 555892 w 566974"/>
                    <a:gd name="connsiteY1" fmla="*/ 113744 h 304428"/>
                    <a:gd name="connsiteX2" fmla="*/ 555510 w 566974"/>
                    <a:gd name="connsiteY2" fmla="*/ 113811 h 304428"/>
                    <a:gd name="connsiteX3" fmla="*/ 566974 w 566974"/>
                    <a:gd name="connsiteY3" fmla="*/ 109796 h 304428"/>
                    <a:gd name="connsiteX4" fmla="*/ 566974 w 566974"/>
                    <a:gd name="connsiteY4" fmla="*/ 109261 h 304428"/>
                    <a:gd name="connsiteX5" fmla="*/ 566158 w 566974"/>
                    <a:gd name="connsiteY5" fmla="*/ 109553 h 304428"/>
                    <a:gd name="connsiteX6" fmla="*/ 566974 w 566974"/>
                    <a:gd name="connsiteY6" fmla="*/ 109266 h 304428"/>
                    <a:gd name="connsiteX7" fmla="*/ 565138 w 566974"/>
                    <a:gd name="connsiteY7" fmla="*/ 109922 h 304428"/>
                    <a:gd name="connsiteX8" fmla="*/ 566974 w 566974"/>
                    <a:gd name="connsiteY8" fmla="*/ 109277 h 304428"/>
                    <a:gd name="connsiteX9" fmla="*/ 555892 w 566974"/>
                    <a:gd name="connsiteY9" fmla="*/ 113235 h 304428"/>
                    <a:gd name="connsiteX10" fmla="*/ 555507 w 566974"/>
                    <a:gd name="connsiteY10" fmla="*/ 113303 h 304428"/>
                    <a:gd name="connsiteX11" fmla="*/ 555570 w 566974"/>
                    <a:gd name="connsiteY11" fmla="*/ 113281 h 304428"/>
                    <a:gd name="connsiteX12" fmla="*/ 555509 w 566974"/>
                    <a:gd name="connsiteY12" fmla="*/ 113292 h 304428"/>
                    <a:gd name="connsiteX13" fmla="*/ 555538 w 566974"/>
                    <a:gd name="connsiteY13" fmla="*/ 113282 h 304428"/>
                    <a:gd name="connsiteX14" fmla="*/ 555537 w 566974"/>
                    <a:gd name="connsiteY14" fmla="*/ 113282 h 304428"/>
                    <a:gd name="connsiteX15" fmla="*/ 555509 w 566974"/>
                    <a:gd name="connsiteY15" fmla="*/ 113287 h 304428"/>
                    <a:gd name="connsiteX16" fmla="*/ 566974 w 566974"/>
                    <a:gd name="connsiteY16" fmla="*/ 109261 h 304428"/>
                    <a:gd name="connsiteX17" fmla="*/ 566974 w 566974"/>
                    <a:gd name="connsiteY17" fmla="*/ 108744 h 304428"/>
                    <a:gd name="connsiteX18" fmla="*/ 555892 w 566974"/>
                    <a:gd name="connsiteY18" fmla="*/ 112713 h 304428"/>
                    <a:gd name="connsiteX19" fmla="*/ 555507 w 566974"/>
                    <a:gd name="connsiteY19" fmla="*/ 112781 h 304428"/>
                    <a:gd name="connsiteX20" fmla="*/ 566974 w 566974"/>
                    <a:gd name="connsiteY20" fmla="*/ 108744 h 304428"/>
                    <a:gd name="connsiteX21" fmla="*/ 347460 w 566974"/>
                    <a:gd name="connsiteY21" fmla="*/ 0 h 304428"/>
                    <a:gd name="connsiteX22" fmla="*/ 347471 w 566974"/>
                    <a:gd name="connsiteY22" fmla="*/ 15 h 304428"/>
                    <a:gd name="connsiteX23" fmla="*/ 347489 w 566974"/>
                    <a:gd name="connsiteY23" fmla="*/ 0 h 304428"/>
                    <a:gd name="connsiteX24" fmla="*/ 347501 w 566974"/>
                    <a:gd name="connsiteY24" fmla="*/ 16 h 304428"/>
                    <a:gd name="connsiteX25" fmla="*/ 347520 w 566974"/>
                    <a:gd name="connsiteY25" fmla="*/ 0 h 304428"/>
                    <a:gd name="connsiteX26" fmla="*/ 347528 w 566974"/>
                    <a:gd name="connsiteY26" fmla="*/ 10 h 304428"/>
                    <a:gd name="connsiteX27" fmla="*/ 347539 w 566974"/>
                    <a:gd name="connsiteY27" fmla="*/ 0 h 304428"/>
                    <a:gd name="connsiteX28" fmla="*/ 347604 w 566974"/>
                    <a:gd name="connsiteY28" fmla="*/ 88 h 304428"/>
                    <a:gd name="connsiteX29" fmla="*/ 347706 w 566974"/>
                    <a:gd name="connsiteY29" fmla="*/ 0 h 304428"/>
                    <a:gd name="connsiteX30" fmla="*/ 347840 w 566974"/>
                    <a:gd name="connsiteY30" fmla="*/ 180 h 304428"/>
                    <a:gd name="connsiteX31" fmla="*/ 348049 w 566974"/>
                    <a:gd name="connsiteY31" fmla="*/ 0 h 304428"/>
                    <a:gd name="connsiteX32" fmla="*/ 348051 w 566974"/>
                    <a:gd name="connsiteY32" fmla="*/ 3 h 304428"/>
                    <a:gd name="connsiteX33" fmla="*/ 348056 w 566974"/>
                    <a:gd name="connsiteY33" fmla="*/ 0 h 304428"/>
                    <a:gd name="connsiteX34" fmla="*/ 348058 w 566974"/>
                    <a:gd name="connsiteY34" fmla="*/ 3 h 304428"/>
                    <a:gd name="connsiteX35" fmla="*/ 348062 w 566974"/>
                    <a:gd name="connsiteY35" fmla="*/ 0 h 304428"/>
                    <a:gd name="connsiteX36" fmla="*/ 348065 w 566974"/>
                    <a:gd name="connsiteY36" fmla="*/ 3 h 304428"/>
                    <a:gd name="connsiteX37" fmla="*/ 348069 w 566974"/>
                    <a:gd name="connsiteY37" fmla="*/ 0 h 304428"/>
                    <a:gd name="connsiteX38" fmla="*/ 348091 w 566974"/>
                    <a:gd name="connsiteY38" fmla="*/ 29 h 304428"/>
                    <a:gd name="connsiteX39" fmla="*/ 348124 w 566974"/>
                    <a:gd name="connsiteY39" fmla="*/ 0 h 304428"/>
                    <a:gd name="connsiteX40" fmla="*/ 348128 w 566974"/>
                    <a:gd name="connsiteY40" fmla="*/ 5 h 304428"/>
                    <a:gd name="connsiteX41" fmla="*/ 348135 w 566974"/>
                    <a:gd name="connsiteY41" fmla="*/ 0 h 304428"/>
                    <a:gd name="connsiteX42" fmla="*/ 348139 w 566974"/>
                    <a:gd name="connsiteY42" fmla="*/ 5 h 304428"/>
                    <a:gd name="connsiteX43" fmla="*/ 348145 w 566974"/>
                    <a:gd name="connsiteY43" fmla="*/ 0 h 304428"/>
                    <a:gd name="connsiteX44" fmla="*/ 348150 w 566974"/>
                    <a:gd name="connsiteY44" fmla="*/ 7 h 304428"/>
                    <a:gd name="connsiteX45" fmla="*/ 348158 w 566974"/>
                    <a:gd name="connsiteY45" fmla="*/ 0 h 304428"/>
                    <a:gd name="connsiteX46" fmla="*/ 348164 w 566974"/>
                    <a:gd name="connsiteY46" fmla="*/ 8 h 304428"/>
                    <a:gd name="connsiteX47" fmla="*/ 348173 w 566974"/>
                    <a:gd name="connsiteY47" fmla="*/ 0 h 304428"/>
                    <a:gd name="connsiteX48" fmla="*/ 348377 w 566974"/>
                    <a:gd name="connsiteY48" fmla="*/ 273 h 304428"/>
                    <a:gd name="connsiteX49" fmla="*/ 348692 w 566974"/>
                    <a:gd name="connsiteY49" fmla="*/ 0 h 304428"/>
                    <a:gd name="connsiteX50" fmla="*/ 357058 w 566974"/>
                    <a:gd name="connsiteY50" fmla="*/ 11233 h 304428"/>
                    <a:gd name="connsiteX51" fmla="*/ 357205 w 566974"/>
                    <a:gd name="connsiteY51" fmla="*/ 11113 h 304428"/>
                    <a:gd name="connsiteX52" fmla="*/ 360742 w 566974"/>
                    <a:gd name="connsiteY52" fmla="*/ 16179 h 304428"/>
                    <a:gd name="connsiteX53" fmla="*/ 369330 w 566974"/>
                    <a:gd name="connsiteY53" fmla="*/ 27711 h 304428"/>
                    <a:gd name="connsiteX54" fmla="*/ 389967 w 566974"/>
                    <a:gd name="connsiteY54" fmla="*/ 51463 h 304428"/>
                    <a:gd name="connsiteX55" fmla="*/ 410605 w 566974"/>
                    <a:gd name="connsiteY55" fmla="*/ 71257 h 304428"/>
                    <a:gd name="connsiteX56" fmla="*/ 415529 w 566974"/>
                    <a:gd name="connsiteY56" fmla="*/ 74847 h 304428"/>
                    <a:gd name="connsiteX57" fmla="*/ 416161 w 566974"/>
                    <a:gd name="connsiteY57" fmla="*/ 75241 h 304428"/>
                    <a:gd name="connsiteX58" fmla="*/ 416110 w 566974"/>
                    <a:gd name="connsiteY58" fmla="*/ 75270 h 304428"/>
                    <a:gd name="connsiteX59" fmla="*/ 431242 w 566974"/>
                    <a:gd name="connsiteY59" fmla="*/ 86300 h 304428"/>
                    <a:gd name="connsiteX60" fmla="*/ 452635 w 566974"/>
                    <a:gd name="connsiteY60" fmla="*/ 98155 h 304428"/>
                    <a:gd name="connsiteX61" fmla="*/ 452984 w 566974"/>
                    <a:gd name="connsiteY61" fmla="*/ 98303 h 304428"/>
                    <a:gd name="connsiteX62" fmla="*/ 470136 w 566974"/>
                    <a:gd name="connsiteY62" fmla="*/ 105302 h 304428"/>
                    <a:gd name="connsiteX63" fmla="*/ 469811 w 566974"/>
                    <a:gd name="connsiteY63" fmla="*/ 105441 h 304428"/>
                    <a:gd name="connsiteX64" fmla="*/ 471984 w 566974"/>
                    <a:gd name="connsiteY64" fmla="*/ 106363 h 304428"/>
                    <a:gd name="connsiteX65" fmla="*/ 479295 w 566974"/>
                    <a:gd name="connsiteY65" fmla="*/ 108501 h 304428"/>
                    <a:gd name="connsiteX66" fmla="*/ 482836 w 566974"/>
                    <a:gd name="connsiteY66" fmla="*/ 109261 h 304428"/>
                    <a:gd name="connsiteX67" fmla="*/ 482444 w 566974"/>
                    <a:gd name="connsiteY67" fmla="*/ 109422 h 304428"/>
                    <a:gd name="connsiteX68" fmla="*/ 490982 w 566974"/>
                    <a:gd name="connsiteY68" fmla="*/ 111919 h 304428"/>
                    <a:gd name="connsiteX69" fmla="*/ 509189 w 566974"/>
                    <a:gd name="connsiteY69" fmla="*/ 115094 h 304428"/>
                    <a:gd name="connsiteX70" fmla="*/ 520166 w 566974"/>
                    <a:gd name="connsiteY70" fmla="*/ 115595 h 304428"/>
                    <a:gd name="connsiteX71" fmla="*/ 522524 w 566974"/>
                    <a:gd name="connsiteY71" fmla="*/ 115595 h 304428"/>
                    <a:gd name="connsiteX72" fmla="*/ 522265 w 566974"/>
                    <a:gd name="connsiteY72" fmla="*/ 115690 h 304428"/>
                    <a:gd name="connsiteX73" fmla="*/ 526604 w 566974"/>
                    <a:gd name="connsiteY73" fmla="*/ 115888 h 304428"/>
                    <a:gd name="connsiteX74" fmla="*/ 542435 w 566974"/>
                    <a:gd name="connsiteY74" fmla="*/ 115094 h 304428"/>
                    <a:gd name="connsiteX75" fmla="*/ 555507 w 566974"/>
                    <a:gd name="connsiteY75" fmla="*/ 112781 h 304428"/>
                    <a:gd name="connsiteX76" fmla="*/ 552625 w 566974"/>
                    <a:gd name="connsiteY76" fmla="*/ 113796 h 304428"/>
                    <a:gd name="connsiteX77" fmla="*/ 555509 w 566974"/>
                    <a:gd name="connsiteY77" fmla="*/ 113287 h 304428"/>
                    <a:gd name="connsiteX78" fmla="*/ 555509 w 566974"/>
                    <a:gd name="connsiteY78" fmla="*/ 113287 h 304428"/>
                    <a:gd name="connsiteX79" fmla="*/ 555507 w 566974"/>
                    <a:gd name="connsiteY79" fmla="*/ 113288 h 304428"/>
                    <a:gd name="connsiteX80" fmla="*/ 555507 w 566974"/>
                    <a:gd name="connsiteY80" fmla="*/ 113288 h 304428"/>
                    <a:gd name="connsiteX81" fmla="*/ 555503 w 566974"/>
                    <a:gd name="connsiteY81" fmla="*/ 113289 h 304428"/>
                    <a:gd name="connsiteX82" fmla="*/ 555483 w 566974"/>
                    <a:gd name="connsiteY82" fmla="*/ 113296 h 304428"/>
                    <a:gd name="connsiteX83" fmla="*/ 555509 w 566974"/>
                    <a:gd name="connsiteY83" fmla="*/ 113292 h 304428"/>
                    <a:gd name="connsiteX84" fmla="*/ 555445 w 566974"/>
                    <a:gd name="connsiteY84" fmla="*/ 113314 h 304428"/>
                    <a:gd name="connsiteX85" fmla="*/ 555507 w 566974"/>
                    <a:gd name="connsiteY85" fmla="*/ 113303 h 304428"/>
                    <a:gd name="connsiteX86" fmla="*/ 552604 w 566974"/>
                    <a:gd name="connsiteY86" fmla="*/ 114323 h 304428"/>
                    <a:gd name="connsiteX87" fmla="*/ 555510 w 566974"/>
                    <a:gd name="connsiteY87" fmla="*/ 113811 h 304428"/>
                    <a:gd name="connsiteX88" fmla="*/ 0 w 566974"/>
                    <a:gd name="connsiteY88" fmla="*/ 304428 h 304428"/>
                    <a:gd name="connsiteX89" fmla="*/ 347460 w 566974"/>
                    <a:gd name="connsiteY89" fmla="*/ 0 h 304428"/>
                    <a:gd name="connsiteX0" fmla="*/ 548970 w 548970"/>
                    <a:gd name="connsiteY0" fmla="*/ 109796 h 291964"/>
                    <a:gd name="connsiteX1" fmla="*/ 537888 w 548970"/>
                    <a:gd name="connsiteY1" fmla="*/ 113744 h 291964"/>
                    <a:gd name="connsiteX2" fmla="*/ 537506 w 548970"/>
                    <a:gd name="connsiteY2" fmla="*/ 113811 h 291964"/>
                    <a:gd name="connsiteX3" fmla="*/ 548970 w 548970"/>
                    <a:gd name="connsiteY3" fmla="*/ 109796 h 291964"/>
                    <a:gd name="connsiteX4" fmla="*/ 548970 w 548970"/>
                    <a:gd name="connsiteY4" fmla="*/ 109261 h 291964"/>
                    <a:gd name="connsiteX5" fmla="*/ 548154 w 548970"/>
                    <a:gd name="connsiteY5" fmla="*/ 109553 h 291964"/>
                    <a:gd name="connsiteX6" fmla="*/ 548970 w 548970"/>
                    <a:gd name="connsiteY6" fmla="*/ 109266 h 291964"/>
                    <a:gd name="connsiteX7" fmla="*/ 547134 w 548970"/>
                    <a:gd name="connsiteY7" fmla="*/ 109922 h 291964"/>
                    <a:gd name="connsiteX8" fmla="*/ 548970 w 548970"/>
                    <a:gd name="connsiteY8" fmla="*/ 109277 h 291964"/>
                    <a:gd name="connsiteX9" fmla="*/ 537888 w 548970"/>
                    <a:gd name="connsiteY9" fmla="*/ 113235 h 291964"/>
                    <a:gd name="connsiteX10" fmla="*/ 537503 w 548970"/>
                    <a:gd name="connsiteY10" fmla="*/ 113303 h 291964"/>
                    <a:gd name="connsiteX11" fmla="*/ 537566 w 548970"/>
                    <a:gd name="connsiteY11" fmla="*/ 113281 h 291964"/>
                    <a:gd name="connsiteX12" fmla="*/ 537505 w 548970"/>
                    <a:gd name="connsiteY12" fmla="*/ 113292 h 291964"/>
                    <a:gd name="connsiteX13" fmla="*/ 537534 w 548970"/>
                    <a:gd name="connsiteY13" fmla="*/ 113282 h 291964"/>
                    <a:gd name="connsiteX14" fmla="*/ 537533 w 548970"/>
                    <a:gd name="connsiteY14" fmla="*/ 113282 h 291964"/>
                    <a:gd name="connsiteX15" fmla="*/ 537505 w 548970"/>
                    <a:gd name="connsiteY15" fmla="*/ 113287 h 291964"/>
                    <a:gd name="connsiteX16" fmla="*/ 548970 w 548970"/>
                    <a:gd name="connsiteY16" fmla="*/ 109261 h 291964"/>
                    <a:gd name="connsiteX17" fmla="*/ 548970 w 548970"/>
                    <a:gd name="connsiteY17" fmla="*/ 108744 h 291964"/>
                    <a:gd name="connsiteX18" fmla="*/ 537888 w 548970"/>
                    <a:gd name="connsiteY18" fmla="*/ 112713 h 291964"/>
                    <a:gd name="connsiteX19" fmla="*/ 537503 w 548970"/>
                    <a:gd name="connsiteY19" fmla="*/ 112781 h 291964"/>
                    <a:gd name="connsiteX20" fmla="*/ 548970 w 548970"/>
                    <a:gd name="connsiteY20" fmla="*/ 108744 h 291964"/>
                    <a:gd name="connsiteX21" fmla="*/ 329456 w 548970"/>
                    <a:gd name="connsiteY21" fmla="*/ 0 h 291964"/>
                    <a:gd name="connsiteX22" fmla="*/ 329467 w 548970"/>
                    <a:gd name="connsiteY22" fmla="*/ 15 h 291964"/>
                    <a:gd name="connsiteX23" fmla="*/ 329485 w 548970"/>
                    <a:gd name="connsiteY23" fmla="*/ 0 h 291964"/>
                    <a:gd name="connsiteX24" fmla="*/ 329497 w 548970"/>
                    <a:gd name="connsiteY24" fmla="*/ 16 h 291964"/>
                    <a:gd name="connsiteX25" fmla="*/ 329516 w 548970"/>
                    <a:gd name="connsiteY25" fmla="*/ 0 h 291964"/>
                    <a:gd name="connsiteX26" fmla="*/ 329524 w 548970"/>
                    <a:gd name="connsiteY26" fmla="*/ 10 h 291964"/>
                    <a:gd name="connsiteX27" fmla="*/ 329535 w 548970"/>
                    <a:gd name="connsiteY27" fmla="*/ 0 h 291964"/>
                    <a:gd name="connsiteX28" fmla="*/ 329600 w 548970"/>
                    <a:gd name="connsiteY28" fmla="*/ 88 h 291964"/>
                    <a:gd name="connsiteX29" fmla="*/ 329702 w 548970"/>
                    <a:gd name="connsiteY29" fmla="*/ 0 h 291964"/>
                    <a:gd name="connsiteX30" fmla="*/ 329836 w 548970"/>
                    <a:gd name="connsiteY30" fmla="*/ 180 h 291964"/>
                    <a:gd name="connsiteX31" fmla="*/ 330045 w 548970"/>
                    <a:gd name="connsiteY31" fmla="*/ 0 h 291964"/>
                    <a:gd name="connsiteX32" fmla="*/ 330047 w 548970"/>
                    <a:gd name="connsiteY32" fmla="*/ 3 h 291964"/>
                    <a:gd name="connsiteX33" fmla="*/ 330052 w 548970"/>
                    <a:gd name="connsiteY33" fmla="*/ 0 h 291964"/>
                    <a:gd name="connsiteX34" fmla="*/ 330054 w 548970"/>
                    <a:gd name="connsiteY34" fmla="*/ 3 h 291964"/>
                    <a:gd name="connsiteX35" fmla="*/ 330058 w 548970"/>
                    <a:gd name="connsiteY35" fmla="*/ 0 h 291964"/>
                    <a:gd name="connsiteX36" fmla="*/ 330061 w 548970"/>
                    <a:gd name="connsiteY36" fmla="*/ 3 h 291964"/>
                    <a:gd name="connsiteX37" fmla="*/ 330065 w 548970"/>
                    <a:gd name="connsiteY37" fmla="*/ 0 h 291964"/>
                    <a:gd name="connsiteX38" fmla="*/ 330087 w 548970"/>
                    <a:gd name="connsiteY38" fmla="*/ 29 h 291964"/>
                    <a:gd name="connsiteX39" fmla="*/ 330120 w 548970"/>
                    <a:gd name="connsiteY39" fmla="*/ 0 h 291964"/>
                    <a:gd name="connsiteX40" fmla="*/ 330124 w 548970"/>
                    <a:gd name="connsiteY40" fmla="*/ 5 h 291964"/>
                    <a:gd name="connsiteX41" fmla="*/ 330131 w 548970"/>
                    <a:gd name="connsiteY41" fmla="*/ 0 h 291964"/>
                    <a:gd name="connsiteX42" fmla="*/ 330135 w 548970"/>
                    <a:gd name="connsiteY42" fmla="*/ 5 h 291964"/>
                    <a:gd name="connsiteX43" fmla="*/ 330141 w 548970"/>
                    <a:gd name="connsiteY43" fmla="*/ 0 h 291964"/>
                    <a:gd name="connsiteX44" fmla="*/ 330146 w 548970"/>
                    <a:gd name="connsiteY44" fmla="*/ 7 h 291964"/>
                    <a:gd name="connsiteX45" fmla="*/ 330154 w 548970"/>
                    <a:gd name="connsiteY45" fmla="*/ 0 h 291964"/>
                    <a:gd name="connsiteX46" fmla="*/ 330160 w 548970"/>
                    <a:gd name="connsiteY46" fmla="*/ 8 h 291964"/>
                    <a:gd name="connsiteX47" fmla="*/ 330169 w 548970"/>
                    <a:gd name="connsiteY47" fmla="*/ 0 h 291964"/>
                    <a:gd name="connsiteX48" fmla="*/ 330373 w 548970"/>
                    <a:gd name="connsiteY48" fmla="*/ 273 h 291964"/>
                    <a:gd name="connsiteX49" fmla="*/ 330688 w 548970"/>
                    <a:gd name="connsiteY49" fmla="*/ 0 h 291964"/>
                    <a:gd name="connsiteX50" fmla="*/ 339054 w 548970"/>
                    <a:gd name="connsiteY50" fmla="*/ 11233 h 291964"/>
                    <a:gd name="connsiteX51" fmla="*/ 339201 w 548970"/>
                    <a:gd name="connsiteY51" fmla="*/ 11113 h 291964"/>
                    <a:gd name="connsiteX52" fmla="*/ 342738 w 548970"/>
                    <a:gd name="connsiteY52" fmla="*/ 16179 h 291964"/>
                    <a:gd name="connsiteX53" fmla="*/ 351326 w 548970"/>
                    <a:gd name="connsiteY53" fmla="*/ 27711 h 291964"/>
                    <a:gd name="connsiteX54" fmla="*/ 371963 w 548970"/>
                    <a:gd name="connsiteY54" fmla="*/ 51463 h 291964"/>
                    <a:gd name="connsiteX55" fmla="*/ 392601 w 548970"/>
                    <a:gd name="connsiteY55" fmla="*/ 71257 h 291964"/>
                    <a:gd name="connsiteX56" fmla="*/ 397525 w 548970"/>
                    <a:gd name="connsiteY56" fmla="*/ 74847 h 291964"/>
                    <a:gd name="connsiteX57" fmla="*/ 398157 w 548970"/>
                    <a:gd name="connsiteY57" fmla="*/ 75241 h 291964"/>
                    <a:gd name="connsiteX58" fmla="*/ 398106 w 548970"/>
                    <a:gd name="connsiteY58" fmla="*/ 75270 h 291964"/>
                    <a:gd name="connsiteX59" fmla="*/ 413238 w 548970"/>
                    <a:gd name="connsiteY59" fmla="*/ 86300 h 291964"/>
                    <a:gd name="connsiteX60" fmla="*/ 434631 w 548970"/>
                    <a:gd name="connsiteY60" fmla="*/ 98155 h 291964"/>
                    <a:gd name="connsiteX61" fmla="*/ 434980 w 548970"/>
                    <a:gd name="connsiteY61" fmla="*/ 98303 h 291964"/>
                    <a:gd name="connsiteX62" fmla="*/ 452132 w 548970"/>
                    <a:gd name="connsiteY62" fmla="*/ 105302 h 291964"/>
                    <a:gd name="connsiteX63" fmla="*/ 451807 w 548970"/>
                    <a:gd name="connsiteY63" fmla="*/ 105441 h 291964"/>
                    <a:gd name="connsiteX64" fmla="*/ 453980 w 548970"/>
                    <a:gd name="connsiteY64" fmla="*/ 106363 h 291964"/>
                    <a:gd name="connsiteX65" fmla="*/ 461291 w 548970"/>
                    <a:gd name="connsiteY65" fmla="*/ 108501 h 291964"/>
                    <a:gd name="connsiteX66" fmla="*/ 464832 w 548970"/>
                    <a:gd name="connsiteY66" fmla="*/ 109261 h 291964"/>
                    <a:gd name="connsiteX67" fmla="*/ 464440 w 548970"/>
                    <a:gd name="connsiteY67" fmla="*/ 109422 h 291964"/>
                    <a:gd name="connsiteX68" fmla="*/ 472978 w 548970"/>
                    <a:gd name="connsiteY68" fmla="*/ 111919 h 291964"/>
                    <a:gd name="connsiteX69" fmla="*/ 491185 w 548970"/>
                    <a:gd name="connsiteY69" fmla="*/ 115094 h 291964"/>
                    <a:gd name="connsiteX70" fmla="*/ 502162 w 548970"/>
                    <a:gd name="connsiteY70" fmla="*/ 115595 h 291964"/>
                    <a:gd name="connsiteX71" fmla="*/ 504520 w 548970"/>
                    <a:gd name="connsiteY71" fmla="*/ 115595 h 291964"/>
                    <a:gd name="connsiteX72" fmla="*/ 504261 w 548970"/>
                    <a:gd name="connsiteY72" fmla="*/ 115690 h 291964"/>
                    <a:gd name="connsiteX73" fmla="*/ 508600 w 548970"/>
                    <a:gd name="connsiteY73" fmla="*/ 115888 h 291964"/>
                    <a:gd name="connsiteX74" fmla="*/ 524431 w 548970"/>
                    <a:gd name="connsiteY74" fmla="*/ 115094 h 291964"/>
                    <a:gd name="connsiteX75" fmla="*/ 537503 w 548970"/>
                    <a:gd name="connsiteY75" fmla="*/ 112781 h 291964"/>
                    <a:gd name="connsiteX76" fmla="*/ 534621 w 548970"/>
                    <a:gd name="connsiteY76" fmla="*/ 113796 h 291964"/>
                    <a:gd name="connsiteX77" fmla="*/ 537505 w 548970"/>
                    <a:gd name="connsiteY77" fmla="*/ 113287 h 291964"/>
                    <a:gd name="connsiteX78" fmla="*/ 537505 w 548970"/>
                    <a:gd name="connsiteY78" fmla="*/ 113287 h 291964"/>
                    <a:gd name="connsiteX79" fmla="*/ 537503 w 548970"/>
                    <a:gd name="connsiteY79" fmla="*/ 113288 h 291964"/>
                    <a:gd name="connsiteX80" fmla="*/ 537503 w 548970"/>
                    <a:gd name="connsiteY80" fmla="*/ 113288 h 291964"/>
                    <a:gd name="connsiteX81" fmla="*/ 537499 w 548970"/>
                    <a:gd name="connsiteY81" fmla="*/ 113289 h 291964"/>
                    <a:gd name="connsiteX82" fmla="*/ 537479 w 548970"/>
                    <a:gd name="connsiteY82" fmla="*/ 113296 h 291964"/>
                    <a:gd name="connsiteX83" fmla="*/ 537505 w 548970"/>
                    <a:gd name="connsiteY83" fmla="*/ 113292 h 291964"/>
                    <a:gd name="connsiteX84" fmla="*/ 537441 w 548970"/>
                    <a:gd name="connsiteY84" fmla="*/ 113314 h 291964"/>
                    <a:gd name="connsiteX85" fmla="*/ 537503 w 548970"/>
                    <a:gd name="connsiteY85" fmla="*/ 113303 h 291964"/>
                    <a:gd name="connsiteX86" fmla="*/ 534600 w 548970"/>
                    <a:gd name="connsiteY86" fmla="*/ 114323 h 291964"/>
                    <a:gd name="connsiteX87" fmla="*/ 537506 w 548970"/>
                    <a:gd name="connsiteY87" fmla="*/ 113811 h 291964"/>
                    <a:gd name="connsiteX88" fmla="*/ 0 w 548970"/>
                    <a:gd name="connsiteY88" fmla="*/ 291964 h 291964"/>
                    <a:gd name="connsiteX89" fmla="*/ 329456 w 548970"/>
                    <a:gd name="connsiteY89" fmla="*/ 0 h 291964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60049 w 560049"/>
                    <a:gd name="connsiteY4" fmla="*/ 109261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60049 w 560049"/>
                    <a:gd name="connsiteY8" fmla="*/ 109277 h 303043"/>
                    <a:gd name="connsiteX9" fmla="*/ 548967 w 560049"/>
                    <a:gd name="connsiteY9" fmla="*/ 113235 h 303043"/>
                    <a:gd name="connsiteX10" fmla="*/ 548582 w 560049"/>
                    <a:gd name="connsiteY10" fmla="*/ 113303 h 303043"/>
                    <a:gd name="connsiteX11" fmla="*/ 548645 w 560049"/>
                    <a:gd name="connsiteY11" fmla="*/ 113281 h 303043"/>
                    <a:gd name="connsiteX12" fmla="*/ 548584 w 560049"/>
                    <a:gd name="connsiteY12" fmla="*/ 113292 h 303043"/>
                    <a:gd name="connsiteX13" fmla="*/ 548613 w 560049"/>
                    <a:gd name="connsiteY13" fmla="*/ 113282 h 303043"/>
                    <a:gd name="connsiteX14" fmla="*/ 548612 w 560049"/>
                    <a:gd name="connsiteY14" fmla="*/ 113282 h 303043"/>
                    <a:gd name="connsiteX15" fmla="*/ 548584 w 560049"/>
                    <a:gd name="connsiteY15" fmla="*/ 113287 h 303043"/>
                    <a:gd name="connsiteX16" fmla="*/ 560049 w 560049"/>
                    <a:gd name="connsiteY16" fmla="*/ 109261 h 303043"/>
                    <a:gd name="connsiteX17" fmla="*/ 560049 w 560049"/>
                    <a:gd name="connsiteY17" fmla="*/ 108744 h 303043"/>
                    <a:gd name="connsiteX18" fmla="*/ 548967 w 560049"/>
                    <a:gd name="connsiteY18" fmla="*/ 112713 h 303043"/>
                    <a:gd name="connsiteX19" fmla="*/ 548582 w 560049"/>
                    <a:gd name="connsiteY19" fmla="*/ 112781 h 303043"/>
                    <a:gd name="connsiteX20" fmla="*/ 560049 w 560049"/>
                    <a:gd name="connsiteY20" fmla="*/ 108744 h 303043"/>
                    <a:gd name="connsiteX21" fmla="*/ 340535 w 560049"/>
                    <a:gd name="connsiteY21" fmla="*/ 0 h 303043"/>
                    <a:gd name="connsiteX22" fmla="*/ 340546 w 560049"/>
                    <a:gd name="connsiteY22" fmla="*/ 15 h 303043"/>
                    <a:gd name="connsiteX23" fmla="*/ 340564 w 560049"/>
                    <a:gd name="connsiteY23" fmla="*/ 0 h 303043"/>
                    <a:gd name="connsiteX24" fmla="*/ 340576 w 560049"/>
                    <a:gd name="connsiteY24" fmla="*/ 16 h 303043"/>
                    <a:gd name="connsiteX25" fmla="*/ 340595 w 560049"/>
                    <a:gd name="connsiteY25" fmla="*/ 0 h 303043"/>
                    <a:gd name="connsiteX26" fmla="*/ 340603 w 560049"/>
                    <a:gd name="connsiteY26" fmla="*/ 10 h 303043"/>
                    <a:gd name="connsiteX27" fmla="*/ 340614 w 560049"/>
                    <a:gd name="connsiteY27" fmla="*/ 0 h 303043"/>
                    <a:gd name="connsiteX28" fmla="*/ 340679 w 560049"/>
                    <a:gd name="connsiteY28" fmla="*/ 88 h 303043"/>
                    <a:gd name="connsiteX29" fmla="*/ 340781 w 560049"/>
                    <a:gd name="connsiteY29" fmla="*/ 0 h 303043"/>
                    <a:gd name="connsiteX30" fmla="*/ 340915 w 560049"/>
                    <a:gd name="connsiteY30" fmla="*/ 180 h 303043"/>
                    <a:gd name="connsiteX31" fmla="*/ 341124 w 560049"/>
                    <a:gd name="connsiteY31" fmla="*/ 0 h 303043"/>
                    <a:gd name="connsiteX32" fmla="*/ 341126 w 560049"/>
                    <a:gd name="connsiteY32" fmla="*/ 3 h 303043"/>
                    <a:gd name="connsiteX33" fmla="*/ 341131 w 560049"/>
                    <a:gd name="connsiteY33" fmla="*/ 0 h 303043"/>
                    <a:gd name="connsiteX34" fmla="*/ 341133 w 560049"/>
                    <a:gd name="connsiteY34" fmla="*/ 3 h 303043"/>
                    <a:gd name="connsiteX35" fmla="*/ 341137 w 560049"/>
                    <a:gd name="connsiteY35" fmla="*/ 0 h 303043"/>
                    <a:gd name="connsiteX36" fmla="*/ 341140 w 560049"/>
                    <a:gd name="connsiteY36" fmla="*/ 3 h 303043"/>
                    <a:gd name="connsiteX37" fmla="*/ 341144 w 560049"/>
                    <a:gd name="connsiteY37" fmla="*/ 0 h 303043"/>
                    <a:gd name="connsiteX38" fmla="*/ 341166 w 560049"/>
                    <a:gd name="connsiteY38" fmla="*/ 29 h 303043"/>
                    <a:gd name="connsiteX39" fmla="*/ 341199 w 560049"/>
                    <a:gd name="connsiteY39" fmla="*/ 0 h 303043"/>
                    <a:gd name="connsiteX40" fmla="*/ 341203 w 560049"/>
                    <a:gd name="connsiteY40" fmla="*/ 5 h 303043"/>
                    <a:gd name="connsiteX41" fmla="*/ 341210 w 560049"/>
                    <a:gd name="connsiteY41" fmla="*/ 0 h 303043"/>
                    <a:gd name="connsiteX42" fmla="*/ 341214 w 560049"/>
                    <a:gd name="connsiteY42" fmla="*/ 5 h 303043"/>
                    <a:gd name="connsiteX43" fmla="*/ 341220 w 560049"/>
                    <a:gd name="connsiteY43" fmla="*/ 0 h 303043"/>
                    <a:gd name="connsiteX44" fmla="*/ 341225 w 560049"/>
                    <a:gd name="connsiteY44" fmla="*/ 7 h 303043"/>
                    <a:gd name="connsiteX45" fmla="*/ 341233 w 560049"/>
                    <a:gd name="connsiteY45" fmla="*/ 0 h 303043"/>
                    <a:gd name="connsiteX46" fmla="*/ 341239 w 560049"/>
                    <a:gd name="connsiteY46" fmla="*/ 8 h 303043"/>
                    <a:gd name="connsiteX47" fmla="*/ 341248 w 560049"/>
                    <a:gd name="connsiteY47" fmla="*/ 0 h 303043"/>
                    <a:gd name="connsiteX48" fmla="*/ 341452 w 560049"/>
                    <a:gd name="connsiteY48" fmla="*/ 273 h 303043"/>
                    <a:gd name="connsiteX49" fmla="*/ 341767 w 560049"/>
                    <a:gd name="connsiteY49" fmla="*/ 0 h 303043"/>
                    <a:gd name="connsiteX50" fmla="*/ 350133 w 560049"/>
                    <a:gd name="connsiteY50" fmla="*/ 11233 h 303043"/>
                    <a:gd name="connsiteX51" fmla="*/ 350280 w 560049"/>
                    <a:gd name="connsiteY51" fmla="*/ 11113 h 303043"/>
                    <a:gd name="connsiteX52" fmla="*/ 353817 w 560049"/>
                    <a:gd name="connsiteY52" fmla="*/ 16179 h 303043"/>
                    <a:gd name="connsiteX53" fmla="*/ 362405 w 560049"/>
                    <a:gd name="connsiteY53" fmla="*/ 27711 h 303043"/>
                    <a:gd name="connsiteX54" fmla="*/ 383042 w 560049"/>
                    <a:gd name="connsiteY54" fmla="*/ 51463 h 303043"/>
                    <a:gd name="connsiteX55" fmla="*/ 403680 w 560049"/>
                    <a:gd name="connsiteY55" fmla="*/ 71257 h 303043"/>
                    <a:gd name="connsiteX56" fmla="*/ 408604 w 560049"/>
                    <a:gd name="connsiteY56" fmla="*/ 74847 h 303043"/>
                    <a:gd name="connsiteX57" fmla="*/ 409236 w 560049"/>
                    <a:gd name="connsiteY57" fmla="*/ 75241 h 303043"/>
                    <a:gd name="connsiteX58" fmla="*/ 409185 w 560049"/>
                    <a:gd name="connsiteY58" fmla="*/ 75270 h 303043"/>
                    <a:gd name="connsiteX59" fmla="*/ 424317 w 560049"/>
                    <a:gd name="connsiteY59" fmla="*/ 86300 h 303043"/>
                    <a:gd name="connsiteX60" fmla="*/ 445710 w 560049"/>
                    <a:gd name="connsiteY60" fmla="*/ 98155 h 303043"/>
                    <a:gd name="connsiteX61" fmla="*/ 446059 w 560049"/>
                    <a:gd name="connsiteY61" fmla="*/ 98303 h 303043"/>
                    <a:gd name="connsiteX62" fmla="*/ 463211 w 560049"/>
                    <a:gd name="connsiteY62" fmla="*/ 105302 h 303043"/>
                    <a:gd name="connsiteX63" fmla="*/ 462886 w 560049"/>
                    <a:gd name="connsiteY63" fmla="*/ 105441 h 303043"/>
                    <a:gd name="connsiteX64" fmla="*/ 465059 w 560049"/>
                    <a:gd name="connsiteY64" fmla="*/ 106363 h 303043"/>
                    <a:gd name="connsiteX65" fmla="*/ 472370 w 560049"/>
                    <a:gd name="connsiteY65" fmla="*/ 108501 h 303043"/>
                    <a:gd name="connsiteX66" fmla="*/ 475911 w 560049"/>
                    <a:gd name="connsiteY66" fmla="*/ 109261 h 303043"/>
                    <a:gd name="connsiteX67" fmla="*/ 475519 w 560049"/>
                    <a:gd name="connsiteY67" fmla="*/ 109422 h 303043"/>
                    <a:gd name="connsiteX68" fmla="*/ 484057 w 560049"/>
                    <a:gd name="connsiteY68" fmla="*/ 111919 h 303043"/>
                    <a:gd name="connsiteX69" fmla="*/ 502264 w 560049"/>
                    <a:gd name="connsiteY69" fmla="*/ 115094 h 303043"/>
                    <a:gd name="connsiteX70" fmla="*/ 513241 w 560049"/>
                    <a:gd name="connsiteY70" fmla="*/ 115595 h 303043"/>
                    <a:gd name="connsiteX71" fmla="*/ 515599 w 560049"/>
                    <a:gd name="connsiteY71" fmla="*/ 115595 h 303043"/>
                    <a:gd name="connsiteX72" fmla="*/ 515340 w 560049"/>
                    <a:gd name="connsiteY72" fmla="*/ 115690 h 303043"/>
                    <a:gd name="connsiteX73" fmla="*/ 519679 w 560049"/>
                    <a:gd name="connsiteY73" fmla="*/ 115888 h 303043"/>
                    <a:gd name="connsiteX74" fmla="*/ 535510 w 560049"/>
                    <a:gd name="connsiteY74" fmla="*/ 115094 h 303043"/>
                    <a:gd name="connsiteX75" fmla="*/ 548582 w 560049"/>
                    <a:gd name="connsiteY75" fmla="*/ 112781 h 303043"/>
                    <a:gd name="connsiteX76" fmla="*/ 545700 w 560049"/>
                    <a:gd name="connsiteY76" fmla="*/ 113796 h 303043"/>
                    <a:gd name="connsiteX77" fmla="*/ 548584 w 560049"/>
                    <a:gd name="connsiteY77" fmla="*/ 113287 h 303043"/>
                    <a:gd name="connsiteX78" fmla="*/ 548584 w 560049"/>
                    <a:gd name="connsiteY78" fmla="*/ 113287 h 303043"/>
                    <a:gd name="connsiteX79" fmla="*/ 548582 w 560049"/>
                    <a:gd name="connsiteY79" fmla="*/ 113288 h 303043"/>
                    <a:gd name="connsiteX80" fmla="*/ 548582 w 560049"/>
                    <a:gd name="connsiteY80" fmla="*/ 113288 h 303043"/>
                    <a:gd name="connsiteX81" fmla="*/ 548578 w 560049"/>
                    <a:gd name="connsiteY81" fmla="*/ 113289 h 303043"/>
                    <a:gd name="connsiteX82" fmla="*/ 548558 w 560049"/>
                    <a:gd name="connsiteY82" fmla="*/ 113296 h 303043"/>
                    <a:gd name="connsiteX83" fmla="*/ 548584 w 560049"/>
                    <a:gd name="connsiteY83" fmla="*/ 113292 h 303043"/>
                    <a:gd name="connsiteX84" fmla="*/ 548520 w 560049"/>
                    <a:gd name="connsiteY84" fmla="*/ 113314 h 303043"/>
                    <a:gd name="connsiteX85" fmla="*/ 548582 w 560049"/>
                    <a:gd name="connsiteY85" fmla="*/ 113303 h 303043"/>
                    <a:gd name="connsiteX86" fmla="*/ 545679 w 560049"/>
                    <a:gd name="connsiteY86" fmla="*/ 114323 h 303043"/>
                    <a:gd name="connsiteX87" fmla="*/ 548585 w 560049"/>
                    <a:gd name="connsiteY87" fmla="*/ 113811 h 303043"/>
                    <a:gd name="connsiteX88" fmla="*/ 0 w 560049"/>
                    <a:gd name="connsiteY88" fmla="*/ 303043 h 303043"/>
                    <a:gd name="connsiteX89" fmla="*/ 340535 w 560049"/>
                    <a:gd name="connsiteY89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60049 w 560049"/>
                    <a:gd name="connsiteY4" fmla="*/ 109261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60049 w 560049"/>
                    <a:gd name="connsiteY8" fmla="*/ 109277 h 303043"/>
                    <a:gd name="connsiteX9" fmla="*/ 548967 w 560049"/>
                    <a:gd name="connsiteY9" fmla="*/ 113235 h 303043"/>
                    <a:gd name="connsiteX10" fmla="*/ 548582 w 560049"/>
                    <a:gd name="connsiteY10" fmla="*/ 113303 h 303043"/>
                    <a:gd name="connsiteX11" fmla="*/ 548645 w 560049"/>
                    <a:gd name="connsiteY11" fmla="*/ 113281 h 303043"/>
                    <a:gd name="connsiteX12" fmla="*/ 548584 w 560049"/>
                    <a:gd name="connsiteY12" fmla="*/ 113292 h 303043"/>
                    <a:gd name="connsiteX13" fmla="*/ 548613 w 560049"/>
                    <a:gd name="connsiteY13" fmla="*/ 113282 h 303043"/>
                    <a:gd name="connsiteX14" fmla="*/ 548612 w 560049"/>
                    <a:gd name="connsiteY14" fmla="*/ 113282 h 303043"/>
                    <a:gd name="connsiteX15" fmla="*/ 548584 w 560049"/>
                    <a:gd name="connsiteY15" fmla="*/ 113287 h 303043"/>
                    <a:gd name="connsiteX16" fmla="*/ 560049 w 560049"/>
                    <a:gd name="connsiteY16" fmla="*/ 109261 h 303043"/>
                    <a:gd name="connsiteX17" fmla="*/ 548582 w 560049"/>
                    <a:gd name="connsiteY17" fmla="*/ 112781 h 303043"/>
                    <a:gd name="connsiteX18" fmla="*/ 548967 w 560049"/>
                    <a:gd name="connsiteY18" fmla="*/ 112713 h 303043"/>
                    <a:gd name="connsiteX19" fmla="*/ 548582 w 560049"/>
                    <a:gd name="connsiteY19" fmla="*/ 112781 h 303043"/>
                    <a:gd name="connsiteX20" fmla="*/ 340535 w 560049"/>
                    <a:gd name="connsiteY20" fmla="*/ 0 h 303043"/>
                    <a:gd name="connsiteX21" fmla="*/ 340546 w 560049"/>
                    <a:gd name="connsiteY21" fmla="*/ 15 h 303043"/>
                    <a:gd name="connsiteX22" fmla="*/ 340564 w 560049"/>
                    <a:gd name="connsiteY22" fmla="*/ 0 h 303043"/>
                    <a:gd name="connsiteX23" fmla="*/ 340576 w 560049"/>
                    <a:gd name="connsiteY23" fmla="*/ 16 h 303043"/>
                    <a:gd name="connsiteX24" fmla="*/ 340595 w 560049"/>
                    <a:gd name="connsiteY24" fmla="*/ 0 h 303043"/>
                    <a:gd name="connsiteX25" fmla="*/ 340603 w 560049"/>
                    <a:gd name="connsiteY25" fmla="*/ 10 h 303043"/>
                    <a:gd name="connsiteX26" fmla="*/ 340614 w 560049"/>
                    <a:gd name="connsiteY26" fmla="*/ 0 h 303043"/>
                    <a:gd name="connsiteX27" fmla="*/ 340679 w 560049"/>
                    <a:gd name="connsiteY27" fmla="*/ 88 h 303043"/>
                    <a:gd name="connsiteX28" fmla="*/ 340781 w 560049"/>
                    <a:gd name="connsiteY28" fmla="*/ 0 h 303043"/>
                    <a:gd name="connsiteX29" fmla="*/ 340915 w 560049"/>
                    <a:gd name="connsiteY29" fmla="*/ 180 h 303043"/>
                    <a:gd name="connsiteX30" fmla="*/ 341124 w 560049"/>
                    <a:gd name="connsiteY30" fmla="*/ 0 h 303043"/>
                    <a:gd name="connsiteX31" fmla="*/ 341126 w 560049"/>
                    <a:gd name="connsiteY31" fmla="*/ 3 h 303043"/>
                    <a:gd name="connsiteX32" fmla="*/ 341131 w 560049"/>
                    <a:gd name="connsiteY32" fmla="*/ 0 h 303043"/>
                    <a:gd name="connsiteX33" fmla="*/ 341133 w 560049"/>
                    <a:gd name="connsiteY33" fmla="*/ 3 h 303043"/>
                    <a:gd name="connsiteX34" fmla="*/ 341137 w 560049"/>
                    <a:gd name="connsiteY34" fmla="*/ 0 h 303043"/>
                    <a:gd name="connsiteX35" fmla="*/ 341140 w 560049"/>
                    <a:gd name="connsiteY35" fmla="*/ 3 h 303043"/>
                    <a:gd name="connsiteX36" fmla="*/ 341144 w 560049"/>
                    <a:gd name="connsiteY36" fmla="*/ 0 h 303043"/>
                    <a:gd name="connsiteX37" fmla="*/ 341166 w 560049"/>
                    <a:gd name="connsiteY37" fmla="*/ 29 h 303043"/>
                    <a:gd name="connsiteX38" fmla="*/ 341199 w 560049"/>
                    <a:gd name="connsiteY38" fmla="*/ 0 h 303043"/>
                    <a:gd name="connsiteX39" fmla="*/ 341203 w 560049"/>
                    <a:gd name="connsiteY39" fmla="*/ 5 h 303043"/>
                    <a:gd name="connsiteX40" fmla="*/ 341210 w 560049"/>
                    <a:gd name="connsiteY40" fmla="*/ 0 h 303043"/>
                    <a:gd name="connsiteX41" fmla="*/ 341214 w 560049"/>
                    <a:gd name="connsiteY41" fmla="*/ 5 h 303043"/>
                    <a:gd name="connsiteX42" fmla="*/ 341220 w 560049"/>
                    <a:gd name="connsiteY42" fmla="*/ 0 h 303043"/>
                    <a:gd name="connsiteX43" fmla="*/ 341225 w 560049"/>
                    <a:gd name="connsiteY43" fmla="*/ 7 h 303043"/>
                    <a:gd name="connsiteX44" fmla="*/ 341233 w 560049"/>
                    <a:gd name="connsiteY44" fmla="*/ 0 h 303043"/>
                    <a:gd name="connsiteX45" fmla="*/ 341239 w 560049"/>
                    <a:gd name="connsiteY45" fmla="*/ 8 h 303043"/>
                    <a:gd name="connsiteX46" fmla="*/ 341248 w 560049"/>
                    <a:gd name="connsiteY46" fmla="*/ 0 h 303043"/>
                    <a:gd name="connsiteX47" fmla="*/ 341452 w 560049"/>
                    <a:gd name="connsiteY47" fmla="*/ 273 h 303043"/>
                    <a:gd name="connsiteX48" fmla="*/ 341767 w 560049"/>
                    <a:gd name="connsiteY48" fmla="*/ 0 h 303043"/>
                    <a:gd name="connsiteX49" fmla="*/ 350133 w 560049"/>
                    <a:gd name="connsiteY49" fmla="*/ 11233 h 303043"/>
                    <a:gd name="connsiteX50" fmla="*/ 350280 w 560049"/>
                    <a:gd name="connsiteY50" fmla="*/ 11113 h 303043"/>
                    <a:gd name="connsiteX51" fmla="*/ 353817 w 560049"/>
                    <a:gd name="connsiteY51" fmla="*/ 16179 h 303043"/>
                    <a:gd name="connsiteX52" fmla="*/ 362405 w 560049"/>
                    <a:gd name="connsiteY52" fmla="*/ 27711 h 303043"/>
                    <a:gd name="connsiteX53" fmla="*/ 383042 w 560049"/>
                    <a:gd name="connsiteY53" fmla="*/ 51463 h 303043"/>
                    <a:gd name="connsiteX54" fmla="*/ 403680 w 560049"/>
                    <a:gd name="connsiteY54" fmla="*/ 71257 h 303043"/>
                    <a:gd name="connsiteX55" fmla="*/ 408604 w 560049"/>
                    <a:gd name="connsiteY55" fmla="*/ 74847 h 303043"/>
                    <a:gd name="connsiteX56" fmla="*/ 409236 w 560049"/>
                    <a:gd name="connsiteY56" fmla="*/ 75241 h 303043"/>
                    <a:gd name="connsiteX57" fmla="*/ 409185 w 560049"/>
                    <a:gd name="connsiteY57" fmla="*/ 75270 h 303043"/>
                    <a:gd name="connsiteX58" fmla="*/ 424317 w 560049"/>
                    <a:gd name="connsiteY58" fmla="*/ 86300 h 303043"/>
                    <a:gd name="connsiteX59" fmla="*/ 445710 w 560049"/>
                    <a:gd name="connsiteY59" fmla="*/ 98155 h 303043"/>
                    <a:gd name="connsiteX60" fmla="*/ 446059 w 560049"/>
                    <a:gd name="connsiteY60" fmla="*/ 98303 h 303043"/>
                    <a:gd name="connsiteX61" fmla="*/ 463211 w 560049"/>
                    <a:gd name="connsiteY61" fmla="*/ 105302 h 303043"/>
                    <a:gd name="connsiteX62" fmla="*/ 462886 w 560049"/>
                    <a:gd name="connsiteY62" fmla="*/ 105441 h 303043"/>
                    <a:gd name="connsiteX63" fmla="*/ 465059 w 560049"/>
                    <a:gd name="connsiteY63" fmla="*/ 106363 h 303043"/>
                    <a:gd name="connsiteX64" fmla="*/ 472370 w 560049"/>
                    <a:gd name="connsiteY64" fmla="*/ 108501 h 303043"/>
                    <a:gd name="connsiteX65" fmla="*/ 475911 w 560049"/>
                    <a:gd name="connsiteY65" fmla="*/ 109261 h 303043"/>
                    <a:gd name="connsiteX66" fmla="*/ 475519 w 560049"/>
                    <a:gd name="connsiteY66" fmla="*/ 109422 h 303043"/>
                    <a:gd name="connsiteX67" fmla="*/ 484057 w 560049"/>
                    <a:gd name="connsiteY67" fmla="*/ 111919 h 303043"/>
                    <a:gd name="connsiteX68" fmla="*/ 502264 w 560049"/>
                    <a:gd name="connsiteY68" fmla="*/ 115094 h 303043"/>
                    <a:gd name="connsiteX69" fmla="*/ 513241 w 560049"/>
                    <a:gd name="connsiteY69" fmla="*/ 115595 h 303043"/>
                    <a:gd name="connsiteX70" fmla="*/ 515599 w 560049"/>
                    <a:gd name="connsiteY70" fmla="*/ 115595 h 303043"/>
                    <a:gd name="connsiteX71" fmla="*/ 515340 w 560049"/>
                    <a:gd name="connsiteY71" fmla="*/ 115690 h 303043"/>
                    <a:gd name="connsiteX72" fmla="*/ 519679 w 560049"/>
                    <a:gd name="connsiteY72" fmla="*/ 115888 h 303043"/>
                    <a:gd name="connsiteX73" fmla="*/ 535510 w 560049"/>
                    <a:gd name="connsiteY73" fmla="*/ 115094 h 303043"/>
                    <a:gd name="connsiteX74" fmla="*/ 548582 w 560049"/>
                    <a:gd name="connsiteY74" fmla="*/ 112781 h 303043"/>
                    <a:gd name="connsiteX75" fmla="*/ 545700 w 560049"/>
                    <a:gd name="connsiteY75" fmla="*/ 113796 h 303043"/>
                    <a:gd name="connsiteX76" fmla="*/ 548584 w 560049"/>
                    <a:gd name="connsiteY76" fmla="*/ 113287 h 303043"/>
                    <a:gd name="connsiteX77" fmla="*/ 548584 w 560049"/>
                    <a:gd name="connsiteY77" fmla="*/ 113287 h 303043"/>
                    <a:gd name="connsiteX78" fmla="*/ 548582 w 560049"/>
                    <a:gd name="connsiteY78" fmla="*/ 113288 h 303043"/>
                    <a:gd name="connsiteX79" fmla="*/ 548582 w 560049"/>
                    <a:gd name="connsiteY79" fmla="*/ 113288 h 303043"/>
                    <a:gd name="connsiteX80" fmla="*/ 548578 w 560049"/>
                    <a:gd name="connsiteY80" fmla="*/ 113289 h 303043"/>
                    <a:gd name="connsiteX81" fmla="*/ 548558 w 560049"/>
                    <a:gd name="connsiteY81" fmla="*/ 113296 h 303043"/>
                    <a:gd name="connsiteX82" fmla="*/ 548584 w 560049"/>
                    <a:gd name="connsiteY82" fmla="*/ 113292 h 303043"/>
                    <a:gd name="connsiteX83" fmla="*/ 548520 w 560049"/>
                    <a:gd name="connsiteY83" fmla="*/ 113314 h 303043"/>
                    <a:gd name="connsiteX84" fmla="*/ 548582 w 560049"/>
                    <a:gd name="connsiteY84" fmla="*/ 113303 h 303043"/>
                    <a:gd name="connsiteX85" fmla="*/ 545679 w 560049"/>
                    <a:gd name="connsiteY85" fmla="*/ 114323 h 303043"/>
                    <a:gd name="connsiteX86" fmla="*/ 548585 w 560049"/>
                    <a:gd name="connsiteY86" fmla="*/ 113811 h 303043"/>
                    <a:gd name="connsiteX87" fmla="*/ 0 w 560049"/>
                    <a:gd name="connsiteY87" fmla="*/ 303043 h 303043"/>
                    <a:gd name="connsiteX88" fmla="*/ 340535 w 560049"/>
                    <a:gd name="connsiteY88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60049 w 560049"/>
                    <a:gd name="connsiteY8" fmla="*/ 109277 h 303043"/>
                    <a:gd name="connsiteX9" fmla="*/ 548967 w 560049"/>
                    <a:gd name="connsiteY9" fmla="*/ 113235 h 303043"/>
                    <a:gd name="connsiteX10" fmla="*/ 548582 w 560049"/>
                    <a:gd name="connsiteY10" fmla="*/ 113303 h 303043"/>
                    <a:gd name="connsiteX11" fmla="*/ 548645 w 560049"/>
                    <a:gd name="connsiteY11" fmla="*/ 113281 h 303043"/>
                    <a:gd name="connsiteX12" fmla="*/ 548584 w 560049"/>
                    <a:gd name="connsiteY12" fmla="*/ 113292 h 303043"/>
                    <a:gd name="connsiteX13" fmla="*/ 548613 w 560049"/>
                    <a:gd name="connsiteY13" fmla="*/ 113282 h 303043"/>
                    <a:gd name="connsiteX14" fmla="*/ 548612 w 560049"/>
                    <a:gd name="connsiteY14" fmla="*/ 113282 h 303043"/>
                    <a:gd name="connsiteX15" fmla="*/ 548584 w 560049"/>
                    <a:gd name="connsiteY15" fmla="*/ 113287 h 303043"/>
                    <a:gd name="connsiteX16" fmla="*/ 548582 w 560049"/>
                    <a:gd name="connsiteY16" fmla="*/ 112781 h 303043"/>
                    <a:gd name="connsiteX17" fmla="*/ 548967 w 560049"/>
                    <a:gd name="connsiteY17" fmla="*/ 112713 h 303043"/>
                    <a:gd name="connsiteX18" fmla="*/ 548582 w 560049"/>
                    <a:gd name="connsiteY18" fmla="*/ 112781 h 303043"/>
                    <a:gd name="connsiteX19" fmla="*/ 340535 w 560049"/>
                    <a:gd name="connsiteY19" fmla="*/ 0 h 303043"/>
                    <a:gd name="connsiteX20" fmla="*/ 340546 w 560049"/>
                    <a:gd name="connsiteY20" fmla="*/ 15 h 303043"/>
                    <a:gd name="connsiteX21" fmla="*/ 340564 w 560049"/>
                    <a:gd name="connsiteY21" fmla="*/ 0 h 303043"/>
                    <a:gd name="connsiteX22" fmla="*/ 340576 w 560049"/>
                    <a:gd name="connsiteY22" fmla="*/ 16 h 303043"/>
                    <a:gd name="connsiteX23" fmla="*/ 340595 w 560049"/>
                    <a:gd name="connsiteY23" fmla="*/ 0 h 303043"/>
                    <a:gd name="connsiteX24" fmla="*/ 340603 w 560049"/>
                    <a:gd name="connsiteY24" fmla="*/ 10 h 303043"/>
                    <a:gd name="connsiteX25" fmla="*/ 340614 w 560049"/>
                    <a:gd name="connsiteY25" fmla="*/ 0 h 303043"/>
                    <a:gd name="connsiteX26" fmla="*/ 340679 w 560049"/>
                    <a:gd name="connsiteY26" fmla="*/ 88 h 303043"/>
                    <a:gd name="connsiteX27" fmla="*/ 340781 w 560049"/>
                    <a:gd name="connsiteY27" fmla="*/ 0 h 303043"/>
                    <a:gd name="connsiteX28" fmla="*/ 340915 w 560049"/>
                    <a:gd name="connsiteY28" fmla="*/ 180 h 303043"/>
                    <a:gd name="connsiteX29" fmla="*/ 341124 w 560049"/>
                    <a:gd name="connsiteY29" fmla="*/ 0 h 303043"/>
                    <a:gd name="connsiteX30" fmla="*/ 341126 w 560049"/>
                    <a:gd name="connsiteY30" fmla="*/ 3 h 303043"/>
                    <a:gd name="connsiteX31" fmla="*/ 341131 w 560049"/>
                    <a:gd name="connsiteY31" fmla="*/ 0 h 303043"/>
                    <a:gd name="connsiteX32" fmla="*/ 341133 w 560049"/>
                    <a:gd name="connsiteY32" fmla="*/ 3 h 303043"/>
                    <a:gd name="connsiteX33" fmla="*/ 341137 w 560049"/>
                    <a:gd name="connsiteY33" fmla="*/ 0 h 303043"/>
                    <a:gd name="connsiteX34" fmla="*/ 341140 w 560049"/>
                    <a:gd name="connsiteY34" fmla="*/ 3 h 303043"/>
                    <a:gd name="connsiteX35" fmla="*/ 341144 w 560049"/>
                    <a:gd name="connsiteY35" fmla="*/ 0 h 303043"/>
                    <a:gd name="connsiteX36" fmla="*/ 341166 w 560049"/>
                    <a:gd name="connsiteY36" fmla="*/ 29 h 303043"/>
                    <a:gd name="connsiteX37" fmla="*/ 341199 w 560049"/>
                    <a:gd name="connsiteY37" fmla="*/ 0 h 303043"/>
                    <a:gd name="connsiteX38" fmla="*/ 341203 w 560049"/>
                    <a:gd name="connsiteY38" fmla="*/ 5 h 303043"/>
                    <a:gd name="connsiteX39" fmla="*/ 341210 w 560049"/>
                    <a:gd name="connsiteY39" fmla="*/ 0 h 303043"/>
                    <a:gd name="connsiteX40" fmla="*/ 341214 w 560049"/>
                    <a:gd name="connsiteY40" fmla="*/ 5 h 303043"/>
                    <a:gd name="connsiteX41" fmla="*/ 341220 w 560049"/>
                    <a:gd name="connsiteY41" fmla="*/ 0 h 303043"/>
                    <a:gd name="connsiteX42" fmla="*/ 341225 w 560049"/>
                    <a:gd name="connsiteY42" fmla="*/ 7 h 303043"/>
                    <a:gd name="connsiteX43" fmla="*/ 341233 w 560049"/>
                    <a:gd name="connsiteY43" fmla="*/ 0 h 303043"/>
                    <a:gd name="connsiteX44" fmla="*/ 341239 w 560049"/>
                    <a:gd name="connsiteY44" fmla="*/ 8 h 303043"/>
                    <a:gd name="connsiteX45" fmla="*/ 341248 w 560049"/>
                    <a:gd name="connsiteY45" fmla="*/ 0 h 303043"/>
                    <a:gd name="connsiteX46" fmla="*/ 341452 w 560049"/>
                    <a:gd name="connsiteY46" fmla="*/ 273 h 303043"/>
                    <a:gd name="connsiteX47" fmla="*/ 341767 w 560049"/>
                    <a:gd name="connsiteY47" fmla="*/ 0 h 303043"/>
                    <a:gd name="connsiteX48" fmla="*/ 350133 w 560049"/>
                    <a:gd name="connsiteY48" fmla="*/ 11233 h 303043"/>
                    <a:gd name="connsiteX49" fmla="*/ 350280 w 560049"/>
                    <a:gd name="connsiteY49" fmla="*/ 11113 h 303043"/>
                    <a:gd name="connsiteX50" fmla="*/ 353817 w 560049"/>
                    <a:gd name="connsiteY50" fmla="*/ 16179 h 303043"/>
                    <a:gd name="connsiteX51" fmla="*/ 362405 w 560049"/>
                    <a:gd name="connsiteY51" fmla="*/ 27711 h 303043"/>
                    <a:gd name="connsiteX52" fmla="*/ 383042 w 560049"/>
                    <a:gd name="connsiteY52" fmla="*/ 51463 h 303043"/>
                    <a:gd name="connsiteX53" fmla="*/ 403680 w 560049"/>
                    <a:gd name="connsiteY53" fmla="*/ 71257 h 303043"/>
                    <a:gd name="connsiteX54" fmla="*/ 408604 w 560049"/>
                    <a:gd name="connsiteY54" fmla="*/ 74847 h 303043"/>
                    <a:gd name="connsiteX55" fmla="*/ 409236 w 560049"/>
                    <a:gd name="connsiteY55" fmla="*/ 75241 h 303043"/>
                    <a:gd name="connsiteX56" fmla="*/ 409185 w 560049"/>
                    <a:gd name="connsiteY56" fmla="*/ 75270 h 303043"/>
                    <a:gd name="connsiteX57" fmla="*/ 424317 w 560049"/>
                    <a:gd name="connsiteY57" fmla="*/ 86300 h 303043"/>
                    <a:gd name="connsiteX58" fmla="*/ 445710 w 560049"/>
                    <a:gd name="connsiteY58" fmla="*/ 98155 h 303043"/>
                    <a:gd name="connsiteX59" fmla="*/ 446059 w 560049"/>
                    <a:gd name="connsiteY59" fmla="*/ 98303 h 303043"/>
                    <a:gd name="connsiteX60" fmla="*/ 463211 w 560049"/>
                    <a:gd name="connsiteY60" fmla="*/ 105302 h 303043"/>
                    <a:gd name="connsiteX61" fmla="*/ 462886 w 560049"/>
                    <a:gd name="connsiteY61" fmla="*/ 105441 h 303043"/>
                    <a:gd name="connsiteX62" fmla="*/ 465059 w 560049"/>
                    <a:gd name="connsiteY62" fmla="*/ 106363 h 303043"/>
                    <a:gd name="connsiteX63" fmla="*/ 472370 w 560049"/>
                    <a:gd name="connsiteY63" fmla="*/ 108501 h 303043"/>
                    <a:gd name="connsiteX64" fmla="*/ 475911 w 560049"/>
                    <a:gd name="connsiteY64" fmla="*/ 109261 h 303043"/>
                    <a:gd name="connsiteX65" fmla="*/ 475519 w 560049"/>
                    <a:gd name="connsiteY65" fmla="*/ 109422 h 303043"/>
                    <a:gd name="connsiteX66" fmla="*/ 484057 w 560049"/>
                    <a:gd name="connsiteY66" fmla="*/ 111919 h 303043"/>
                    <a:gd name="connsiteX67" fmla="*/ 502264 w 560049"/>
                    <a:gd name="connsiteY67" fmla="*/ 115094 h 303043"/>
                    <a:gd name="connsiteX68" fmla="*/ 513241 w 560049"/>
                    <a:gd name="connsiteY68" fmla="*/ 115595 h 303043"/>
                    <a:gd name="connsiteX69" fmla="*/ 515599 w 560049"/>
                    <a:gd name="connsiteY69" fmla="*/ 115595 h 303043"/>
                    <a:gd name="connsiteX70" fmla="*/ 515340 w 560049"/>
                    <a:gd name="connsiteY70" fmla="*/ 115690 h 303043"/>
                    <a:gd name="connsiteX71" fmla="*/ 519679 w 560049"/>
                    <a:gd name="connsiteY71" fmla="*/ 115888 h 303043"/>
                    <a:gd name="connsiteX72" fmla="*/ 535510 w 560049"/>
                    <a:gd name="connsiteY72" fmla="*/ 115094 h 303043"/>
                    <a:gd name="connsiteX73" fmla="*/ 548582 w 560049"/>
                    <a:gd name="connsiteY73" fmla="*/ 112781 h 303043"/>
                    <a:gd name="connsiteX74" fmla="*/ 545700 w 560049"/>
                    <a:gd name="connsiteY74" fmla="*/ 113796 h 303043"/>
                    <a:gd name="connsiteX75" fmla="*/ 548584 w 560049"/>
                    <a:gd name="connsiteY75" fmla="*/ 113287 h 303043"/>
                    <a:gd name="connsiteX76" fmla="*/ 548584 w 560049"/>
                    <a:gd name="connsiteY76" fmla="*/ 113287 h 303043"/>
                    <a:gd name="connsiteX77" fmla="*/ 548582 w 560049"/>
                    <a:gd name="connsiteY77" fmla="*/ 113288 h 303043"/>
                    <a:gd name="connsiteX78" fmla="*/ 548582 w 560049"/>
                    <a:gd name="connsiteY78" fmla="*/ 113288 h 303043"/>
                    <a:gd name="connsiteX79" fmla="*/ 548578 w 560049"/>
                    <a:gd name="connsiteY79" fmla="*/ 113289 h 303043"/>
                    <a:gd name="connsiteX80" fmla="*/ 548558 w 560049"/>
                    <a:gd name="connsiteY80" fmla="*/ 113296 h 303043"/>
                    <a:gd name="connsiteX81" fmla="*/ 548584 w 560049"/>
                    <a:gd name="connsiteY81" fmla="*/ 113292 h 303043"/>
                    <a:gd name="connsiteX82" fmla="*/ 548520 w 560049"/>
                    <a:gd name="connsiteY82" fmla="*/ 113314 h 303043"/>
                    <a:gd name="connsiteX83" fmla="*/ 548582 w 560049"/>
                    <a:gd name="connsiteY83" fmla="*/ 113303 h 303043"/>
                    <a:gd name="connsiteX84" fmla="*/ 545679 w 560049"/>
                    <a:gd name="connsiteY84" fmla="*/ 114323 h 303043"/>
                    <a:gd name="connsiteX85" fmla="*/ 548585 w 560049"/>
                    <a:gd name="connsiteY85" fmla="*/ 113811 h 303043"/>
                    <a:gd name="connsiteX86" fmla="*/ 0 w 560049"/>
                    <a:gd name="connsiteY86" fmla="*/ 303043 h 303043"/>
                    <a:gd name="connsiteX87" fmla="*/ 340535 w 560049"/>
                    <a:gd name="connsiteY87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340535 w 560049"/>
                    <a:gd name="connsiteY18" fmla="*/ 0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353817 w 560049"/>
                    <a:gd name="connsiteY49" fmla="*/ 16179 h 303043"/>
                    <a:gd name="connsiteX50" fmla="*/ 362405 w 560049"/>
                    <a:gd name="connsiteY50" fmla="*/ 27711 h 303043"/>
                    <a:gd name="connsiteX51" fmla="*/ 383042 w 560049"/>
                    <a:gd name="connsiteY51" fmla="*/ 51463 h 303043"/>
                    <a:gd name="connsiteX52" fmla="*/ 403680 w 560049"/>
                    <a:gd name="connsiteY52" fmla="*/ 71257 h 303043"/>
                    <a:gd name="connsiteX53" fmla="*/ 408604 w 560049"/>
                    <a:gd name="connsiteY53" fmla="*/ 74847 h 303043"/>
                    <a:gd name="connsiteX54" fmla="*/ 409236 w 560049"/>
                    <a:gd name="connsiteY54" fmla="*/ 75241 h 303043"/>
                    <a:gd name="connsiteX55" fmla="*/ 409185 w 560049"/>
                    <a:gd name="connsiteY55" fmla="*/ 75270 h 303043"/>
                    <a:gd name="connsiteX56" fmla="*/ 424317 w 560049"/>
                    <a:gd name="connsiteY56" fmla="*/ 86300 h 303043"/>
                    <a:gd name="connsiteX57" fmla="*/ 445710 w 560049"/>
                    <a:gd name="connsiteY57" fmla="*/ 98155 h 303043"/>
                    <a:gd name="connsiteX58" fmla="*/ 446059 w 560049"/>
                    <a:gd name="connsiteY58" fmla="*/ 98303 h 303043"/>
                    <a:gd name="connsiteX59" fmla="*/ 463211 w 560049"/>
                    <a:gd name="connsiteY59" fmla="*/ 105302 h 303043"/>
                    <a:gd name="connsiteX60" fmla="*/ 462886 w 560049"/>
                    <a:gd name="connsiteY60" fmla="*/ 105441 h 303043"/>
                    <a:gd name="connsiteX61" fmla="*/ 465059 w 560049"/>
                    <a:gd name="connsiteY61" fmla="*/ 106363 h 303043"/>
                    <a:gd name="connsiteX62" fmla="*/ 472370 w 560049"/>
                    <a:gd name="connsiteY62" fmla="*/ 108501 h 303043"/>
                    <a:gd name="connsiteX63" fmla="*/ 475911 w 560049"/>
                    <a:gd name="connsiteY63" fmla="*/ 109261 h 303043"/>
                    <a:gd name="connsiteX64" fmla="*/ 475519 w 560049"/>
                    <a:gd name="connsiteY64" fmla="*/ 109422 h 303043"/>
                    <a:gd name="connsiteX65" fmla="*/ 484057 w 560049"/>
                    <a:gd name="connsiteY65" fmla="*/ 111919 h 303043"/>
                    <a:gd name="connsiteX66" fmla="*/ 502264 w 560049"/>
                    <a:gd name="connsiteY66" fmla="*/ 115094 h 303043"/>
                    <a:gd name="connsiteX67" fmla="*/ 513241 w 560049"/>
                    <a:gd name="connsiteY67" fmla="*/ 115595 h 303043"/>
                    <a:gd name="connsiteX68" fmla="*/ 515599 w 560049"/>
                    <a:gd name="connsiteY68" fmla="*/ 115595 h 303043"/>
                    <a:gd name="connsiteX69" fmla="*/ 515340 w 560049"/>
                    <a:gd name="connsiteY69" fmla="*/ 115690 h 303043"/>
                    <a:gd name="connsiteX70" fmla="*/ 519679 w 560049"/>
                    <a:gd name="connsiteY70" fmla="*/ 115888 h 303043"/>
                    <a:gd name="connsiteX71" fmla="*/ 535510 w 560049"/>
                    <a:gd name="connsiteY71" fmla="*/ 115094 h 303043"/>
                    <a:gd name="connsiteX72" fmla="*/ 548582 w 560049"/>
                    <a:gd name="connsiteY72" fmla="*/ 112781 h 303043"/>
                    <a:gd name="connsiteX73" fmla="*/ 545700 w 560049"/>
                    <a:gd name="connsiteY73" fmla="*/ 113796 h 303043"/>
                    <a:gd name="connsiteX74" fmla="*/ 548584 w 560049"/>
                    <a:gd name="connsiteY74" fmla="*/ 113287 h 303043"/>
                    <a:gd name="connsiteX75" fmla="*/ 548584 w 560049"/>
                    <a:gd name="connsiteY75" fmla="*/ 113287 h 303043"/>
                    <a:gd name="connsiteX76" fmla="*/ 548582 w 560049"/>
                    <a:gd name="connsiteY76" fmla="*/ 113288 h 303043"/>
                    <a:gd name="connsiteX77" fmla="*/ 548582 w 560049"/>
                    <a:gd name="connsiteY77" fmla="*/ 113288 h 303043"/>
                    <a:gd name="connsiteX78" fmla="*/ 548578 w 560049"/>
                    <a:gd name="connsiteY78" fmla="*/ 113289 h 303043"/>
                    <a:gd name="connsiteX79" fmla="*/ 548558 w 560049"/>
                    <a:gd name="connsiteY79" fmla="*/ 113296 h 303043"/>
                    <a:gd name="connsiteX80" fmla="*/ 548584 w 560049"/>
                    <a:gd name="connsiteY80" fmla="*/ 113292 h 303043"/>
                    <a:gd name="connsiteX81" fmla="*/ 548520 w 560049"/>
                    <a:gd name="connsiteY81" fmla="*/ 113314 h 303043"/>
                    <a:gd name="connsiteX82" fmla="*/ 548582 w 560049"/>
                    <a:gd name="connsiteY82" fmla="*/ 113303 h 303043"/>
                    <a:gd name="connsiteX83" fmla="*/ 545679 w 560049"/>
                    <a:gd name="connsiteY83" fmla="*/ 114323 h 303043"/>
                    <a:gd name="connsiteX84" fmla="*/ 548585 w 560049"/>
                    <a:gd name="connsiteY84" fmla="*/ 113811 h 303043"/>
                    <a:gd name="connsiteX85" fmla="*/ 0 w 560049"/>
                    <a:gd name="connsiteY85" fmla="*/ 303043 h 303043"/>
                    <a:gd name="connsiteX86" fmla="*/ 340535 w 560049"/>
                    <a:gd name="connsiteY86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340535 w 560049"/>
                    <a:gd name="connsiteY18" fmla="*/ 0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362405 w 560049"/>
                    <a:gd name="connsiteY49" fmla="*/ 27711 h 303043"/>
                    <a:gd name="connsiteX50" fmla="*/ 383042 w 560049"/>
                    <a:gd name="connsiteY50" fmla="*/ 51463 h 303043"/>
                    <a:gd name="connsiteX51" fmla="*/ 403680 w 560049"/>
                    <a:gd name="connsiteY51" fmla="*/ 71257 h 303043"/>
                    <a:gd name="connsiteX52" fmla="*/ 408604 w 560049"/>
                    <a:gd name="connsiteY52" fmla="*/ 74847 h 303043"/>
                    <a:gd name="connsiteX53" fmla="*/ 409236 w 560049"/>
                    <a:gd name="connsiteY53" fmla="*/ 75241 h 303043"/>
                    <a:gd name="connsiteX54" fmla="*/ 409185 w 560049"/>
                    <a:gd name="connsiteY54" fmla="*/ 75270 h 303043"/>
                    <a:gd name="connsiteX55" fmla="*/ 424317 w 560049"/>
                    <a:gd name="connsiteY55" fmla="*/ 86300 h 303043"/>
                    <a:gd name="connsiteX56" fmla="*/ 445710 w 560049"/>
                    <a:gd name="connsiteY56" fmla="*/ 98155 h 303043"/>
                    <a:gd name="connsiteX57" fmla="*/ 446059 w 560049"/>
                    <a:gd name="connsiteY57" fmla="*/ 98303 h 303043"/>
                    <a:gd name="connsiteX58" fmla="*/ 463211 w 560049"/>
                    <a:gd name="connsiteY58" fmla="*/ 105302 h 303043"/>
                    <a:gd name="connsiteX59" fmla="*/ 462886 w 560049"/>
                    <a:gd name="connsiteY59" fmla="*/ 105441 h 303043"/>
                    <a:gd name="connsiteX60" fmla="*/ 465059 w 560049"/>
                    <a:gd name="connsiteY60" fmla="*/ 106363 h 303043"/>
                    <a:gd name="connsiteX61" fmla="*/ 472370 w 560049"/>
                    <a:gd name="connsiteY61" fmla="*/ 108501 h 303043"/>
                    <a:gd name="connsiteX62" fmla="*/ 475911 w 560049"/>
                    <a:gd name="connsiteY62" fmla="*/ 109261 h 303043"/>
                    <a:gd name="connsiteX63" fmla="*/ 475519 w 560049"/>
                    <a:gd name="connsiteY63" fmla="*/ 109422 h 303043"/>
                    <a:gd name="connsiteX64" fmla="*/ 484057 w 560049"/>
                    <a:gd name="connsiteY64" fmla="*/ 111919 h 303043"/>
                    <a:gd name="connsiteX65" fmla="*/ 502264 w 560049"/>
                    <a:gd name="connsiteY65" fmla="*/ 115094 h 303043"/>
                    <a:gd name="connsiteX66" fmla="*/ 513241 w 560049"/>
                    <a:gd name="connsiteY66" fmla="*/ 115595 h 303043"/>
                    <a:gd name="connsiteX67" fmla="*/ 515599 w 560049"/>
                    <a:gd name="connsiteY67" fmla="*/ 115595 h 303043"/>
                    <a:gd name="connsiteX68" fmla="*/ 515340 w 560049"/>
                    <a:gd name="connsiteY68" fmla="*/ 115690 h 303043"/>
                    <a:gd name="connsiteX69" fmla="*/ 519679 w 560049"/>
                    <a:gd name="connsiteY69" fmla="*/ 115888 h 303043"/>
                    <a:gd name="connsiteX70" fmla="*/ 535510 w 560049"/>
                    <a:gd name="connsiteY70" fmla="*/ 115094 h 303043"/>
                    <a:gd name="connsiteX71" fmla="*/ 548582 w 560049"/>
                    <a:gd name="connsiteY71" fmla="*/ 112781 h 303043"/>
                    <a:gd name="connsiteX72" fmla="*/ 545700 w 560049"/>
                    <a:gd name="connsiteY72" fmla="*/ 113796 h 303043"/>
                    <a:gd name="connsiteX73" fmla="*/ 548584 w 560049"/>
                    <a:gd name="connsiteY73" fmla="*/ 113287 h 303043"/>
                    <a:gd name="connsiteX74" fmla="*/ 548584 w 560049"/>
                    <a:gd name="connsiteY74" fmla="*/ 113287 h 303043"/>
                    <a:gd name="connsiteX75" fmla="*/ 548582 w 560049"/>
                    <a:gd name="connsiteY75" fmla="*/ 113288 h 303043"/>
                    <a:gd name="connsiteX76" fmla="*/ 548582 w 560049"/>
                    <a:gd name="connsiteY76" fmla="*/ 113288 h 303043"/>
                    <a:gd name="connsiteX77" fmla="*/ 548578 w 560049"/>
                    <a:gd name="connsiteY77" fmla="*/ 113289 h 303043"/>
                    <a:gd name="connsiteX78" fmla="*/ 548558 w 560049"/>
                    <a:gd name="connsiteY78" fmla="*/ 113296 h 303043"/>
                    <a:gd name="connsiteX79" fmla="*/ 548584 w 560049"/>
                    <a:gd name="connsiteY79" fmla="*/ 113292 h 303043"/>
                    <a:gd name="connsiteX80" fmla="*/ 548520 w 560049"/>
                    <a:gd name="connsiteY80" fmla="*/ 113314 h 303043"/>
                    <a:gd name="connsiteX81" fmla="*/ 548582 w 560049"/>
                    <a:gd name="connsiteY81" fmla="*/ 113303 h 303043"/>
                    <a:gd name="connsiteX82" fmla="*/ 545679 w 560049"/>
                    <a:gd name="connsiteY82" fmla="*/ 114323 h 303043"/>
                    <a:gd name="connsiteX83" fmla="*/ 548585 w 560049"/>
                    <a:gd name="connsiteY83" fmla="*/ 113811 h 303043"/>
                    <a:gd name="connsiteX84" fmla="*/ 0 w 560049"/>
                    <a:gd name="connsiteY84" fmla="*/ 303043 h 303043"/>
                    <a:gd name="connsiteX85" fmla="*/ 340535 w 560049"/>
                    <a:gd name="connsiteY85" fmla="*/ 0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362405 w 560049"/>
                    <a:gd name="connsiteY49" fmla="*/ 27711 h 303043"/>
                    <a:gd name="connsiteX50" fmla="*/ 383042 w 560049"/>
                    <a:gd name="connsiteY50" fmla="*/ 51463 h 303043"/>
                    <a:gd name="connsiteX51" fmla="*/ 403680 w 560049"/>
                    <a:gd name="connsiteY51" fmla="*/ 71257 h 303043"/>
                    <a:gd name="connsiteX52" fmla="*/ 408604 w 560049"/>
                    <a:gd name="connsiteY52" fmla="*/ 74847 h 303043"/>
                    <a:gd name="connsiteX53" fmla="*/ 409236 w 560049"/>
                    <a:gd name="connsiteY53" fmla="*/ 75241 h 303043"/>
                    <a:gd name="connsiteX54" fmla="*/ 409185 w 560049"/>
                    <a:gd name="connsiteY54" fmla="*/ 75270 h 303043"/>
                    <a:gd name="connsiteX55" fmla="*/ 424317 w 560049"/>
                    <a:gd name="connsiteY55" fmla="*/ 86300 h 303043"/>
                    <a:gd name="connsiteX56" fmla="*/ 445710 w 560049"/>
                    <a:gd name="connsiteY56" fmla="*/ 98155 h 303043"/>
                    <a:gd name="connsiteX57" fmla="*/ 446059 w 560049"/>
                    <a:gd name="connsiteY57" fmla="*/ 98303 h 303043"/>
                    <a:gd name="connsiteX58" fmla="*/ 463211 w 560049"/>
                    <a:gd name="connsiteY58" fmla="*/ 105302 h 303043"/>
                    <a:gd name="connsiteX59" fmla="*/ 462886 w 560049"/>
                    <a:gd name="connsiteY59" fmla="*/ 105441 h 303043"/>
                    <a:gd name="connsiteX60" fmla="*/ 465059 w 560049"/>
                    <a:gd name="connsiteY60" fmla="*/ 106363 h 303043"/>
                    <a:gd name="connsiteX61" fmla="*/ 472370 w 560049"/>
                    <a:gd name="connsiteY61" fmla="*/ 108501 h 303043"/>
                    <a:gd name="connsiteX62" fmla="*/ 475911 w 560049"/>
                    <a:gd name="connsiteY62" fmla="*/ 109261 h 303043"/>
                    <a:gd name="connsiteX63" fmla="*/ 475519 w 560049"/>
                    <a:gd name="connsiteY63" fmla="*/ 109422 h 303043"/>
                    <a:gd name="connsiteX64" fmla="*/ 484057 w 560049"/>
                    <a:gd name="connsiteY64" fmla="*/ 111919 h 303043"/>
                    <a:gd name="connsiteX65" fmla="*/ 502264 w 560049"/>
                    <a:gd name="connsiteY65" fmla="*/ 115094 h 303043"/>
                    <a:gd name="connsiteX66" fmla="*/ 513241 w 560049"/>
                    <a:gd name="connsiteY66" fmla="*/ 115595 h 303043"/>
                    <a:gd name="connsiteX67" fmla="*/ 515599 w 560049"/>
                    <a:gd name="connsiteY67" fmla="*/ 115595 h 303043"/>
                    <a:gd name="connsiteX68" fmla="*/ 515340 w 560049"/>
                    <a:gd name="connsiteY68" fmla="*/ 115690 h 303043"/>
                    <a:gd name="connsiteX69" fmla="*/ 519679 w 560049"/>
                    <a:gd name="connsiteY69" fmla="*/ 115888 h 303043"/>
                    <a:gd name="connsiteX70" fmla="*/ 535510 w 560049"/>
                    <a:gd name="connsiteY70" fmla="*/ 115094 h 303043"/>
                    <a:gd name="connsiteX71" fmla="*/ 548582 w 560049"/>
                    <a:gd name="connsiteY71" fmla="*/ 112781 h 303043"/>
                    <a:gd name="connsiteX72" fmla="*/ 545700 w 560049"/>
                    <a:gd name="connsiteY72" fmla="*/ 113796 h 303043"/>
                    <a:gd name="connsiteX73" fmla="*/ 548584 w 560049"/>
                    <a:gd name="connsiteY73" fmla="*/ 113287 h 303043"/>
                    <a:gd name="connsiteX74" fmla="*/ 548584 w 560049"/>
                    <a:gd name="connsiteY74" fmla="*/ 113287 h 303043"/>
                    <a:gd name="connsiteX75" fmla="*/ 548582 w 560049"/>
                    <a:gd name="connsiteY75" fmla="*/ 113288 h 303043"/>
                    <a:gd name="connsiteX76" fmla="*/ 548582 w 560049"/>
                    <a:gd name="connsiteY76" fmla="*/ 113288 h 303043"/>
                    <a:gd name="connsiteX77" fmla="*/ 548578 w 560049"/>
                    <a:gd name="connsiteY77" fmla="*/ 113289 h 303043"/>
                    <a:gd name="connsiteX78" fmla="*/ 548558 w 560049"/>
                    <a:gd name="connsiteY78" fmla="*/ 113296 h 303043"/>
                    <a:gd name="connsiteX79" fmla="*/ 548584 w 560049"/>
                    <a:gd name="connsiteY79" fmla="*/ 113292 h 303043"/>
                    <a:gd name="connsiteX80" fmla="*/ 548520 w 560049"/>
                    <a:gd name="connsiteY80" fmla="*/ 113314 h 303043"/>
                    <a:gd name="connsiteX81" fmla="*/ 548582 w 560049"/>
                    <a:gd name="connsiteY81" fmla="*/ 113303 h 303043"/>
                    <a:gd name="connsiteX82" fmla="*/ 545679 w 560049"/>
                    <a:gd name="connsiteY82" fmla="*/ 114323 h 303043"/>
                    <a:gd name="connsiteX83" fmla="*/ 548585 w 560049"/>
                    <a:gd name="connsiteY83" fmla="*/ 113811 h 303043"/>
                    <a:gd name="connsiteX84" fmla="*/ 0 w 560049"/>
                    <a:gd name="connsiteY84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362405 w 560049"/>
                    <a:gd name="connsiteY49" fmla="*/ 27711 h 303043"/>
                    <a:gd name="connsiteX50" fmla="*/ 403680 w 560049"/>
                    <a:gd name="connsiteY50" fmla="*/ 71257 h 303043"/>
                    <a:gd name="connsiteX51" fmla="*/ 408604 w 560049"/>
                    <a:gd name="connsiteY51" fmla="*/ 74847 h 303043"/>
                    <a:gd name="connsiteX52" fmla="*/ 409236 w 560049"/>
                    <a:gd name="connsiteY52" fmla="*/ 75241 h 303043"/>
                    <a:gd name="connsiteX53" fmla="*/ 409185 w 560049"/>
                    <a:gd name="connsiteY53" fmla="*/ 75270 h 303043"/>
                    <a:gd name="connsiteX54" fmla="*/ 424317 w 560049"/>
                    <a:gd name="connsiteY54" fmla="*/ 86300 h 303043"/>
                    <a:gd name="connsiteX55" fmla="*/ 445710 w 560049"/>
                    <a:gd name="connsiteY55" fmla="*/ 98155 h 303043"/>
                    <a:gd name="connsiteX56" fmla="*/ 446059 w 560049"/>
                    <a:gd name="connsiteY56" fmla="*/ 98303 h 303043"/>
                    <a:gd name="connsiteX57" fmla="*/ 463211 w 560049"/>
                    <a:gd name="connsiteY57" fmla="*/ 105302 h 303043"/>
                    <a:gd name="connsiteX58" fmla="*/ 462886 w 560049"/>
                    <a:gd name="connsiteY58" fmla="*/ 105441 h 303043"/>
                    <a:gd name="connsiteX59" fmla="*/ 465059 w 560049"/>
                    <a:gd name="connsiteY59" fmla="*/ 106363 h 303043"/>
                    <a:gd name="connsiteX60" fmla="*/ 472370 w 560049"/>
                    <a:gd name="connsiteY60" fmla="*/ 108501 h 303043"/>
                    <a:gd name="connsiteX61" fmla="*/ 475911 w 560049"/>
                    <a:gd name="connsiteY61" fmla="*/ 109261 h 303043"/>
                    <a:gd name="connsiteX62" fmla="*/ 475519 w 560049"/>
                    <a:gd name="connsiteY62" fmla="*/ 109422 h 303043"/>
                    <a:gd name="connsiteX63" fmla="*/ 484057 w 560049"/>
                    <a:gd name="connsiteY63" fmla="*/ 111919 h 303043"/>
                    <a:gd name="connsiteX64" fmla="*/ 502264 w 560049"/>
                    <a:gd name="connsiteY64" fmla="*/ 115094 h 303043"/>
                    <a:gd name="connsiteX65" fmla="*/ 513241 w 560049"/>
                    <a:gd name="connsiteY65" fmla="*/ 115595 h 303043"/>
                    <a:gd name="connsiteX66" fmla="*/ 515599 w 560049"/>
                    <a:gd name="connsiteY66" fmla="*/ 115595 h 303043"/>
                    <a:gd name="connsiteX67" fmla="*/ 515340 w 560049"/>
                    <a:gd name="connsiteY67" fmla="*/ 115690 h 303043"/>
                    <a:gd name="connsiteX68" fmla="*/ 519679 w 560049"/>
                    <a:gd name="connsiteY68" fmla="*/ 115888 h 303043"/>
                    <a:gd name="connsiteX69" fmla="*/ 535510 w 560049"/>
                    <a:gd name="connsiteY69" fmla="*/ 115094 h 303043"/>
                    <a:gd name="connsiteX70" fmla="*/ 548582 w 560049"/>
                    <a:gd name="connsiteY70" fmla="*/ 112781 h 303043"/>
                    <a:gd name="connsiteX71" fmla="*/ 545700 w 560049"/>
                    <a:gd name="connsiteY71" fmla="*/ 113796 h 303043"/>
                    <a:gd name="connsiteX72" fmla="*/ 548584 w 560049"/>
                    <a:gd name="connsiteY72" fmla="*/ 113287 h 303043"/>
                    <a:gd name="connsiteX73" fmla="*/ 548584 w 560049"/>
                    <a:gd name="connsiteY73" fmla="*/ 113287 h 303043"/>
                    <a:gd name="connsiteX74" fmla="*/ 548582 w 560049"/>
                    <a:gd name="connsiteY74" fmla="*/ 113288 h 303043"/>
                    <a:gd name="connsiteX75" fmla="*/ 548582 w 560049"/>
                    <a:gd name="connsiteY75" fmla="*/ 113288 h 303043"/>
                    <a:gd name="connsiteX76" fmla="*/ 548578 w 560049"/>
                    <a:gd name="connsiteY76" fmla="*/ 113289 h 303043"/>
                    <a:gd name="connsiteX77" fmla="*/ 548558 w 560049"/>
                    <a:gd name="connsiteY77" fmla="*/ 113296 h 303043"/>
                    <a:gd name="connsiteX78" fmla="*/ 548584 w 560049"/>
                    <a:gd name="connsiteY78" fmla="*/ 113292 h 303043"/>
                    <a:gd name="connsiteX79" fmla="*/ 548520 w 560049"/>
                    <a:gd name="connsiteY79" fmla="*/ 113314 h 303043"/>
                    <a:gd name="connsiteX80" fmla="*/ 548582 w 560049"/>
                    <a:gd name="connsiteY80" fmla="*/ 113303 h 303043"/>
                    <a:gd name="connsiteX81" fmla="*/ 545679 w 560049"/>
                    <a:gd name="connsiteY81" fmla="*/ 114323 h 303043"/>
                    <a:gd name="connsiteX82" fmla="*/ 548585 w 560049"/>
                    <a:gd name="connsiteY82" fmla="*/ 113811 h 303043"/>
                    <a:gd name="connsiteX83" fmla="*/ 0 w 560049"/>
                    <a:gd name="connsiteY83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350280 w 560049"/>
                    <a:gd name="connsiteY48" fmla="*/ 11113 h 303043"/>
                    <a:gd name="connsiteX49" fmla="*/ 403680 w 560049"/>
                    <a:gd name="connsiteY49" fmla="*/ 71257 h 303043"/>
                    <a:gd name="connsiteX50" fmla="*/ 408604 w 560049"/>
                    <a:gd name="connsiteY50" fmla="*/ 74847 h 303043"/>
                    <a:gd name="connsiteX51" fmla="*/ 409236 w 560049"/>
                    <a:gd name="connsiteY51" fmla="*/ 75241 h 303043"/>
                    <a:gd name="connsiteX52" fmla="*/ 409185 w 560049"/>
                    <a:gd name="connsiteY52" fmla="*/ 75270 h 303043"/>
                    <a:gd name="connsiteX53" fmla="*/ 424317 w 560049"/>
                    <a:gd name="connsiteY53" fmla="*/ 86300 h 303043"/>
                    <a:gd name="connsiteX54" fmla="*/ 445710 w 560049"/>
                    <a:gd name="connsiteY54" fmla="*/ 98155 h 303043"/>
                    <a:gd name="connsiteX55" fmla="*/ 446059 w 560049"/>
                    <a:gd name="connsiteY55" fmla="*/ 98303 h 303043"/>
                    <a:gd name="connsiteX56" fmla="*/ 463211 w 560049"/>
                    <a:gd name="connsiteY56" fmla="*/ 105302 h 303043"/>
                    <a:gd name="connsiteX57" fmla="*/ 462886 w 560049"/>
                    <a:gd name="connsiteY57" fmla="*/ 105441 h 303043"/>
                    <a:gd name="connsiteX58" fmla="*/ 465059 w 560049"/>
                    <a:gd name="connsiteY58" fmla="*/ 106363 h 303043"/>
                    <a:gd name="connsiteX59" fmla="*/ 472370 w 560049"/>
                    <a:gd name="connsiteY59" fmla="*/ 108501 h 303043"/>
                    <a:gd name="connsiteX60" fmla="*/ 475911 w 560049"/>
                    <a:gd name="connsiteY60" fmla="*/ 109261 h 303043"/>
                    <a:gd name="connsiteX61" fmla="*/ 475519 w 560049"/>
                    <a:gd name="connsiteY61" fmla="*/ 109422 h 303043"/>
                    <a:gd name="connsiteX62" fmla="*/ 484057 w 560049"/>
                    <a:gd name="connsiteY62" fmla="*/ 111919 h 303043"/>
                    <a:gd name="connsiteX63" fmla="*/ 502264 w 560049"/>
                    <a:gd name="connsiteY63" fmla="*/ 115094 h 303043"/>
                    <a:gd name="connsiteX64" fmla="*/ 513241 w 560049"/>
                    <a:gd name="connsiteY64" fmla="*/ 115595 h 303043"/>
                    <a:gd name="connsiteX65" fmla="*/ 515599 w 560049"/>
                    <a:gd name="connsiteY65" fmla="*/ 115595 h 303043"/>
                    <a:gd name="connsiteX66" fmla="*/ 515340 w 560049"/>
                    <a:gd name="connsiteY66" fmla="*/ 115690 h 303043"/>
                    <a:gd name="connsiteX67" fmla="*/ 519679 w 560049"/>
                    <a:gd name="connsiteY67" fmla="*/ 115888 h 303043"/>
                    <a:gd name="connsiteX68" fmla="*/ 535510 w 560049"/>
                    <a:gd name="connsiteY68" fmla="*/ 115094 h 303043"/>
                    <a:gd name="connsiteX69" fmla="*/ 548582 w 560049"/>
                    <a:gd name="connsiteY69" fmla="*/ 112781 h 303043"/>
                    <a:gd name="connsiteX70" fmla="*/ 545700 w 560049"/>
                    <a:gd name="connsiteY70" fmla="*/ 113796 h 303043"/>
                    <a:gd name="connsiteX71" fmla="*/ 548584 w 560049"/>
                    <a:gd name="connsiteY71" fmla="*/ 113287 h 303043"/>
                    <a:gd name="connsiteX72" fmla="*/ 548584 w 560049"/>
                    <a:gd name="connsiteY72" fmla="*/ 113287 h 303043"/>
                    <a:gd name="connsiteX73" fmla="*/ 548582 w 560049"/>
                    <a:gd name="connsiteY73" fmla="*/ 113288 h 303043"/>
                    <a:gd name="connsiteX74" fmla="*/ 548582 w 560049"/>
                    <a:gd name="connsiteY74" fmla="*/ 113288 h 303043"/>
                    <a:gd name="connsiteX75" fmla="*/ 548578 w 560049"/>
                    <a:gd name="connsiteY75" fmla="*/ 113289 h 303043"/>
                    <a:gd name="connsiteX76" fmla="*/ 548558 w 560049"/>
                    <a:gd name="connsiteY76" fmla="*/ 113296 h 303043"/>
                    <a:gd name="connsiteX77" fmla="*/ 548584 w 560049"/>
                    <a:gd name="connsiteY77" fmla="*/ 113292 h 303043"/>
                    <a:gd name="connsiteX78" fmla="*/ 548520 w 560049"/>
                    <a:gd name="connsiteY78" fmla="*/ 113314 h 303043"/>
                    <a:gd name="connsiteX79" fmla="*/ 548582 w 560049"/>
                    <a:gd name="connsiteY79" fmla="*/ 113303 h 303043"/>
                    <a:gd name="connsiteX80" fmla="*/ 545679 w 560049"/>
                    <a:gd name="connsiteY80" fmla="*/ 114323 h 303043"/>
                    <a:gd name="connsiteX81" fmla="*/ 548585 w 560049"/>
                    <a:gd name="connsiteY81" fmla="*/ 113811 h 303043"/>
                    <a:gd name="connsiteX82" fmla="*/ 0 w 560049"/>
                    <a:gd name="connsiteY82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03680 w 560049"/>
                    <a:gd name="connsiteY48" fmla="*/ 71257 h 303043"/>
                    <a:gd name="connsiteX49" fmla="*/ 408604 w 560049"/>
                    <a:gd name="connsiteY49" fmla="*/ 74847 h 303043"/>
                    <a:gd name="connsiteX50" fmla="*/ 409236 w 560049"/>
                    <a:gd name="connsiteY50" fmla="*/ 75241 h 303043"/>
                    <a:gd name="connsiteX51" fmla="*/ 409185 w 560049"/>
                    <a:gd name="connsiteY51" fmla="*/ 75270 h 303043"/>
                    <a:gd name="connsiteX52" fmla="*/ 424317 w 560049"/>
                    <a:gd name="connsiteY52" fmla="*/ 86300 h 303043"/>
                    <a:gd name="connsiteX53" fmla="*/ 445710 w 560049"/>
                    <a:gd name="connsiteY53" fmla="*/ 98155 h 303043"/>
                    <a:gd name="connsiteX54" fmla="*/ 446059 w 560049"/>
                    <a:gd name="connsiteY54" fmla="*/ 98303 h 303043"/>
                    <a:gd name="connsiteX55" fmla="*/ 463211 w 560049"/>
                    <a:gd name="connsiteY55" fmla="*/ 105302 h 303043"/>
                    <a:gd name="connsiteX56" fmla="*/ 462886 w 560049"/>
                    <a:gd name="connsiteY56" fmla="*/ 105441 h 303043"/>
                    <a:gd name="connsiteX57" fmla="*/ 465059 w 560049"/>
                    <a:gd name="connsiteY57" fmla="*/ 106363 h 303043"/>
                    <a:gd name="connsiteX58" fmla="*/ 472370 w 560049"/>
                    <a:gd name="connsiteY58" fmla="*/ 108501 h 303043"/>
                    <a:gd name="connsiteX59" fmla="*/ 475911 w 560049"/>
                    <a:gd name="connsiteY59" fmla="*/ 109261 h 303043"/>
                    <a:gd name="connsiteX60" fmla="*/ 475519 w 560049"/>
                    <a:gd name="connsiteY60" fmla="*/ 109422 h 303043"/>
                    <a:gd name="connsiteX61" fmla="*/ 484057 w 560049"/>
                    <a:gd name="connsiteY61" fmla="*/ 111919 h 303043"/>
                    <a:gd name="connsiteX62" fmla="*/ 502264 w 560049"/>
                    <a:gd name="connsiteY62" fmla="*/ 115094 h 303043"/>
                    <a:gd name="connsiteX63" fmla="*/ 513241 w 560049"/>
                    <a:gd name="connsiteY63" fmla="*/ 115595 h 303043"/>
                    <a:gd name="connsiteX64" fmla="*/ 515599 w 560049"/>
                    <a:gd name="connsiteY64" fmla="*/ 115595 h 303043"/>
                    <a:gd name="connsiteX65" fmla="*/ 515340 w 560049"/>
                    <a:gd name="connsiteY65" fmla="*/ 115690 h 303043"/>
                    <a:gd name="connsiteX66" fmla="*/ 519679 w 560049"/>
                    <a:gd name="connsiteY66" fmla="*/ 115888 h 303043"/>
                    <a:gd name="connsiteX67" fmla="*/ 535510 w 560049"/>
                    <a:gd name="connsiteY67" fmla="*/ 115094 h 303043"/>
                    <a:gd name="connsiteX68" fmla="*/ 548582 w 560049"/>
                    <a:gd name="connsiteY68" fmla="*/ 112781 h 303043"/>
                    <a:gd name="connsiteX69" fmla="*/ 545700 w 560049"/>
                    <a:gd name="connsiteY69" fmla="*/ 113796 h 303043"/>
                    <a:gd name="connsiteX70" fmla="*/ 548584 w 560049"/>
                    <a:gd name="connsiteY70" fmla="*/ 113287 h 303043"/>
                    <a:gd name="connsiteX71" fmla="*/ 548584 w 560049"/>
                    <a:gd name="connsiteY71" fmla="*/ 113287 h 303043"/>
                    <a:gd name="connsiteX72" fmla="*/ 548582 w 560049"/>
                    <a:gd name="connsiteY72" fmla="*/ 113288 h 303043"/>
                    <a:gd name="connsiteX73" fmla="*/ 548582 w 560049"/>
                    <a:gd name="connsiteY73" fmla="*/ 113288 h 303043"/>
                    <a:gd name="connsiteX74" fmla="*/ 548578 w 560049"/>
                    <a:gd name="connsiteY74" fmla="*/ 113289 h 303043"/>
                    <a:gd name="connsiteX75" fmla="*/ 548558 w 560049"/>
                    <a:gd name="connsiteY75" fmla="*/ 113296 h 303043"/>
                    <a:gd name="connsiteX76" fmla="*/ 548584 w 560049"/>
                    <a:gd name="connsiteY76" fmla="*/ 113292 h 303043"/>
                    <a:gd name="connsiteX77" fmla="*/ 548520 w 560049"/>
                    <a:gd name="connsiteY77" fmla="*/ 113314 h 303043"/>
                    <a:gd name="connsiteX78" fmla="*/ 548582 w 560049"/>
                    <a:gd name="connsiteY78" fmla="*/ 113303 h 303043"/>
                    <a:gd name="connsiteX79" fmla="*/ 545679 w 560049"/>
                    <a:gd name="connsiteY79" fmla="*/ 114323 h 303043"/>
                    <a:gd name="connsiteX80" fmla="*/ 548585 w 560049"/>
                    <a:gd name="connsiteY80" fmla="*/ 113811 h 303043"/>
                    <a:gd name="connsiteX81" fmla="*/ 0 w 560049"/>
                    <a:gd name="connsiteY81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03680 w 560049"/>
                    <a:gd name="connsiteY48" fmla="*/ 71257 h 303043"/>
                    <a:gd name="connsiteX49" fmla="*/ 408604 w 560049"/>
                    <a:gd name="connsiteY49" fmla="*/ 74847 h 303043"/>
                    <a:gd name="connsiteX50" fmla="*/ 409236 w 560049"/>
                    <a:gd name="connsiteY50" fmla="*/ 75241 h 303043"/>
                    <a:gd name="connsiteX51" fmla="*/ 424317 w 560049"/>
                    <a:gd name="connsiteY51" fmla="*/ 86300 h 303043"/>
                    <a:gd name="connsiteX52" fmla="*/ 445710 w 560049"/>
                    <a:gd name="connsiteY52" fmla="*/ 98155 h 303043"/>
                    <a:gd name="connsiteX53" fmla="*/ 446059 w 560049"/>
                    <a:gd name="connsiteY53" fmla="*/ 98303 h 303043"/>
                    <a:gd name="connsiteX54" fmla="*/ 463211 w 560049"/>
                    <a:gd name="connsiteY54" fmla="*/ 105302 h 303043"/>
                    <a:gd name="connsiteX55" fmla="*/ 462886 w 560049"/>
                    <a:gd name="connsiteY55" fmla="*/ 105441 h 303043"/>
                    <a:gd name="connsiteX56" fmla="*/ 465059 w 560049"/>
                    <a:gd name="connsiteY56" fmla="*/ 106363 h 303043"/>
                    <a:gd name="connsiteX57" fmla="*/ 472370 w 560049"/>
                    <a:gd name="connsiteY57" fmla="*/ 108501 h 303043"/>
                    <a:gd name="connsiteX58" fmla="*/ 475911 w 560049"/>
                    <a:gd name="connsiteY58" fmla="*/ 109261 h 303043"/>
                    <a:gd name="connsiteX59" fmla="*/ 475519 w 560049"/>
                    <a:gd name="connsiteY59" fmla="*/ 109422 h 303043"/>
                    <a:gd name="connsiteX60" fmla="*/ 484057 w 560049"/>
                    <a:gd name="connsiteY60" fmla="*/ 111919 h 303043"/>
                    <a:gd name="connsiteX61" fmla="*/ 502264 w 560049"/>
                    <a:gd name="connsiteY61" fmla="*/ 115094 h 303043"/>
                    <a:gd name="connsiteX62" fmla="*/ 513241 w 560049"/>
                    <a:gd name="connsiteY62" fmla="*/ 115595 h 303043"/>
                    <a:gd name="connsiteX63" fmla="*/ 515599 w 560049"/>
                    <a:gd name="connsiteY63" fmla="*/ 115595 h 303043"/>
                    <a:gd name="connsiteX64" fmla="*/ 515340 w 560049"/>
                    <a:gd name="connsiteY64" fmla="*/ 115690 h 303043"/>
                    <a:gd name="connsiteX65" fmla="*/ 519679 w 560049"/>
                    <a:gd name="connsiteY65" fmla="*/ 115888 h 303043"/>
                    <a:gd name="connsiteX66" fmla="*/ 535510 w 560049"/>
                    <a:gd name="connsiteY66" fmla="*/ 115094 h 303043"/>
                    <a:gd name="connsiteX67" fmla="*/ 548582 w 560049"/>
                    <a:gd name="connsiteY67" fmla="*/ 112781 h 303043"/>
                    <a:gd name="connsiteX68" fmla="*/ 545700 w 560049"/>
                    <a:gd name="connsiteY68" fmla="*/ 113796 h 303043"/>
                    <a:gd name="connsiteX69" fmla="*/ 548584 w 560049"/>
                    <a:gd name="connsiteY69" fmla="*/ 113287 h 303043"/>
                    <a:gd name="connsiteX70" fmla="*/ 548584 w 560049"/>
                    <a:gd name="connsiteY70" fmla="*/ 113287 h 303043"/>
                    <a:gd name="connsiteX71" fmla="*/ 548582 w 560049"/>
                    <a:gd name="connsiteY71" fmla="*/ 113288 h 303043"/>
                    <a:gd name="connsiteX72" fmla="*/ 548582 w 560049"/>
                    <a:gd name="connsiteY72" fmla="*/ 113288 h 303043"/>
                    <a:gd name="connsiteX73" fmla="*/ 548578 w 560049"/>
                    <a:gd name="connsiteY73" fmla="*/ 113289 h 303043"/>
                    <a:gd name="connsiteX74" fmla="*/ 548558 w 560049"/>
                    <a:gd name="connsiteY74" fmla="*/ 113296 h 303043"/>
                    <a:gd name="connsiteX75" fmla="*/ 548584 w 560049"/>
                    <a:gd name="connsiteY75" fmla="*/ 113292 h 303043"/>
                    <a:gd name="connsiteX76" fmla="*/ 548520 w 560049"/>
                    <a:gd name="connsiteY76" fmla="*/ 113314 h 303043"/>
                    <a:gd name="connsiteX77" fmla="*/ 548582 w 560049"/>
                    <a:gd name="connsiteY77" fmla="*/ 113303 h 303043"/>
                    <a:gd name="connsiteX78" fmla="*/ 545679 w 560049"/>
                    <a:gd name="connsiteY78" fmla="*/ 114323 h 303043"/>
                    <a:gd name="connsiteX79" fmla="*/ 548585 w 560049"/>
                    <a:gd name="connsiteY79" fmla="*/ 113811 h 303043"/>
                    <a:gd name="connsiteX80" fmla="*/ 0 w 560049"/>
                    <a:gd name="connsiteY80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03680 w 560049"/>
                    <a:gd name="connsiteY48" fmla="*/ 71257 h 303043"/>
                    <a:gd name="connsiteX49" fmla="*/ 408604 w 560049"/>
                    <a:gd name="connsiteY49" fmla="*/ 74847 h 303043"/>
                    <a:gd name="connsiteX50" fmla="*/ 424317 w 560049"/>
                    <a:gd name="connsiteY50" fmla="*/ 86300 h 303043"/>
                    <a:gd name="connsiteX51" fmla="*/ 445710 w 560049"/>
                    <a:gd name="connsiteY51" fmla="*/ 98155 h 303043"/>
                    <a:gd name="connsiteX52" fmla="*/ 446059 w 560049"/>
                    <a:gd name="connsiteY52" fmla="*/ 98303 h 303043"/>
                    <a:gd name="connsiteX53" fmla="*/ 463211 w 560049"/>
                    <a:gd name="connsiteY53" fmla="*/ 105302 h 303043"/>
                    <a:gd name="connsiteX54" fmla="*/ 462886 w 560049"/>
                    <a:gd name="connsiteY54" fmla="*/ 105441 h 303043"/>
                    <a:gd name="connsiteX55" fmla="*/ 465059 w 560049"/>
                    <a:gd name="connsiteY55" fmla="*/ 106363 h 303043"/>
                    <a:gd name="connsiteX56" fmla="*/ 472370 w 560049"/>
                    <a:gd name="connsiteY56" fmla="*/ 108501 h 303043"/>
                    <a:gd name="connsiteX57" fmla="*/ 475911 w 560049"/>
                    <a:gd name="connsiteY57" fmla="*/ 109261 h 303043"/>
                    <a:gd name="connsiteX58" fmla="*/ 475519 w 560049"/>
                    <a:gd name="connsiteY58" fmla="*/ 109422 h 303043"/>
                    <a:gd name="connsiteX59" fmla="*/ 484057 w 560049"/>
                    <a:gd name="connsiteY59" fmla="*/ 111919 h 303043"/>
                    <a:gd name="connsiteX60" fmla="*/ 502264 w 560049"/>
                    <a:gd name="connsiteY60" fmla="*/ 115094 h 303043"/>
                    <a:gd name="connsiteX61" fmla="*/ 513241 w 560049"/>
                    <a:gd name="connsiteY61" fmla="*/ 115595 h 303043"/>
                    <a:gd name="connsiteX62" fmla="*/ 515599 w 560049"/>
                    <a:gd name="connsiteY62" fmla="*/ 115595 h 303043"/>
                    <a:gd name="connsiteX63" fmla="*/ 515340 w 560049"/>
                    <a:gd name="connsiteY63" fmla="*/ 115690 h 303043"/>
                    <a:gd name="connsiteX64" fmla="*/ 519679 w 560049"/>
                    <a:gd name="connsiteY64" fmla="*/ 115888 h 303043"/>
                    <a:gd name="connsiteX65" fmla="*/ 535510 w 560049"/>
                    <a:gd name="connsiteY65" fmla="*/ 115094 h 303043"/>
                    <a:gd name="connsiteX66" fmla="*/ 548582 w 560049"/>
                    <a:gd name="connsiteY66" fmla="*/ 112781 h 303043"/>
                    <a:gd name="connsiteX67" fmla="*/ 545700 w 560049"/>
                    <a:gd name="connsiteY67" fmla="*/ 113796 h 303043"/>
                    <a:gd name="connsiteX68" fmla="*/ 548584 w 560049"/>
                    <a:gd name="connsiteY68" fmla="*/ 113287 h 303043"/>
                    <a:gd name="connsiteX69" fmla="*/ 548584 w 560049"/>
                    <a:gd name="connsiteY69" fmla="*/ 113287 h 303043"/>
                    <a:gd name="connsiteX70" fmla="*/ 548582 w 560049"/>
                    <a:gd name="connsiteY70" fmla="*/ 113288 h 303043"/>
                    <a:gd name="connsiteX71" fmla="*/ 548582 w 560049"/>
                    <a:gd name="connsiteY71" fmla="*/ 113288 h 303043"/>
                    <a:gd name="connsiteX72" fmla="*/ 548578 w 560049"/>
                    <a:gd name="connsiteY72" fmla="*/ 113289 h 303043"/>
                    <a:gd name="connsiteX73" fmla="*/ 548558 w 560049"/>
                    <a:gd name="connsiteY73" fmla="*/ 113296 h 303043"/>
                    <a:gd name="connsiteX74" fmla="*/ 548584 w 560049"/>
                    <a:gd name="connsiteY74" fmla="*/ 113292 h 303043"/>
                    <a:gd name="connsiteX75" fmla="*/ 548520 w 560049"/>
                    <a:gd name="connsiteY75" fmla="*/ 113314 h 303043"/>
                    <a:gd name="connsiteX76" fmla="*/ 548582 w 560049"/>
                    <a:gd name="connsiteY76" fmla="*/ 113303 h 303043"/>
                    <a:gd name="connsiteX77" fmla="*/ 545679 w 560049"/>
                    <a:gd name="connsiteY77" fmla="*/ 114323 h 303043"/>
                    <a:gd name="connsiteX78" fmla="*/ 548585 w 560049"/>
                    <a:gd name="connsiteY78" fmla="*/ 113811 h 303043"/>
                    <a:gd name="connsiteX79" fmla="*/ 0 w 560049"/>
                    <a:gd name="connsiteY79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03680 w 560049"/>
                    <a:gd name="connsiteY48" fmla="*/ 71257 h 303043"/>
                    <a:gd name="connsiteX49" fmla="*/ 424317 w 560049"/>
                    <a:gd name="connsiteY49" fmla="*/ 86300 h 303043"/>
                    <a:gd name="connsiteX50" fmla="*/ 445710 w 560049"/>
                    <a:gd name="connsiteY50" fmla="*/ 98155 h 303043"/>
                    <a:gd name="connsiteX51" fmla="*/ 446059 w 560049"/>
                    <a:gd name="connsiteY51" fmla="*/ 98303 h 303043"/>
                    <a:gd name="connsiteX52" fmla="*/ 463211 w 560049"/>
                    <a:gd name="connsiteY52" fmla="*/ 105302 h 303043"/>
                    <a:gd name="connsiteX53" fmla="*/ 462886 w 560049"/>
                    <a:gd name="connsiteY53" fmla="*/ 105441 h 303043"/>
                    <a:gd name="connsiteX54" fmla="*/ 465059 w 560049"/>
                    <a:gd name="connsiteY54" fmla="*/ 106363 h 303043"/>
                    <a:gd name="connsiteX55" fmla="*/ 472370 w 560049"/>
                    <a:gd name="connsiteY55" fmla="*/ 108501 h 303043"/>
                    <a:gd name="connsiteX56" fmla="*/ 475911 w 560049"/>
                    <a:gd name="connsiteY56" fmla="*/ 109261 h 303043"/>
                    <a:gd name="connsiteX57" fmla="*/ 475519 w 560049"/>
                    <a:gd name="connsiteY57" fmla="*/ 109422 h 303043"/>
                    <a:gd name="connsiteX58" fmla="*/ 484057 w 560049"/>
                    <a:gd name="connsiteY58" fmla="*/ 111919 h 303043"/>
                    <a:gd name="connsiteX59" fmla="*/ 502264 w 560049"/>
                    <a:gd name="connsiteY59" fmla="*/ 115094 h 303043"/>
                    <a:gd name="connsiteX60" fmla="*/ 513241 w 560049"/>
                    <a:gd name="connsiteY60" fmla="*/ 115595 h 303043"/>
                    <a:gd name="connsiteX61" fmla="*/ 515599 w 560049"/>
                    <a:gd name="connsiteY61" fmla="*/ 115595 h 303043"/>
                    <a:gd name="connsiteX62" fmla="*/ 515340 w 560049"/>
                    <a:gd name="connsiteY62" fmla="*/ 115690 h 303043"/>
                    <a:gd name="connsiteX63" fmla="*/ 519679 w 560049"/>
                    <a:gd name="connsiteY63" fmla="*/ 115888 h 303043"/>
                    <a:gd name="connsiteX64" fmla="*/ 535510 w 560049"/>
                    <a:gd name="connsiteY64" fmla="*/ 115094 h 303043"/>
                    <a:gd name="connsiteX65" fmla="*/ 548582 w 560049"/>
                    <a:gd name="connsiteY65" fmla="*/ 112781 h 303043"/>
                    <a:gd name="connsiteX66" fmla="*/ 545700 w 560049"/>
                    <a:gd name="connsiteY66" fmla="*/ 113796 h 303043"/>
                    <a:gd name="connsiteX67" fmla="*/ 548584 w 560049"/>
                    <a:gd name="connsiteY67" fmla="*/ 113287 h 303043"/>
                    <a:gd name="connsiteX68" fmla="*/ 548584 w 560049"/>
                    <a:gd name="connsiteY68" fmla="*/ 113287 h 303043"/>
                    <a:gd name="connsiteX69" fmla="*/ 548582 w 560049"/>
                    <a:gd name="connsiteY69" fmla="*/ 113288 h 303043"/>
                    <a:gd name="connsiteX70" fmla="*/ 548582 w 560049"/>
                    <a:gd name="connsiteY70" fmla="*/ 113288 h 303043"/>
                    <a:gd name="connsiteX71" fmla="*/ 548578 w 560049"/>
                    <a:gd name="connsiteY71" fmla="*/ 113289 h 303043"/>
                    <a:gd name="connsiteX72" fmla="*/ 548558 w 560049"/>
                    <a:gd name="connsiteY72" fmla="*/ 113296 h 303043"/>
                    <a:gd name="connsiteX73" fmla="*/ 548584 w 560049"/>
                    <a:gd name="connsiteY73" fmla="*/ 113292 h 303043"/>
                    <a:gd name="connsiteX74" fmla="*/ 548520 w 560049"/>
                    <a:gd name="connsiteY74" fmla="*/ 113314 h 303043"/>
                    <a:gd name="connsiteX75" fmla="*/ 548582 w 560049"/>
                    <a:gd name="connsiteY75" fmla="*/ 113303 h 303043"/>
                    <a:gd name="connsiteX76" fmla="*/ 545679 w 560049"/>
                    <a:gd name="connsiteY76" fmla="*/ 114323 h 303043"/>
                    <a:gd name="connsiteX77" fmla="*/ 548585 w 560049"/>
                    <a:gd name="connsiteY77" fmla="*/ 113811 h 303043"/>
                    <a:gd name="connsiteX78" fmla="*/ 0 w 560049"/>
                    <a:gd name="connsiteY78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24317 w 560049"/>
                    <a:gd name="connsiteY48" fmla="*/ 86300 h 303043"/>
                    <a:gd name="connsiteX49" fmla="*/ 445710 w 560049"/>
                    <a:gd name="connsiteY49" fmla="*/ 98155 h 303043"/>
                    <a:gd name="connsiteX50" fmla="*/ 446059 w 560049"/>
                    <a:gd name="connsiteY50" fmla="*/ 98303 h 303043"/>
                    <a:gd name="connsiteX51" fmla="*/ 463211 w 560049"/>
                    <a:gd name="connsiteY51" fmla="*/ 105302 h 303043"/>
                    <a:gd name="connsiteX52" fmla="*/ 462886 w 560049"/>
                    <a:gd name="connsiteY52" fmla="*/ 105441 h 303043"/>
                    <a:gd name="connsiteX53" fmla="*/ 465059 w 560049"/>
                    <a:gd name="connsiteY53" fmla="*/ 106363 h 303043"/>
                    <a:gd name="connsiteX54" fmla="*/ 472370 w 560049"/>
                    <a:gd name="connsiteY54" fmla="*/ 108501 h 303043"/>
                    <a:gd name="connsiteX55" fmla="*/ 475911 w 560049"/>
                    <a:gd name="connsiteY55" fmla="*/ 109261 h 303043"/>
                    <a:gd name="connsiteX56" fmla="*/ 475519 w 560049"/>
                    <a:gd name="connsiteY56" fmla="*/ 109422 h 303043"/>
                    <a:gd name="connsiteX57" fmla="*/ 484057 w 560049"/>
                    <a:gd name="connsiteY57" fmla="*/ 111919 h 303043"/>
                    <a:gd name="connsiteX58" fmla="*/ 502264 w 560049"/>
                    <a:gd name="connsiteY58" fmla="*/ 115094 h 303043"/>
                    <a:gd name="connsiteX59" fmla="*/ 513241 w 560049"/>
                    <a:gd name="connsiteY59" fmla="*/ 115595 h 303043"/>
                    <a:gd name="connsiteX60" fmla="*/ 515599 w 560049"/>
                    <a:gd name="connsiteY60" fmla="*/ 115595 h 303043"/>
                    <a:gd name="connsiteX61" fmla="*/ 515340 w 560049"/>
                    <a:gd name="connsiteY61" fmla="*/ 115690 h 303043"/>
                    <a:gd name="connsiteX62" fmla="*/ 519679 w 560049"/>
                    <a:gd name="connsiteY62" fmla="*/ 115888 h 303043"/>
                    <a:gd name="connsiteX63" fmla="*/ 535510 w 560049"/>
                    <a:gd name="connsiteY63" fmla="*/ 115094 h 303043"/>
                    <a:gd name="connsiteX64" fmla="*/ 548582 w 560049"/>
                    <a:gd name="connsiteY64" fmla="*/ 112781 h 303043"/>
                    <a:gd name="connsiteX65" fmla="*/ 545700 w 560049"/>
                    <a:gd name="connsiteY65" fmla="*/ 113796 h 303043"/>
                    <a:gd name="connsiteX66" fmla="*/ 548584 w 560049"/>
                    <a:gd name="connsiteY66" fmla="*/ 113287 h 303043"/>
                    <a:gd name="connsiteX67" fmla="*/ 548584 w 560049"/>
                    <a:gd name="connsiteY67" fmla="*/ 113287 h 303043"/>
                    <a:gd name="connsiteX68" fmla="*/ 548582 w 560049"/>
                    <a:gd name="connsiteY68" fmla="*/ 113288 h 303043"/>
                    <a:gd name="connsiteX69" fmla="*/ 548582 w 560049"/>
                    <a:gd name="connsiteY69" fmla="*/ 113288 h 303043"/>
                    <a:gd name="connsiteX70" fmla="*/ 548578 w 560049"/>
                    <a:gd name="connsiteY70" fmla="*/ 113289 h 303043"/>
                    <a:gd name="connsiteX71" fmla="*/ 548558 w 560049"/>
                    <a:gd name="connsiteY71" fmla="*/ 113296 h 303043"/>
                    <a:gd name="connsiteX72" fmla="*/ 548584 w 560049"/>
                    <a:gd name="connsiteY72" fmla="*/ 113292 h 303043"/>
                    <a:gd name="connsiteX73" fmla="*/ 548520 w 560049"/>
                    <a:gd name="connsiteY73" fmla="*/ 113314 h 303043"/>
                    <a:gd name="connsiteX74" fmla="*/ 548582 w 560049"/>
                    <a:gd name="connsiteY74" fmla="*/ 113303 h 303043"/>
                    <a:gd name="connsiteX75" fmla="*/ 545679 w 560049"/>
                    <a:gd name="connsiteY75" fmla="*/ 114323 h 303043"/>
                    <a:gd name="connsiteX76" fmla="*/ 548585 w 560049"/>
                    <a:gd name="connsiteY76" fmla="*/ 113811 h 303043"/>
                    <a:gd name="connsiteX77" fmla="*/ 0 w 560049"/>
                    <a:gd name="connsiteY77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45710 w 560049"/>
                    <a:gd name="connsiteY48" fmla="*/ 98155 h 303043"/>
                    <a:gd name="connsiteX49" fmla="*/ 446059 w 560049"/>
                    <a:gd name="connsiteY49" fmla="*/ 98303 h 303043"/>
                    <a:gd name="connsiteX50" fmla="*/ 463211 w 560049"/>
                    <a:gd name="connsiteY50" fmla="*/ 105302 h 303043"/>
                    <a:gd name="connsiteX51" fmla="*/ 462886 w 560049"/>
                    <a:gd name="connsiteY51" fmla="*/ 105441 h 303043"/>
                    <a:gd name="connsiteX52" fmla="*/ 465059 w 560049"/>
                    <a:gd name="connsiteY52" fmla="*/ 106363 h 303043"/>
                    <a:gd name="connsiteX53" fmla="*/ 472370 w 560049"/>
                    <a:gd name="connsiteY53" fmla="*/ 108501 h 303043"/>
                    <a:gd name="connsiteX54" fmla="*/ 475911 w 560049"/>
                    <a:gd name="connsiteY54" fmla="*/ 109261 h 303043"/>
                    <a:gd name="connsiteX55" fmla="*/ 475519 w 560049"/>
                    <a:gd name="connsiteY55" fmla="*/ 109422 h 303043"/>
                    <a:gd name="connsiteX56" fmla="*/ 484057 w 560049"/>
                    <a:gd name="connsiteY56" fmla="*/ 111919 h 303043"/>
                    <a:gd name="connsiteX57" fmla="*/ 502264 w 560049"/>
                    <a:gd name="connsiteY57" fmla="*/ 115094 h 303043"/>
                    <a:gd name="connsiteX58" fmla="*/ 513241 w 560049"/>
                    <a:gd name="connsiteY58" fmla="*/ 115595 h 303043"/>
                    <a:gd name="connsiteX59" fmla="*/ 515599 w 560049"/>
                    <a:gd name="connsiteY59" fmla="*/ 115595 h 303043"/>
                    <a:gd name="connsiteX60" fmla="*/ 515340 w 560049"/>
                    <a:gd name="connsiteY60" fmla="*/ 115690 h 303043"/>
                    <a:gd name="connsiteX61" fmla="*/ 519679 w 560049"/>
                    <a:gd name="connsiteY61" fmla="*/ 115888 h 303043"/>
                    <a:gd name="connsiteX62" fmla="*/ 535510 w 560049"/>
                    <a:gd name="connsiteY62" fmla="*/ 115094 h 303043"/>
                    <a:gd name="connsiteX63" fmla="*/ 548582 w 560049"/>
                    <a:gd name="connsiteY63" fmla="*/ 112781 h 303043"/>
                    <a:gd name="connsiteX64" fmla="*/ 545700 w 560049"/>
                    <a:gd name="connsiteY64" fmla="*/ 113796 h 303043"/>
                    <a:gd name="connsiteX65" fmla="*/ 548584 w 560049"/>
                    <a:gd name="connsiteY65" fmla="*/ 113287 h 303043"/>
                    <a:gd name="connsiteX66" fmla="*/ 548584 w 560049"/>
                    <a:gd name="connsiteY66" fmla="*/ 113287 h 303043"/>
                    <a:gd name="connsiteX67" fmla="*/ 548582 w 560049"/>
                    <a:gd name="connsiteY67" fmla="*/ 113288 h 303043"/>
                    <a:gd name="connsiteX68" fmla="*/ 548582 w 560049"/>
                    <a:gd name="connsiteY68" fmla="*/ 113288 h 303043"/>
                    <a:gd name="connsiteX69" fmla="*/ 548578 w 560049"/>
                    <a:gd name="connsiteY69" fmla="*/ 113289 h 303043"/>
                    <a:gd name="connsiteX70" fmla="*/ 548558 w 560049"/>
                    <a:gd name="connsiteY70" fmla="*/ 113296 h 303043"/>
                    <a:gd name="connsiteX71" fmla="*/ 548584 w 560049"/>
                    <a:gd name="connsiteY71" fmla="*/ 113292 h 303043"/>
                    <a:gd name="connsiteX72" fmla="*/ 548520 w 560049"/>
                    <a:gd name="connsiteY72" fmla="*/ 113314 h 303043"/>
                    <a:gd name="connsiteX73" fmla="*/ 548582 w 560049"/>
                    <a:gd name="connsiteY73" fmla="*/ 113303 h 303043"/>
                    <a:gd name="connsiteX74" fmla="*/ 545679 w 560049"/>
                    <a:gd name="connsiteY74" fmla="*/ 114323 h 303043"/>
                    <a:gd name="connsiteX75" fmla="*/ 548585 w 560049"/>
                    <a:gd name="connsiteY75" fmla="*/ 113811 h 303043"/>
                    <a:gd name="connsiteX76" fmla="*/ 0 w 560049"/>
                    <a:gd name="connsiteY76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45710 w 560049"/>
                    <a:gd name="connsiteY48" fmla="*/ 98155 h 303043"/>
                    <a:gd name="connsiteX49" fmla="*/ 463211 w 560049"/>
                    <a:gd name="connsiteY49" fmla="*/ 105302 h 303043"/>
                    <a:gd name="connsiteX50" fmla="*/ 462886 w 560049"/>
                    <a:gd name="connsiteY50" fmla="*/ 105441 h 303043"/>
                    <a:gd name="connsiteX51" fmla="*/ 465059 w 560049"/>
                    <a:gd name="connsiteY51" fmla="*/ 106363 h 303043"/>
                    <a:gd name="connsiteX52" fmla="*/ 472370 w 560049"/>
                    <a:gd name="connsiteY52" fmla="*/ 108501 h 303043"/>
                    <a:gd name="connsiteX53" fmla="*/ 475911 w 560049"/>
                    <a:gd name="connsiteY53" fmla="*/ 109261 h 303043"/>
                    <a:gd name="connsiteX54" fmla="*/ 475519 w 560049"/>
                    <a:gd name="connsiteY54" fmla="*/ 109422 h 303043"/>
                    <a:gd name="connsiteX55" fmla="*/ 484057 w 560049"/>
                    <a:gd name="connsiteY55" fmla="*/ 111919 h 303043"/>
                    <a:gd name="connsiteX56" fmla="*/ 502264 w 560049"/>
                    <a:gd name="connsiteY56" fmla="*/ 115094 h 303043"/>
                    <a:gd name="connsiteX57" fmla="*/ 513241 w 560049"/>
                    <a:gd name="connsiteY57" fmla="*/ 115595 h 303043"/>
                    <a:gd name="connsiteX58" fmla="*/ 515599 w 560049"/>
                    <a:gd name="connsiteY58" fmla="*/ 115595 h 303043"/>
                    <a:gd name="connsiteX59" fmla="*/ 515340 w 560049"/>
                    <a:gd name="connsiteY59" fmla="*/ 115690 h 303043"/>
                    <a:gd name="connsiteX60" fmla="*/ 519679 w 560049"/>
                    <a:gd name="connsiteY60" fmla="*/ 115888 h 303043"/>
                    <a:gd name="connsiteX61" fmla="*/ 535510 w 560049"/>
                    <a:gd name="connsiteY61" fmla="*/ 115094 h 303043"/>
                    <a:gd name="connsiteX62" fmla="*/ 548582 w 560049"/>
                    <a:gd name="connsiteY62" fmla="*/ 112781 h 303043"/>
                    <a:gd name="connsiteX63" fmla="*/ 545700 w 560049"/>
                    <a:gd name="connsiteY63" fmla="*/ 113796 h 303043"/>
                    <a:gd name="connsiteX64" fmla="*/ 548584 w 560049"/>
                    <a:gd name="connsiteY64" fmla="*/ 113287 h 303043"/>
                    <a:gd name="connsiteX65" fmla="*/ 548584 w 560049"/>
                    <a:gd name="connsiteY65" fmla="*/ 113287 h 303043"/>
                    <a:gd name="connsiteX66" fmla="*/ 548582 w 560049"/>
                    <a:gd name="connsiteY66" fmla="*/ 113288 h 303043"/>
                    <a:gd name="connsiteX67" fmla="*/ 548582 w 560049"/>
                    <a:gd name="connsiteY67" fmla="*/ 113288 h 303043"/>
                    <a:gd name="connsiteX68" fmla="*/ 548578 w 560049"/>
                    <a:gd name="connsiteY68" fmla="*/ 113289 h 303043"/>
                    <a:gd name="connsiteX69" fmla="*/ 548558 w 560049"/>
                    <a:gd name="connsiteY69" fmla="*/ 113296 h 303043"/>
                    <a:gd name="connsiteX70" fmla="*/ 548584 w 560049"/>
                    <a:gd name="connsiteY70" fmla="*/ 113292 h 303043"/>
                    <a:gd name="connsiteX71" fmla="*/ 548520 w 560049"/>
                    <a:gd name="connsiteY71" fmla="*/ 113314 h 303043"/>
                    <a:gd name="connsiteX72" fmla="*/ 548582 w 560049"/>
                    <a:gd name="connsiteY72" fmla="*/ 113303 h 303043"/>
                    <a:gd name="connsiteX73" fmla="*/ 545679 w 560049"/>
                    <a:gd name="connsiteY73" fmla="*/ 114323 h 303043"/>
                    <a:gd name="connsiteX74" fmla="*/ 548585 w 560049"/>
                    <a:gd name="connsiteY74" fmla="*/ 113811 h 303043"/>
                    <a:gd name="connsiteX75" fmla="*/ 0 w 560049"/>
                    <a:gd name="connsiteY75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63211 w 560049"/>
                    <a:gd name="connsiteY48" fmla="*/ 105302 h 303043"/>
                    <a:gd name="connsiteX49" fmla="*/ 462886 w 560049"/>
                    <a:gd name="connsiteY49" fmla="*/ 105441 h 303043"/>
                    <a:gd name="connsiteX50" fmla="*/ 465059 w 560049"/>
                    <a:gd name="connsiteY50" fmla="*/ 106363 h 303043"/>
                    <a:gd name="connsiteX51" fmla="*/ 472370 w 560049"/>
                    <a:gd name="connsiteY51" fmla="*/ 108501 h 303043"/>
                    <a:gd name="connsiteX52" fmla="*/ 475911 w 560049"/>
                    <a:gd name="connsiteY52" fmla="*/ 109261 h 303043"/>
                    <a:gd name="connsiteX53" fmla="*/ 475519 w 560049"/>
                    <a:gd name="connsiteY53" fmla="*/ 109422 h 303043"/>
                    <a:gd name="connsiteX54" fmla="*/ 484057 w 560049"/>
                    <a:gd name="connsiteY54" fmla="*/ 111919 h 303043"/>
                    <a:gd name="connsiteX55" fmla="*/ 502264 w 560049"/>
                    <a:gd name="connsiteY55" fmla="*/ 115094 h 303043"/>
                    <a:gd name="connsiteX56" fmla="*/ 513241 w 560049"/>
                    <a:gd name="connsiteY56" fmla="*/ 115595 h 303043"/>
                    <a:gd name="connsiteX57" fmla="*/ 515599 w 560049"/>
                    <a:gd name="connsiteY57" fmla="*/ 115595 h 303043"/>
                    <a:gd name="connsiteX58" fmla="*/ 515340 w 560049"/>
                    <a:gd name="connsiteY58" fmla="*/ 115690 h 303043"/>
                    <a:gd name="connsiteX59" fmla="*/ 519679 w 560049"/>
                    <a:gd name="connsiteY59" fmla="*/ 115888 h 303043"/>
                    <a:gd name="connsiteX60" fmla="*/ 535510 w 560049"/>
                    <a:gd name="connsiteY60" fmla="*/ 115094 h 303043"/>
                    <a:gd name="connsiteX61" fmla="*/ 548582 w 560049"/>
                    <a:gd name="connsiteY61" fmla="*/ 112781 h 303043"/>
                    <a:gd name="connsiteX62" fmla="*/ 545700 w 560049"/>
                    <a:gd name="connsiteY62" fmla="*/ 113796 h 303043"/>
                    <a:gd name="connsiteX63" fmla="*/ 548584 w 560049"/>
                    <a:gd name="connsiteY63" fmla="*/ 113287 h 303043"/>
                    <a:gd name="connsiteX64" fmla="*/ 548584 w 560049"/>
                    <a:gd name="connsiteY64" fmla="*/ 113287 h 303043"/>
                    <a:gd name="connsiteX65" fmla="*/ 548582 w 560049"/>
                    <a:gd name="connsiteY65" fmla="*/ 113288 h 303043"/>
                    <a:gd name="connsiteX66" fmla="*/ 548582 w 560049"/>
                    <a:gd name="connsiteY66" fmla="*/ 113288 h 303043"/>
                    <a:gd name="connsiteX67" fmla="*/ 548578 w 560049"/>
                    <a:gd name="connsiteY67" fmla="*/ 113289 h 303043"/>
                    <a:gd name="connsiteX68" fmla="*/ 548558 w 560049"/>
                    <a:gd name="connsiteY68" fmla="*/ 113296 h 303043"/>
                    <a:gd name="connsiteX69" fmla="*/ 548584 w 560049"/>
                    <a:gd name="connsiteY69" fmla="*/ 113292 h 303043"/>
                    <a:gd name="connsiteX70" fmla="*/ 548520 w 560049"/>
                    <a:gd name="connsiteY70" fmla="*/ 113314 h 303043"/>
                    <a:gd name="connsiteX71" fmla="*/ 548582 w 560049"/>
                    <a:gd name="connsiteY71" fmla="*/ 113303 h 303043"/>
                    <a:gd name="connsiteX72" fmla="*/ 545679 w 560049"/>
                    <a:gd name="connsiteY72" fmla="*/ 114323 h 303043"/>
                    <a:gd name="connsiteX73" fmla="*/ 548585 w 560049"/>
                    <a:gd name="connsiteY73" fmla="*/ 113811 h 303043"/>
                    <a:gd name="connsiteX74" fmla="*/ 0 w 560049"/>
                    <a:gd name="connsiteY74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63211 w 560049"/>
                    <a:gd name="connsiteY48" fmla="*/ 105302 h 303043"/>
                    <a:gd name="connsiteX49" fmla="*/ 462886 w 560049"/>
                    <a:gd name="connsiteY49" fmla="*/ 105441 h 303043"/>
                    <a:gd name="connsiteX50" fmla="*/ 465059 w 560049"/>
                    <a:gd name="connsiteY50" fmla="*/ 106363 h 303043"/>
                    <a:gd name="connsiteX51" fmla="*/ 475911 w 560049"/>
                    <a:gd name="connsiteY51" fmla="*/ 109261 h 303043"/>
                    <a:gd name="connsiteX52" fmla="*/ 475519 w 560049"/>
                    <a:gd name="connsiteY52" fmla="*/ 109422 h 303043"/>
                    <a:gd name="connsiteX53" fmla="*/ 484057 w 560049"/>
                    <a:gd name="connsiteY53" fmla="*/ 111919 h 303043"/>
                    <a:gd name="connsiteX54" fmla="*/ 502264 w 560049"/>
                    <a:gd name="connsiteY54" fmla="*/ 115094 h 303043"/>
                    <a:gd name="connsiteX55" fmla="*/ 513241 w 560049"/>
                    <a:gd name="connsiteY55" fmla="*/ 115595 h 303043"/>
                    <a:gd name="connsiteX56" fmla="*/ 515599 w 560049"/>
                    <a:gd name="connsiteY56" fmla="*/ 115595 h 303043"/>
                    <a:gd name="connsiteX57" fmla="*/ 515340 w 560049"/>
                    <a:gd name="connsiteY57" fmla="*/ 115690 h 303043"/>
                    <a:gd name="connsiteX58" fmla="*/ 519679 w 560049"/>
                    <a:gd name="connsiteY58" fmla="*/ 115888 h 303043"/>
                    <a:gd name="connsiteX59" fmla="*/ 535510 w 560049"/>
                    <a:gd name="connsiteY59" fmla="*/ 115094 h 303043"/>
                    <a:gd name="connsiteX60" fmla="*/ 548582 w 560049"/>
                    <a:gd name="connsiteY60" fmla="*/ 112781 h 303043"/>
                    <a:gd name="connsiteX61" fmla="*/ 545700 w 560049"/>
                    <a:gd name="connsiteY61" fmla="*/ 113796 h 303043"/>
                    <a:gd name="connsiteX62" fmla="*/ 548584 w 560049"/>
                    <a:gd name="connsiteY62" fmla="*/ 113287 h 303043"/>
                    <a:gd name="connsiteX63" fmla="*/ 548584 w 560049"/>
                    <a:gd name="connsiteY63" fmla="*/ 113287 h 303043"/>
                    <a:gd name="connsiteX64" fmla="*/ 548582 w 560049"/>
                    <a:gd name="connsiteY64" fmla="*/ 113288 h 303043"/>
                    <a:gd name="connsiteX65" fmla="*/ 548582 w 560049"/>
                    <a:gd name="connsiteY65" fmla="*/ 113288 h 303043"/>
                    <a:gd name="connsiteX66" fmla="*/ 548578 w 560049"/>
                    <a:gd name="connsiteY66" fmla="*/ 113289 h 303043"/>
                    <a:gd name="connsiteX67" fmla="*/ 548558 w 560049"/>
                    <a:gd name="connsiteY67" fmla="*/ 113296 h 303043"/>
                    <a:gd name="connsiteX68" fmla="*/ 548584 w 560049"/>
                    <a:gd name="connsiteY68" fmla="*/ 113292 h 303043"/>
                    <a:gd name="connsiteX69" fmla="*/ 548520 w 560049"/>
                    <a:gd name="connsiteY69" fmla="*/ 113314 h 303043"/>
                    <a:gd name="connsiteX70" fmla="*/ 548582 w 560049"/>
                    <a:gd name="connsiteY70" fmla="*/ 113303 h 303043"/>
                    <a:gd name="connsiteX71" fmla="*/ 545679 w 560049"/>
                    <a:gd name="connsiteY71" fmla="*/ 114323 h 303043"/>
                    <a:gd name="connsiteX72" fmla="*/ 548585 w 560049"/>
                    <a:gd name="connsiteY72" fmla="*/ 113811 h 303043"/>
                    <a:gd name="connsiteX73" fmla="*/ 0 w 560049"/>
                    <a:gd name="connsiteY73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63211 w 560049"/>
                    <a:gd name="connsiteY48" fmla="*/ 105302 h 303043"/>
                    <a:gd name="connsiteX49" fmla="*/ 462886 w 560049"/>
                    <a:gd name="connsiteY49" fmla="*/ 105441 h 303043"/>
                    <a:gd name="connsiteX50" fmla="*/ 475911 w 560049"/>
                    <a:gd name="connsiteY50" fmla="*/ 109261 h 303043"/>
                    <a:gd name="connsiteX51" fmla="*/ 475519 w 560049"/>
                    <a:gd name="connsiteY51" fmla="*/ 109422 h 303043"/>
                    <a:gd name="connsiteX52" fmla="*/ 484057 w 560049"/>
                    <a:gd name="connsiteY52" fmla="*/ 111919 h 303043"/>
                    <a:gd name="connsiteX53" fmla="*/ 502264 w 560049"/>
                    <a:gd name="connsiteY53" fmla="*/ 115094 h 303043"/>
                    <a:gd name="connsiteX54" fmla="*/ 513241 w 560049"/>
                    <a:gd name="connsiteY54" fmla="*/ 115595 h 303043"/>
                    <a:gd name="connsiteX55" fmla="*/ 515599 w 560049"/>
                    <a:gd name="connsiteY55" fmla="*/ 115595 h 303043"/>
                    <a:gd name="connsiteX56" fmla="*/ 515340 w 560049"/>
                    <a:gd name="connsiteY56" fmla="*/ 115690 h 303043"/>
                    <a:gd name="connsiteX57" fmla="*/ 519679 w 560049"/>
                    <a:gd name="connsiteY57" fmla="*/ 115888 h 303043"/>
                    <a:gd name="connsiteX58" fmla="*/ 535510 w 560049"/>
                    <a:gd name="connsiteY58" fmla="*/ 115094 h 303043"/>
                    <a:gd name="connsiteX59" fmla="*/ 548582 w 560049"/>
                    <a:gd name="connsiteY59" fmla="*/ 112781 h 303043"/>
                    <a:gd name="connsiteX60" fmla="*/ 545700 w 560049"/>
                    <a:gd name="connsiteY60" fmla="*/ 113796 h 303043"/>
                    <a:gd name="connsiteX61" fmla="*/ 548584 w 560049"/>
                    <a:gd name="connsiteY61" fmla="*/ 113287 h 303043"/>
                    <a:gd name="connsiteX62" fmla="*/ 548584 w 560049"/>
                    <a:gd name="connsiteY62" fmla="*/ 113287 h 303043"/>
                    <a:gd name="connsiteX63" fmla="*/ 548582 w 560049"/>
                    <a:gd name="connsiteY63" fmla="*/ 113288 h 303043"/>
                    <a:gd name="connsiteX64" fmla="*/ 548582 w 560049"/>
                    <a:gd name="connsiteY64" fmla="*/ 113288 h 303043"/>
                    <a:gd name="connsiteX65" fmla="*/ 548578 w 560049"/>
                    <a:gd name="connsiteY65" fmla="*/ 113289 h 303043"/>
                    <a:gd name="connsiteX66" fmla="*/ 548558 w 560049"/>
                    <a:gd name="connsiteY66" fmla="*/ 113296 h 303043"/>
                    <a:gd name="connsiteX67" fmla="*/ 548584 w 560049"/>
                    <a:gd name="connsiteY67" fmla="*/ 113292 h 303043"/>
                    <a:gd name="connsiteX68" fmla="*/ 548520 w 560049"/>
                    <a:gd name="connsiteY68" fmla="*/ 113314 h 303043"/>
                    <a:gd name="connsiteX69" fmla="*/ 548582 w 560049"/>
                    <a:gd name="connsiteY69" fmla="*/ 113303 h 303043"/>
                    <a:gd name="connsiteX70" fmla="*/ 545679 w 560049"/>
                    <a:gd name="connsiteY70" fmla="*/ 114323 h 303043"/>
                    <a:gd name="connsiteX71" fmla="*/ 548585 w 560049"/>
                    <a:gd name="connsiteY71" fmla="*/ 113811 h 303043"/>
                    <a:gd name="connsiteX72" fmla="*/ 0 w 560049"/>
                    <a:gd name="connsiteY72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63211 w 560049"/>
                    <a:gd name="connsiteY48" fmla="*/ 105302 h 303043"/>
                    <a:gd name="connsiteX49" fmla="*/ 475911 w 560049"/>
                    <a:gd name="connsiteY49" fmla="*/ 109261 h 303043"/>
                    <a:gd name="connsiteX50" fmla="*/ 475519 w 560049"/>
                    <a:gd name="connsiteY50" fmla="*/ 109422 h 303043"/>
                    <a:gd name="connsiteX51" fmla="*/ 484057 w 560049"/>
                    <a:gd name="connsiteY51" fmla="*/ 111919 h 303043"/>
                    <a:gd name="connsiteX52" fmla="*/ 502264 w 560049"/>
                    <a:gd name="connsiteY52" fmla="*/ 115094 h 303043"/>
                    <a:gd name="connsiteX53" fmla="*/ 513241 w 560049"/>
                    <a:gd name="connsiteY53" fmla="*/ 115595 h 303043"/>
                    <a:gd name="connsiteX54" fmla="*/ 515599 w 560049"/>
                    <a:gd name="connsiteY54" fmla="*/ 115595 h 303043"/>
                    <a:gd name="connsiteX55" fmla="*/ 515340 w 560049"/>
                    <a:gd name="connsiteY55" fmla="*/ 115690 h 303043"/>
                    <a:gd name="connsiteX56" fmla="*/ 519679 w 560049"/>
                    <a:gd name="connsiteY56" fmla="*/ 115888 h 303043"/>
                    <a:gd name="connsiteX57" fmla="*/ 535510 w 560049"/>
                    <a:gd name="connsiteY57" fmla="*/ 115094 h 303043"/>
                    <a:gd name="connsiteX58" fmla="*/ 548582 w 560049"/>
                    <a:gd name="connsiteY58" fmla="*/ 112781 h 303043"/>
                    <a:gd name="connsiteX59" fmla="*/ 545700 w 560049"/>
                    <a:gd name="connsiteY59" fmla="*/ 113796 h 303043"/>
                    <a:gd name="connsiteX60" fmla="*/ 548584 w 560049"/>
                    <a:gd name="connsiteY60" fmla="*/ 113287 h 303043"/>
                    <a:gd name="connsiteX61" fmla="*/ 548584 w 560049"/>
                    <a:gd name="connsiteY61" fmla="*/ 113287 h 303043"/>
                    <a:gd name="connsiteX62" fmla="*/ 548582 w 560049"/>
                    <a:gd name="connsiteY62" fmla="*/ 113288 h 303043"/>
                    <a:gd name="connsiteX63" fmla="*/ 548582 w 560049"/>
                    <a:gd name="connsiteY63" fmla="*/ 113288 h 303043"/>
                    <a:gd name="connsiteX64" fmla="*/ 548578 w 560049"/>
                    <a:gd name="connsiteY64" fmla="*/ 113289 h 303043"/>
                    <a:gd name="connsiteX65" fmla="*/ 548558 w 560049"/>
                    <a:gd name="connsiteY65" fmla="*/ 113296 h 303043"/>
                    <a:gd name="connsiteX66" fmla="*/ 548584 w 560049"/>
                    <a:gd name="connsiteY66" fmla="*/ 113292 h 303043"/>
                    <a:gd name="connsiteX67" fmla="*/ 548520 w 560049"/>
                    <a:gd name="connsiteY67" fmla="*/ 113314 h 303043"/>
                    <a:gd name="connsiteX68" fmla="*/ 548582 w 560049"/>
                    <a:gd name="connsiteY68" fmla="*/ 113303 h 303043"/>
                    <a:gd name="connsiteX69" fmla="*/ 545679 w 560049"/>
                    <a:gd name="connsiteY69" fmla="*/ 114323 h 303043"/>
                    <a:gd name="connsiteX70" fmla="*/ 548585 w 560049"/>
                    <a:gd name="connsiteY70" fmla="*/ 113811 h 303043"/>
                    <a:gd name="connsiteX71" fmla="*/ 0 w 560049"/>
                    <a:gd name="connsiteY71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75911 w 560049"/>
                    <a:gd name="connsiteY48" fmla="*/ 109261 h 303043"/>
                    <a:gd name="connsiteX49" fmla="*/ 475519 w 560049"/>
                    <a:gd name="connsiteY49" fmla="*/ 109422 h 303043"/>
                    <a:gd name="connsiteX50" fmla="*/ 484057 w 560049"/>
                    <a:gd name="connsiteY50" fmla="*/ 111919 h 303043"/>
                    <a:gd name="connsiteX51" fmla="*/ 502264 w 560049"/>
                    <a:gd name="connsiteY51" fmla="*/ 115094 h 303043"/>
                    <a:gd name="connsiteX52" fmla="*/ 513241 w 560049"/>
                    <a:gd name="connsiteY52" fmla="*/ 115595 h 303043"/>
                    <a:gd name="connsiteX53" fmla="*/ 515599 w 560049"/>
                    <a:gd name="connsiteY53" fmla="*/ 115595 h 303043"/>
                    <a:gd name="connsiteX54" fmla="*/ 515340 w 560049"/>
                    <a:gd name="connsiteY54" fmla="*/ 115690 h 303043"/>
                    <a:gd name="connsiteX55" fmla="*/ 519679 w 560049"/>
                    <a:gd name="connsiteY55" fmla="*/ 115888 h 303043"/>
                    <a:gd name="connsiteX56" fmla="*/ 535510 w 560049"/>
                    <a:gd name="connsiteY56" fmla="*/ 115094 h 303043"/>
                    <a:gd name="connsiteX57" fmla="*/ 548582 w 560049"/>
                    <a:gd name="connsiteY57" fmla="*/ 112781 h 303043"/>
                    <a:gd name="connsiteX58" fmla="*/ 545700 w 560049"/>
                    <a:gd name="connsiteY58" fmla="*/ 113796 h 303043"/>
                    <a:gd name="connsiteX59" fmla="*/ 548584 w 560049"/>
                    <a:gd name="connsiteY59" fmla="*/ 113287 h 303043"/>
                    <a:gd name="connsiteX60" fmla="*/ 548584 w 560049"/>
                    <a:gd name="connsiteY60" fmla="*/ 113287 h 303043"/>
                    <a:gd name="connsiteX61" fmla="*/ 548582 w 560049"/>
                    <a:gd name="connsiteY61" fmla="*/ 113288 h 303043"/>
                    <a:gd name="connsiteX62" fmla="*/ 548582 w 560049"/>
                    <a:gd name="connsiteY62" fmla="*/ 113288 h 303043"/>
                    <a:gd name="connsiteX63" fmla="*/ 548578 w 560049"/>
                    <a:gd name="connsiteY63" fmla="*/ 113289 h 303043"/>
                    <a:gd name="connsiteX64" fmla="*/ 548558 w 560049"/>
                    <a:gd name="connsiteY64" fmla="*/ 113296 h 303043"/>
                    <a:gd name="connsiteX65" fmla="*/ 548584 w 560049"/>
                    <a:gd name="connsiteY65" fmla="*/ 113292 h 303043"/>
                    <a:gd name="connsiteX66" fmla="*/ 548520 w 560049"/>
                    <a:gd name="connsiteY66" fmla="*/ 113314 h 303043"/>
                    <a:gd name="connsiteX67" fmla="*/ 548582 w 560049"/>
                    <a:gd name="connsiteY67" fmla="*/ 113303 h 303043"/>
                    <a:gd name="connsiteX68" fmla="*/ 545679 w 560049"/>
                    <a:gd name="connsiteY68" fmla="*/ 114323 h 303043"/>
                    <a:gd name="connsiteX69" fmla="*/ 548585 w 560049"/>
                    <a:gd name="connsiteY69" fmla="*/ 113811 h 303043"/>
                    <a:gd name="connsiteX70" fmla="*/ 0 w 560049"/>
                    <a:gd name="connsiteY70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75911 w 560049"/>
                    <a:gd name="connsiteY48" fmla="*/ 109261 h 303043"/>
                    <a:gd name="connsiteX49" fmla="*/ 475519 w 560049"/>
                    <a:gd name="connsiteY49" fmla="*/ 109422 h 303043"/>
                    <a:gd name="connsiteX50" fmla="*/ 502264 w 560049"/>
                    <a:gd name="connsiteY50" fmla="*/ 115094 h 303043"/>
                    <a:gd name="connsiteX51" fmla="*/ 513241 w 560049"/>
                    <a:gd name="connsiteY51" fmla="*/ 115595 h 303043"/>
                    <a:gd name="connsiteX52" fmla="*/ 515599 w 560049"/>
                    <a:gd name="connsiteY52" fmla="*/ 115595 h 303043"/>
                    <a:gd name="connsiteX53" fmla="*/ 515340 w 560049"/>
                    <a:gd name="connsiteY53" fmla="*/ 115690 h 303043"/>
                    <a:gd name="connsiteX54" fmla="*/ 519679 w 560049"/>
                    <a:gd name="connsiteY54" fmla="*/ 115888 h 303043"/>
                    <a:gd name="connsiteX55" fmla="*/ 535510 w 560049"/>
                    <a:gd name="connsiteY55" fmla="*/ 115094 h 303043"/>
                    <a:gd name="connsiteX56" fmla="*/ 548582 w 560049"/>
                    <a:gd name="connsiteY56" fmla="*/ 112781 h 303043"/>
                    <a:gd name="connsiteX57" fmla="*/ 545700 w 560049"/>
                    <a:gd name="connsiteY57" fmla="*/ 113796 h 303043"/>
                    <a:gd name="connsiteX58" fmla="*/ 548584 w 560049"/>
                    <a:gd name="connsiteY58" fmla="*/ 113287 h 303043"/>
                    <a:gd name="connsiteX59" fmla="*/ 548584 w 560049"/>
                    <a:gd name="connsiteY59" fmla="*/ 113287 h 303043"/>
                    <a:gd name="connsiteX60" fmla="*/ 548582 w 560049"/>
                    <a:gd name="connsiteY60" fmla="*/ 113288 h 303043"/>
                    <a:gd name="connsiteX61" fmla="*/ 548582 w 560049"/>
                    <a:gd name="connsiteY61" fmla="*/ 113288 h 303043"/>
                    <a:gd name="connsiteX62" fmla="*/ 548578 w 560049"/>
                    <a:gd name="connsiteY62" fmla="*/ 113289 h 303043"/>
                    <a:gd name="connsiteX63" fmla="*/ 548558 w 560049"/>
                    <a:gd name="connsiteY63" fmla="*/ 113296 h 303043"/>
                    <a:gd name="connsiteX64" fmla="*/ 548584 w 560049"/>
                    <a:gd name="connsiteY64" fmla="*/ 113292 h 303043"/>
                    <a:gd name="connsiteX65" fmla="*/ 548520 w 560049"/>
                    <a:gd name="connsiteY65" fmla="*/ 113314 h 303043"/>
                    <a:gd name="connsiteX66" fmla="*/ 548582 w 560049"/>
                    <a:gd name="connsiteY66" fmla="*/ 113303 h 303043"/>
                    <a:gd name="connsiteX67" fmla="*/ 545679 w 560049"/>
                    <a:gd name="connsiteY67" fmla="*/ 114323 h 303043"/>
                    <a:gd name="connsiteX68" fmla="*/ 548585 w 560049"/>
                    <a:gd name="connsiteY68" fmla="*/ 113811 h 303043"/>
                    <a:gd name="connsiteX69" fmla="*/ 0 w 560049"/>
                    <a:gd name="connsiteY69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475911 w 560049"/>
                    <a:gd name="connsiteY48" fmla="*/ 109261 h 303043"/>
                    <a:gd name="connsiteX49" fmla="*/ 502264 w 560049"/>
                    <a:gd name="connsiteY49" fmla="*/ 115094 h 303043"/>
                    <a:gd name="connsiteX50" fmla="*/ 513241 w 560049"/>
                    <a:gd name="connsiteY50" fmla="*/ 115595 h 303043"/>
                    <a:gd name="connsiteX51" fmla="*/ 515599 w 560049"/>
                    <a:gd name="connsiteY51" fmla="*/ 115595 h 303043"/>
                    <a:gd name="connsiteX52" fmla="*/ 515340 w 560049"/>
                    <a:gd name="connsiteY52" fmla="*/ 115690 h 303043"/>
                    <a:gd name="connsiteX53" fmla="*/ 519679 w 560049"/>
                    <a:gd name="connsiteY53" fmla="*/ 115888 h 303043"/>
                    <a:gd name="connsiteX54" fmla="*/ 535510 w 560049"/>
                    <a:gd name="connsiteY54" fmla="*/ 115094 h 303043"/>
                    <a:gd name="connsiteX55" fmla="*/ 548582 w 560049"/>
                    <a:gd name="connsiteY55" fmla="*/ 112781 h 303043"/>
                    <a:gd name="connsiteX56" fmla="*/ 545700 w 560049"/>
                    <a:gd name="connsiteY56" fmla="*/ 113796 h 303043"/>
                    <a:gd name="connsiteX57" fmla="*/ 548584 w 560049"/>
                    <a:gd name="connsiteY57" fmla="*/ 113287 h 303043"/>
                    <a:gd name="connsiteX58" fmla="*/ 548584 w 560049"/>
                    <a:gd name="connsiteY58" fmla="*/ 113287 h 303043"/>
                    <a:gd name="connsiteX59" fmla="*/ 548582 w 560049"/>
                    <a:gd name="connsiteY59" fmla="*/ 113288 h 303043"/>
                    <a:gd name="connsiteX60" fmla="*/ 548582 w 560049"/>
                    <a:gd name="connsiteY60" fmla="*/ 113288 h 303043"/>
                    <a:gd name="connsiteX61" fmla="*/ 548578 w 560049"/>
                    <a:gd name="connsiteY61" fmla="*/ 113289 h 303043"/>
                    <a:gd name="connsiteX62" fmla="*/ 548558 w 560049"/>
                    <a:gd name="connsiteY62" fmla="*/ 113296 h 303043"/>
                    <a:gd name="connsiteX63" fmla="*/ 548584 w 560049"/>
                    <a:gd name="connsiteY63" fmla="*/ 113292 h 303043"/>
                    <a:gd name="connsiteX64" fmla="*/ 548520 w 560049"/>
                    <a:gd name="connsiteY64" fmla="*/ 113314 h 303043"/>
                    <a:gd name="connsiteX65" fmla="*/ 548582 w 560049"/>
                    <a:gd name="connsiteY65" fmla="*/ 113303 h 303043"/>
                    <a:gd name="connsiteX66" fmla="*/ 545679 w 560049"/>
                    <a:gd name="connsiteY66" fmla="*/ 114323 h 303043"/>
                    <a:gd name="connsiteX67" fmla="*/ 548585 w 560049"/>
                    <a:gd name="connsiteY67" fmla="*/ 113811 h 303043"/>
                    <a:gd name="connsiteX68" fmla="*/ 0 w 560049"/>
                    <a:gd name="connsiteY68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02264 w 560049"/>
                    <a:gd name="connsiteY48" fmla="*/ 115094 h 303043"/>
                    <a:gd name="connsiteX49" fmla="*/ 513241 w 560049"/>
                    <a:gd name="connsiteY49" fmla="*/ 115595 h 303043"/>
                    <a:gd name="connsiteX50" fmla="*/ 515599 w 560049"/>
                    <a:gd name="connsiteY50" fmla="*/ 115595 h 303043"/>
                    <a:gd name="connsiteX51" fmla="*/ 515340 w 560049"/>
                    <a:gd name="connsiteY51" fmla="*/ 115690 h 303043"/>
                    <a:gd name="connsiteX52" fmla="*/ 519679 w 560049"/>
                    <a:gd name="connsiteY52" fmla="*/ 115888 h 303043"/>
                    <a:gd name="connsiteX53" fmla="*/ 535510 w 560049"/>
                    <a:gd name="connsiteY53" fmla="*/ 115094 h 303043"/>
                    <a:gd name="connsiteX54" fmla="*/ 548582 w 560049"/>
                    <a:gd name="connsiteY54" fmla="*/ 112781 h 303043"/>
                    <a:gd name="connsiteX55" fmla="*/ 545700 w 560049"/>
                    <a:gd name="connsiteY55" fmla="*/ 113796 h 303043"/>
                    <a:gd name="connsiteX56" fmla="*/ 548584 w 560049"/>
                    <a:gd name="connsiteY56" fmla="*/ 113287 h 303043"/>
                    <a:gd name="connsiteX57" fmla="*/ 548584 w 560049"/>
                    <a:gd name="connsiteY57" fmla="*/ 113287 h 303043"/>
                    <a:gd name="connsiteX58" fmla="*/ 548582 w 560049"/>
                    <a:gd name="connsiteY58" fmla="*/ 113288 h 303043"/>
                    <a:gd name="connsiteX59" fmla="*/ 548582 w 560049"/>
                    <a:gd name="connsiteY59" fmla="*/ 113288 h 303043"/>
                    <a:gd name="connsiteX60" fmla="*/ 548578 w 560049"/>
                    <a:gd name="connsiteY60" fmla="*/ 113289 h 303043"/>
                    <a:gd name="connsiteX61" fmla="*/ 548558 w 560049"/>
                    <a:gd name="connsiteY61" fmla="*/ 113296 h 303043"/>
                    <a:gd name="connsiteX62" fmla="*/ 548584 w 560049"/>
                    <a:gd name="connsiteY62" fmla="*/ 113292 h 303043"/>
                    <a:gd name="connsiteX63" fmla="*/ 548520 w 560049"/>
                    <a:gd name="connsiteY63" fmla="*/ 113314 h 303043"/>
                    <a:gd name="connsiteX64" fmla="*/ 548582 w 560049"/>
                    <a:gd name="connsiteY64" fmla="*/ 113303 h 303043"/>
                    <a:gd name="connsiteX65" fmla="*/ 545679 w 560049"/>
                    <a:gd name="connsiteY65" fmla="*/ 114323 h 303043"/>
                    <a:gd name="connsiteX66" fmla="*/ 548585 w 560049"/>
                    <a:gd name="connsiteY66" fmla="*/ 113811 h 303043"/>
                    <a:gd name="connsiteX67" fmla="*/ 0 w 560049"/>
                    <a:gd name="connsiteY67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02264 w 560049"/>
                    <a:gd name="connsiteY48" fmla="*/ 115094 h 303043"/>
                    <a:gd name="connsiteX49" fmla="*/ 515599 w 560049"/>
                    <a:gd name="connsiteY49" fmla="*/ 115595 h 303043"/>
                    <a:gd name="connsiteX50" fmla="*/ 515340 w 560049"/>
                    <a:gd name="connsiteY50" fmla="*/ 115690 h 303043"/>
                    <a:gd name="connsiteX51" fmla="*/ 519679 w 560049"/>
                    <a:gd name="connsiteY51" fmla="*/ 115888 h 303043"/>
                    <a:gd name="connsiteX52" fmla="*/ 535510 w 560049"/>
                    <a:gd name="connsiteY52" fmla="*/ 115094 h 303043"/>
                    <a:gd name="connsiteX53" fmla="*/ 548582 w 560049"/>
                    <a:gd name="connsiteY53" fmla="*/ 112781 h 303043"/>
                    <a:gd name="connsiteX54" fmla="*/ 545700 w 560049"/>
                    <a:gd name="connsiteY54" fmla="*/ 113796 h 303043"/>
                    <a:gd name="connsiteX55" fmla="*/ 548584 w 560049"/>
                    <a:gd name="connsiteY55" fmla="*/ 113287 h 303043"/>
                    <a:gd name="connsiteX56" fmla="*/ 548584 w 560049"/>
                    <a:gd name="connsiteY56" fmla="*/ 113287 h 303043"/>
                    <a:gd name="connsiteX57" fmla="*/ 548582 w 560049"/>
                    <a:gd name="connsiteY57" fmla="*/ 113288 h 303043"/>
                    <a:gd name="connsiteX58" fmla="*/ 548582 w 560049"/>
                    <a:gd name="connsiteY58" fmla="*/ 113288 h 303043"/>
                    <a:gd name="connsiteX59" fmla="*/ 548578 w 560049"/>
                    <a:gd name="connsiteY59" fmla="*/ 113289 h 303043"/>
                    <a:gd name="connsiteX60" fmla="*/ 548558 w 560049"/>
                    <a:gd name="connsiteY60" fmla="*/ 113296 h 303043"/>
                    <a:gd name="connsiteX61" fmla="*/ 548584 w 560049"/>
                    <a:gd name="connsiteY61" fmla="*/ 113292 h 303043"/>
                    <a:gd name="connsiteX62" fmla="*/ 548520 w 560049"/>
                    <a:gd name="connsiteY62" fmla="*/ 113314 h 303043"/>
                    <a:gd name="connsiteX63" fmla="*/ 548582 w 560049"/>
                    <a:gd name="connsiteY63" fmla="*/ 113303 h 303043"/>
                    <a:gd name="connsiteX64" fmla="*/ 545679 w 560049"/>
                    <a:gd name="connsiteY64" fmla="*/ 114323 h 303043"/>
                    <a:gd name="connsiteX65" fmla="*/ 548585 w 560049"/>
                    <a:gd name="connsiteY65" fmla="*/ 113811 h 303043"/>
                    <a:gd name="connsiteX66" fmla="*/ 0 w 560049"/>
                    <a:gd name="connsiteY66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02264 w 560049"/>
                    <a:gd name="connsiteY48" fmla="*/ 115094 h 303043"/>
                    <a:gd name="connsiteX49" fmla="*/ 515599 w 560049"/>
                    <a:gd name="connsiteY49" fmla="*/ 115595 h 303043"/>
                    <a:gd name="connsiteX50" fmla="*/ 519679 w 560049"/>
                    <a:gd name="connsiteY50" fmla="*/ 115888 h 303043"/>
                    <a:gd name="connsiteX51" fmla="*/ 535510 w 560049"/>
                    <a:gd name="connsiteY51" fmla="*/ 115094 h 303043"/>
                    <a:gd name="connsiteX52" fmla="*/ 548582 w 560049"/>
                    <a:gd name="connsiteY52" fmla="*/ 112781 h 303043"/>
                    <a:gd name="connsiteX53" fmla="*/ 545700 w 560049"/>
                    <a:gd name="connsiteY53" fmla="*/ 113796 h 303043"/>
                    <a:gd name="connsiteX54" fmla="*/ 548584 w 560049"/>
                    <a:gd name="connsiteY54" fmla="*/ 113287 h 303043"/>
                    <a:gd name="connsiteX55" fmla="*/ 548584 w 560049"/>
                    <a:gd name="connsiteY55" fmla="*/ 113287 h 303043"/>
                    <a:gd name="connsiteX56" fmla="*/ 548582 w 560049"/>
                    <a:gd name="connsiteY56" fmla="*/ 113288 h 303043"/>
                    <a:gd name="connsiteX57" fmla="*/ 548582 w 560049"/>
                    <a:gd name="connsiteY57" fmla="*/ 113288 h 303043"/>
                    <a:gd name="connsiteX58" fmla="*/ 548578 w 560049"/>
                    <a:gd name="connsiteY58" fmla="*/ 113289 h 303043"/>
                    <a:gd name="connsiteX59" fmla="*/ 548558 w 560049"/>
                    <a:gd name="connsiteY59" fmla="*/ 113296 h 303043"/>
                    <a:gd name="connsiteX60" fmla="*/ 548584 w 560049"/>
                    <a:gd name="connsiteY60" fmla="*/ 113292 h 303043"/>
                    <a:gd name="connsiteX61" fmla="*/ 548520 w 560049"/>
                    <a:gd name="connsiteY61" fmla="*/ 113314 h 303043"/>
                    <a:gd name="connsiteX62" fmla="*/ 548582 w 560049"/>
                    <a:gd name="connsiteY62" fmla="*/ 113303 h 303043"/>
                    <a:gd name="connsiteX63" fmla="*/ 545679 w 560049"/>
                    <a:gd name="connsiteY63" fmla="*/ 114323 h 303043"/>
                    <a:gd name="connsiteX64" fmla="*/ 548585 w 560049"/>
                    <a:gd name="connsiteY64" fmla="*/ 113811 h 303043"/>
                    <a:gd name="connsiteX65" fmla="*/ 0 w 560049"/>
                    <a:gd name="connsiteY65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15599 w 560049"/>
                    <a:gd name="connsiteY48" fmla="*/ 115595 h 303043"/>
                    <a:gd name="connsiteX49" fmla="*/ 519679 w 560049"/>
                    <a:gd name="connsiteY49" fmla="*/ 115888 h 303043"/>
                    <a:gd name="connsiteX50" fmla="*/ 535510 w 560049"/>
                    <a:gd name="connsiteY50" fmla="*/ 115094 h 303043"/>
                    <a:gd name="connsiteX51" fmla="*/ 548582 w 560049"/>
                    <a:gd name="connsiteY51" fmla="*/ 112781 h 303043"/>
                    <a:gd name="connsiteX52" fmla="*/ 545700 w 560049"/>
                    <a:gd name="connsiteY52" fmla="*/ 113796 h 303043"/>
                    <a:gd name="connsiteX53" fmla="*/ 548584 w 560049"/>
                    <a:gd name="connsiteY53" fmla="*/ 113287 h 303043"/>
                    <a:gd name="connsiteX54" fmla="*/ 548584 w 560049"/>
                    <a:gd name="connsiteY54" fmla="*/ 113287 h 303043"/>
                    <a:gd name="connsiteX55" fmla="*/ 548582 w 560049"/>
                    <a:gd name="connsiteY55" fmla="*/ 113288 h 303043"/>
                    <a:gd name="connsiteX56" fmla="*/ 548582 w 560049"/>
                    <a:gd name="connsiteY56" fmla="*/ 113288 h 303043"/>
                    <a:gd name="connsiteX57" fmla="*/ 548578 w 560049"/>
                    <a:gd name="connsiteY57" fmla="*/ 113289 h 303043"/>
                    <a:gd name="connsiteX58" fmla="*/ 548558 w 560049"/>
                    <a:gd name="connsiteY58" fmla="*/ 113296 h 303043"/>
                    <a:gd name="connsiteX59" fmla="*/ 548584 w 560049"/>
                    <a:gd name="connsiteY59" fmla="*/ 113292 h 303043"/>
                    <a:gd name="connsiteX60" fmla="*/ 548520 w 560049"/>
                    <a:gd name="connsiteY60" fmla="*/ 113314 h 303043"/>
                    <a:gd name="connsiteX61" fmla="*/ 548582 w 560049"/>
                    <a:gd name="connsiteY61" fmla="*/ 113303 h 303043"/>
                    <a:gd name="connsiteX62" fmla="*/ 545679 w 560049"/>
                    <a:gd name="connsiteY62" fmla="*/ 114323 h 303043"/>
                    <a:gd name="connsiteX63" fmla="*/ 548585 w 560049"/>
                    <a:gd name="connsiteY63" fmla="*/ 113811 h 303043"/>
                    <a:gd name="connsiteX64" fmla="*/ 0 w 560049"/>
                    <a:gd name="connsiteY64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15599 w 560049"/>
                    <a:gd name="connsiteY48" fmla="*/ 115595 h 303043"/>
                    <a:gd name="connsiteX49" fmla="*/ 535510 w 560049"/>
                    <a:gd name="connsiteY49" fmla="*/ 115094 h 303043"/>
                    <a:gd name="connsiteX50" fmla="*/ 548582 w 560049"/>
                    <a:gd name="connsiteY50" fmla="*/ 112781 h 303043"/>
                    <a:gd name="connsiteX51" fmla="*/ 545700 w 560049"/>
                    <a:gd name="connsiteY51" fmla="*/ 113796 h 303043"/>
                    <a:gd name="connsiteX52" fmla="*/ 548584 w 560049"/>
                    <a:gd name="connsiteY52" fmla="*/ 113287 h 303043"/>
                    <a:gd name="connsiteX53" fmla="*/ 548584 w 560049"/>
                    <a:gd name="connsiteY53" fmla="*/ 113287 h 303043"/>
                    <a:gd name="connsiteX54" fmla="*/ 548582 w 560049"/>
                    <a:gd name="connsiteY54" fmla="*/ 113288 h 303043"/>
                    <a:gd name="connsiteX55" fmla="*/ 548582 w 560049"/>
                    <a:gd name="connsiteY55" fmla="*/ 113288 h 303043"/>
                    <a:gd name="connsiteX56" fmla="*/ 548578 w 560049"/>
                    <a:gd name="connsiteY56" fmla="*/ 113289 h 303043"/>
                    <a:gd name="connsiteX57" fmla="*/ 548558 w 560049"/>
                    <a:gd name="connsiteY57" fmla="*/ 113296 h 303043"/>
                    <a:gd name="connsiteX58" fmla="*/ 548584 w 560049"/>
                    <a:gd name="connsiteY58" fmla="*/ 113292 h 303043"/>
                    <a:gd name="connsiteX59" fmla="*/ 548520 w 560049"/>
                    <a:gd name="connsiteY59" fmla="*/ 113314 h 303043"/>
                    <a:gd name="connsiteX60" fmla="*/ 548582 w 560049"/>
                    <a:gd name="connsiteY60" fmla="*/ 113303 h 303043"/>
                    <a:gd name="connsiteX61" fmla="*/ 545679 w 560049"/>
                    <a:gd name="connsiteY61" fmla="*/ 114323 h 303043"/>
                    <a:gd name="connsiteX62" fmla="*/ 548585 w 560049"/>
                    <a:gd name="connsiteY62" fmla="*/ 113811 h 303043"/>
                    <a:gd name="connsiteX63" fmla="*/ 0 w 560049"/>
                    <a:gd name="connsiteY63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35510 w 560049"/>
                    <a:gd name="connsiteY48" fmla="*/ 115094 h 303043"/>
                    <a:gd name="connsiteX49" fmla="*/ 548582 w 560049"/>
                    <a:gd name="connsiteY49" fmla="*/ 112781 h 303043"/>
                    <a:gd name="connsiteX50" fmla="*/ 545700 w 560049"/>
                    <a:gd name="connsiteY50" fmla="*/ 113796 h 303043"/>
                    <a:gd name="connsiteX51" fmla="*/ 548584 w 560049"/>
                    <a:gd name="connsiteY51" fmla="*/ 113287 h 303043"/>
                    <a:gd name="connsiteX52" fmla="*/ 548584 w 560049"/>
                    <a:gd name="connsiteY52" fmla="*/ 113287 h 303043"/>
                    <a:gd name="connsiteX53" fmla="*/ 548582 w 560049"/>
                    <a:gd name="connsiteY53" fmla="*/ 113288 h 303043"/>
                    <a:gd name="connsiteX54" fmla="*/ 548582 w 560049"/>
                    <a:gd name="connsiteY54" fmla="*/ 113288 h 303043"/>
                    <a:gd name="connsiteX55" fmla="*/ 548578 w 560049"/>
                    <a:gd name="connsiteY55" fmla="*/ 113289 h 303043"/>
                    <a:gd name="connsiteX56" fmla="*/ 548558 w 560049"/>
                    <a:gd name="connsiteY56" fmla="*/ 113296 h 303043"/>
                    <a:gd name="connsiteX57" fmla="*/ 548584 w 560049"/>
                    <a:gd name="connsiteY57" fmla="*/ 113292 h 303043"/>
                    <a:gd name="connsiteX58" fmla="*/ 548520 w 560049"/>
                    <a:gd name="connsiteY58" fmla="*/ 113314 h 303043"/>
                    <a:gd name="connsiteX59" fmla="*/ 548582 w 560049"/>
                    <a:gd name="connsiteY59" fmla="*/ 113303 h 303043"/>
                    <a:gd name="connsiteX60" fmla="*/ 545679 w 560049"/>
                    <a:gd name="connsiteY60" fmla="*/ 114323 h 303043"/>
                    <a:gd name="connsiteX61" fmla="*/ 548585 w 560049"/>
                    <a:gd name="connsiteY61" fmla="*/ 113811 h 303043"/>
                    <a:gd name="connsiteX62" fmla="*/ 0 w 560049"/>
                    <a:gd name="connsiteY62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548584 w 560049"/>
                    <a:gd name="connsiteY51" fmla="*/ 113287 h 303043"/>
                    <a:gd name="connsiteX52" fmla="*/ 548582 w 560049"/>
                    <a:gd name="connsiteY52" fmla="*/ 113288 h 303043"/>
                    <a:gd name="connsiteX53" fmla="*/ 548582 w 560049"/>
                    <a:gd name="connsiteY53" fmla="*/ 113288 h 303043"/>
                    <a:gd name="connsiteX54" fmla="*/ 548578 w 560049"/>
                    <a:gd name="connsiteY54" fmla="*/ 113289 h 303043"/>
                    <a:gd name="connsiteX55" fmla="*/ 548558 w 560049"/>
                    <a:gd name="connsiteY55" fmla="*/ 113296 h 303043"/>
                    <a:gd name="connsiteX56" fmla="*/ 548584 w 560049"/>
                    <a:gd name="connsiteY56" fmla="*/ 113292 h 303043"/>
                    <a:gd name="connsiteX57" fmla="*/ 548520 w 560049"/>
                    <a:gd name="connsiteY57" fmla="*/ 113314 h 303043"/>
                    <a:gd name="connsiteX58" fmla="*/ 548582 w 560049"/>
                    <a:gd name="connsiteY58" fmla="*/ 113303 h 303043"/>
                    <a:gd name="connsiteX59" fmla="*/ 545679 w 560049"/>
                    <a:gd name="connsiteY59" fmla="*/ 114323 h 303043"/>
                    <a:gd name="connsiteX60" fmla="*/ 548585 w 560049"/>
                    <a:gd name="connsiteY60" fmla="*/ 113811 h 303043"/>
                    <a:gd name="connsiteX61" fmla="*/ 0 w 560049"/>
                    <a:gd name="connsiteY61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548584 w 560049"/>
                    <a:gd name="connsiteY51" fmla="*/ 113287 h 303043"/>
                    <a:gd name="connsiteX52" fmla="*/ 548582 w 560049"/>
                    <a:gd name="connsiteY52" fmla="*/ 113288 h 303043"/>
                    <a:gd name="connsiteX53" fmla="*/ 548582 w 560049"/>
                    <a:gd name="connsiteY53" fmla="*/ 113288 h 303043"/>
                    <a:gd name="connsiteX54" fmla="*/ 548578 w 560049"/>
                    <a:gd name="connsiteY54" fmla="*/ 113289 h 303043"/>
                    <a:gd name="connsiteX55" fmla="*/ 548558 w 560049"/>
                    <a:gd name="connsiteY55" fmla="*/ 113296 h 303043"/>
                    <a:gd name="connsiteX56" fmla="*/ 548584 w 560049"/>
                    <a:gd name="connsiteY56" fmla="*/ 113292 h 303043"/>
                    <a:gd name="connsiteX57" fmla="*/ 548520 w 560049"/>
                    <a:gd name="connsiteY57" fmla="*/ 113314 h 303043"/>
                    <a:gd name="connsiteX58" fmla="*/ 548582 w 560049"/>
                    <a:gd name="connsiteY58" fmla="*/ 113303 h 303043"/>
                    <a:gd name="connsiteX59" fmla="*/ 545679 w 560049"/>
                    <a:gd name="connsiteY59" fmla="*/ 114323 h 303043"/>
                    <a:gd name="connsiteX60" fmla="*/ 0 w 560049"/>
                    <a:gd name="connsiteY60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548584 w 560049"/>
                    <a:gd name="connsiteY51" fmla="*/ 113287 h 303043"/>
                    <a:gd name="connsiteX52" fmla="*/ 548582 w 560049"/>
                    <a:gd name="connsiteY52" fmla="*/ 113288 h 303043"/>
                    <a:gd name="connsiteX53" fmla="*/ 548582 w 560049"/>
                    <a:gd name="connsiteY53" fmla="*/ 113288 h 303043"/>
                    <a:gd name="connsiteX54" fmla="*/ 548578 w 560049"/>
                    <a:gd name="connsiteY54" fmla="*/ 113289 h 303043"/>
                    <a:gd name="connsiteX55" fmla="*/ 548558 w 560049"/>
                    <a:gd name="connsiteY55" fmla="*/ 113296 h 303043"/>
                    <a:gd name="connsiteX56" fmla="*/ 548584 w 560049"/>
                    <a:gd name="connsiteY56" fmla="*/ 113292 h 303043"/>
                    <a:gd name="connsiteX57" fmla="*/ 548520 w 560049"/>
                    <a:gd name="connsiteY57" fmla="*/ 113314 h 303043"/>
                    <a:gd name="connsiteX58" fmla="*/ 548582 w 560049"/>
                    <a:gd name="connsiteY58" fmla="*/ 113303 h 303043"/>
                    <a:gd name="connsiteX59" fmla="*/ 0 w 560049"/>
                    <a:gd name="connsiteY59" fmla="*/ 303043 h 303043"/>
                    <a:gd name="connsiteX0" fmla="*/ 560049 w 560049"/>
                    <a:gd name="connsiteY0" fmla="*/ 109796 h 304449"/>
                    <a:gd name="connsiteX1" fmla="*/ 548967 w 560049"/>
                    <a:gd name="connsiteY1" fmla="*/ 113744 h 304449"/>
                    <a:gd name="connsiteX2" fmla="*/ 548585 w 560049"/>
                    <a:gd name="connsiteY2" fmla="*/ 113811 h 304449"/>
                    <a:gd name="connsiteX3" fmla="*/ 560049 w 560049"/>
                    <a:gd name="connsiteY3" fmla="*/ 109796 h 304449"/>
                    <a:gd name="connsiteX4" fmla="*/ 548584 w 560049"/>
                    <a:gd name="connsiteY4" fmla="*/ 113287 h 304449"/>
                    <a:gd name="connsiteX5" fmla="*/ 559233 w 560049"/>
                    <a:gd name="connsiteY5" fmla="*/ 109553 h 304449"/>
                    <a:gd name="connsiteX6" fmla="*/ 560049 w 560049"/>
                    <a:gd name="connsiteY6" fmla="*/ 109266 h 304449"/>
                    <a:gd name="connsiteX7" fmla="*/ 558213 w 560049"/>
                    <a:gd name="connsiteY7" fmla="*/ 109922 h 304449"/>
                    <a:gd name="connsiteX8" fmla="*/ 548967 w 560049"/>
                    <a:gd name="connsiteY8" fmla="*/ 113235 h 304449"/>
                    <a:gd name="connsiteX9" fmla="*/ 548582 w 560049"/>
                    <a:gd name="connsiteY9" fmla="*/ 113303 h 304449"/>
                    <a:gd name="connsiteX10" fmla="*/ 548645 w 560049"/>
                    <a:gd name="connsiteY10" fmla="*/ 113281 h 304449"/>
                    <a:gd name="connsiteX11" fmla="*/ 548584 w 560049"/>
                    <a:gd name="connsiteY11" fmla="*/ 113292 h 304449"/>
                    <a:gd name="connsiteX12" fmla="*/ 548613 w 560049"/>
                    <a:gd name="connsiteY12" fmla="*/ 113282 h 304449"/>
                    <a:gd name="connsiteX13" fmla="*/ 548612 w 560049"/>
                    <a:gd name="connsiteY13" fmla="*/ 113282 h 304449"/>
                    <a:gd name="connsiteX14" fmla="*/ 548584 w 560049"/>
                    <a:gd name="connsiteY14" fmla="*/ 113287 h 304449"/>
                    <a:gd name="connsiteX15" fmla="*/ 548582 w 560049"/>
                    <a:gd name="connsiteY15" fmla="*/ 112781 h 304449"/>
                    <a:gd name="connsiteX16" fmla="*/ 548967 w 560049"/>
                    <a:gd name="connsiteY16" fmla="*/ 112713 h 304449"/>
                    <a:gd name="connsiteX17" fmla="*/ 548582 w 560049"/>
                    <a:gd name="connsiteY17" fmla="*/ 112781 h 304449"/>
                    <a:gd name="connsiteX18" fmla="*/ 0 w 560049"/>
                    <a:gd name="connsiteY18" fmla="*/ 303043 h 304449"/>
                    <a:gd name="connsiteX19" fmla="*/ 340546 w 560049"/>
                    <a:gd name="connsiteY19" fmla="*/ 15 h 304449"/>
                    <a:gd name="connsiteX20" fmla="*/ 340564 w 560049"/>
                    <a:gd name="connsiteY20" fmla="*/ 0 h 304449"/>
                    <a:gd name="connsiteX21" fmla="*/ 340576 w 560049"/>
                    <a:gd name="connsiteY21" fmla="*/ 16 h 304449"/>
                    <a:gd name="connsiteX22" fmla="*/ 340595 w 560049"/>
                    <a:gd name="connsiteY22" fmla="*/ 0 h 304449"/>
                    <a:gd name="connsiteX23" fmla="*/ 340603 w 560049"/>
                    <a:gd name="connsiteY23" fmla="*/ 10 h 304449"/>
                    <a:gd name="connsiteX24" fmla="*/ 340614 w 560049"/>
                    <a:gd name="connsiteY24" fmla="*/ 0 h 304449"/>
                    <a:gd name="connsiteX25" fmla="*/ 340679 w 560049"/>
                    <a:gd name="connsiteY25" fmla="*/ 88 h 304449"/>
                    <a:gd name="connsiteX26" fmla="*/ 340781 w 560049"/>
                    <a:gd name="connsiteY26" fmla="*/ 0 h 304449"/>
                    <a:gd name="connsiteX27" fmla="*/ 340915 w 560049"/>
                    <a:gd name="connsiteY27" fmla="*/ 180 h 304449"/>
                    <a:gd name="connsiteX28" fmla="*/ 341124 w 560049"/>
                    <a:gd name="connsiteY28" fmla="*/ 0 h 304449"/>
                    <a:gd name="connsiteX29" fmla="*/ 341126 w 560049"/>
                    <a:gd name="connsiteY29" fmla="*/ 3 h 304449"/>
                    <a:gd name="connsiteX30" fmla="*/ 341131 w 560049"/>
                    <a:gd name="connsiteY30" fmla="*/ 0 h 304449"/>
                    <a:gd name="connsiteX31" fmla="*/ 341133 w 560049"/>
                    <a:gd name="connsiteY31" fmla="*/ 3 h 304449"/>
                    <a:gd name="connsiteX32" fmla="*/ 341137 w 560049"/>
                    <a:gd name="connsiteY32" fmla="*/ 0 h 304449"/>
                    <a:gd name="connsiteX33" fmla="*/ 341140 w 560049"/>
                    <a:gd name="connsiteY33" fmla="*/ 3 h 304449"/>
                    <a:gd name="connsiteX34" fmla="*/ 341144 w 560049"/>
                    <a:gd name="connsiteY34" fmla="*/ 0 h 304449"/>
                    <a:gd name="connsiteX35" fmla="*/ 341166 w 560049"/>
                    <a:gd name="connsiteY35" fmla="*/ 29 h 304449"/>
                    <a:gd name="connsiteX36" fmla="*/ 341199 w 560049"/>
                    <a:gd name="connsiteY36" fmla="*/ 0 h 304449"/>
                    <a:gd name="connsiteX37" fmla="*/ 341203 w 560049"/>
                    <a:gd name="connsiteY37" fmla="*/ 5 h 304449"/>
                    <a:gd name="connsiteX38" fmla="*/ 341210 w 560049"/>
                    <a:gd name="connsiteY38" fmla="*/ 0 h 304449"/>
                    <a:gd name="connsiteX39" fmla="*/ 341214 w 560049"/>
                    <a:gd name="connsiteY39" fmla="*/ 5 h 304449"/>
                    <a:gd name="connsiteX40" fmla="*/ 341220 w 560049"/>
                    <a:gd name="connsiteY40" fmla="*/ 0 h 304449"/>
                    <a:gd name="connsiteX41" fmla="*/ 341225 w 560049"/>
                    <a:gd name="connsiteY41" fmla="*/ 7 h 304449"/>
                    <a:gd name="connsiteX42" fmla="*/ 341233 w 560049"/>
                    <a:gd name="connsiteY42" fmla="*/ 0 h 304449"/>
                    <a:gd name="connsiteX43" fmla="*/ 341239 w 560049"/>
                    <a:gd name="connsiteY43" fmla="*/ 8 h 304449"/>
                    <a:gd name="connsiteX44" fmla="*/ 341248 w 560049"/>
                    <a:gd name="connsiteY44" fmla="*/ 0 h 304449"/>
                    <a:gd name="connsiteX45" fmla="*/ 341452 w 560049"/>
                    <a:gd name="connsiteY45" fmla="*/ 273 h 304449"/>
                    <a:gd name="connsiteX46" fmla="*/ 341767 w 560049"/>
                    <a:gd name="connsiteY46" fmla="*/ 0 h 304449"/>
                    <a:gd name="connsiteX47" fmla="*/ 350133 w 560049"/>
                    <a:gd name="connsiteY47" fmla="*/ 11233 h 304449"/>
                    <a:gd name="connsiteX48" fmla="*/ 548582 w 560049"/>
                    <a:gd name="connsiteY48" fmla="*/ 112781 h 304449"/>
                    <a:gd name="connsiteX49" fmla="*/ 545700 w 560049"/>
                    <a:gd name="connsiteY49" fmla="*/ 113796 h 304449"/>
                    <a:gd name="connsiteX50" fmla="*/ 548584 w 560049"/>
                    <a:gd name="connsiteY50" fmla="*/ 113287 h 304449"/>
                    <a:gd name="connsiteX51" fmla="*/ 548584 w 560049"/>
                    <a:gd name="connsiteY51" fmla="*/ 113287 h 304449"/>
                    <a:gd name="connsiteX52" fmla="*/ 548582 w 560049"/>
                    <a:gd name="connsiteY52" fmla="*/ 113288 h 304449"/>
                    <a:gd name="connsiteX53" fmla="*/ 548582 w 560049"/>
                    <a:gd name="connsiteY53" fmla="*/ 113288 h 304449"/>
                    <a:gd name="connsiteX54" fmla="*/ 548578 w 560049"/>
                    <a:gd name="connsiteY54" fmla="*/ 113289 h 304449"/>
                    <a:gd name="connsiteX55" fmla="*/ 548558 w 560049"/>
                    <a:gd name="connsiteY55" fmla="*/ 113296 h 304449"/>
                    <a:gd name="connsiteX56" fmla="*/ 548584 w 560049"/>
                    <a:gd name="connsiteY56" fmla="*/ 113292 h 304449"/>
                    <a:gd name="connsiteX57" fmla="*/ 548520 w 560049"/>
                    <a:gd name="connsiteY57" fmla="*/ 113314 h 304449"/>
                    <a:gd name="connsiteX58" fmla="*/ 0 w 560049"/>
                    <a:gd name="connsiteY58" fmla="*/ 303043 h 304449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548582 w 560049"/>
                    <a:gd name="connsiteY52" fmla="*/ 113288 h 304448"/>
                    <a:gd name="connsiteX53" fmla="*/ 548582 w 560049"/>
                    <a:gd name="connsiteY53" fmla="*/ 113288 h 304448"/>
                    <a:gd name="connsiteX54" fmla="*/ 548578 w 560049"/>
                    <a:gd name="connsiteY54" fmla="*/ 113289 h 304448"/>
                    <a:gd name="connsiteX55" fmla="*/ 548558 w 560049"/>
                    <a:gd name="connsiteY55" fmla="*/ 113296 h 304448"/>
                    <a:gd name="connsiteX56" fmla="*/ 548584 w 560049"/>
                    <a:gd name="connsiteY56" fmla="*/ 113292 h 304448"/>
                    <a:gd name="connsiteX57" fmla="*/ 0 w 560049"/>
                    <a:gd name="connsiteY57" fmla="*/ 303043 h 304448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548582 w 560049"/>
                    <a:gd name="connsiteY52" fmla="*/ 113288 h 304448"/>
                    <a:gd name="connsiteX53" fmla="*/ 548582 w 560049"/>
                    <a:gd name="connsiteY53" fmla="*/ 113288 h 304448"/>
                    <a:gd name="connsiteX54" fmla="*/ 548578 w 560049"/>
                    <a:gd name="connsiteY54" fmla="*/ 113289 h 304448"/>
                    <a:gd name="connsiteX55" fmla="*/ 548558 w 560049"/>
                    <a:gd name="connsiteY55" fmla="*/ 113296 h 304448"/>
                    <a:gd name="connsiteX56" fmla="*/ 0 w 560049"/>
                    <a:gd name="connsiteY56" fmla="*/ 303043 h 304448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548582 w 560049"/>
                    <a:gd name="connsiteY52" fmla="*/ 113288 h 304448"/>
                    <a:gd name="connsiteX53" fmla="*/ 548582 w 560049"/>
                    <a:gd name="connsiteY53" fmla="*/ 113288 h 304448"/>
                    <a:gd name="connsiteX54" fmla="*/ 548578 w 560049"/>
                    <a:gd name="connsiteY54" fmla="*/ 113289 h 304448"/>
                    <a:gd name="connsiteX55" fmla="*/ 0 w 560049"/>
                    <a:gd name="connsiteY55" fmla="*/ 303043 h 304448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548582 w 560049"/>
                    <a:gd name="connsiteY52" fmla="*/ 113288 h 304448"/>
                    <a:gd name="connsiteX53" fmla="*/ 548582 w 560049"/>
                    <a:gd name="connsiteY53" fmla="*/ 113288 h 304448"/>
                    <a:gd name="connsiteX54" fmla="*/ 0 w 560049"/>
                    <a:gd name="connsiteY54" fmla="*/ 303043 h 304448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548584 w 560049"/>
                    <a:gd name="connsiteY51" fmla="*/ 113287 h 303043"/>
                    <a:gd name="connsiteX52" fmla="*/ 548582 w 560049"/>
                    <a:gd name="connsiteY52" fmla="*/ 113288 h 303043"/>
                    <a:gd name="connsiteX53" fmla="*/ 0 w 560049"/>
                    <a:gd name="connsiteY53" fmla="*/ 303043 h 303043"/>
                    <a:gd name="connsiteX0" fmla="*/ 560049 w 560049"/>
                    <a:gd name="connsiteY0" fmla="*/ 109796 h 304448"/>
                    <a:gd name="connsiteX1" fmla="*/ 548967 w 560049"/>
                    <a:gd name="connsiteY1" fmla="*/ 113744 h 304448"/>
                    <a:gd name="connsiteX2" fmla="*/ 548585 w 560049"/>
                    <a:gd name="connsiteY2" fmla="*/ 113811 h 304448"/>
                    <a:gd name="connsiteX3" fmla="*/ 560049 w 560049"/>
                    <a:gd name="connsiteY3" fmla="*/ 109796 h 304448"/>
                    <a:gd name="connsiteX4" fmla="*/ 548584 w 560049"/>
                    <a:gd name="connsiteY4" fmla="*/ 113287 h 304448"/>
                    <a:gd name="connsiteX5" fmla="*/ 559233 w 560049"/>
                    <a:gd name="connsiteY5" fmla="*/ 109553 h 304448"/>
                    <a:gd name="connsiteX6" fmla="*/ 560049 w 560049"/>
                    <a:gd name="connsiteY6" fmla="*/ 109266 h 304448"/>
                    <a:gd name="connsiteX7" fmla="*/ 558213 w 560049"/>
                    <a:gd name="connsiteY7" fmla="*/ 109922 h 304448"/>
                    <a:gd name="connsiteX8" fmla="*/ 548967 w 560049"/>
                    <a:gd name="connsiteY8" fmla="*/ 113235 h 304448"/>
                    <a:gd name="connsiteX9" fmla="*/ 548582 w 560049"/>
                    <a:gd name="connsiteY9" fmla="*/ 113303 h 304448"/>
                    <a:gd name="connsiteX10" fmla="*/ 548645 w 560049"/>
                    <a:gd name="connsiteY10" fmla="*/ 113281 h 304448"/>
                    <a:gd name="connsiteX11" fmla="*/ 548584 w 560049"/>
                    <a:gd name="connsiteY11" fmla="*/ 113292 h 304448"/>
                    <a:gd name="connsiteX12" fmla="*/ 548613 w 560049"/>
                    <a:gd name="connsiteY12" fmla="*/ 113282 h 304448"/>
                    <a:gd name="connsiteX13" fmla="*/ 548612 w 560049"/>
                    <a:gd name="connsiteY13" fmla="*/ 113282 h 304448"/>
                    <a:gd name="connsiteX14" fmla="*/ 548584 w 560049"/>
                    <a:gd name="connsiteY14" fmla="*/ 113287 h 304448"/>
                    <a:gd name="connsiteX15" fmla="*/ 548582 w 560049"/>
                    <a:gd name="connsiteY15" fmla="*/ 112781 h 304448"/>
                    <a:gd name="connsiteX16" fmla="*/ 548967 w 560049"/>
                    <a:gd name="connsiteY16" fmla="*/ 112713 h 304448"/>
                    <a:gd name="connsiteX17" fmla="*/ 548582 w 560049"/>
                    <a:gd name="connsiteY17" fmla="*/ 112781 h 304448"/>
                    <a:gd name="connsiteX18" fmla="*/ 0 w 560049"/>
                    <a:gd name="connsiteY18" fmla="*/ 303043 h 304448"/>
                    <a:gd name="connsiteX19" fmla="*/ 340546 w 560049"/>
                    <a:gd name="connsiteY19" fmla="*/ 15 h 304448"/>
                    <a:gd name="connsiteX20" fmla="*/ 340564 w 560049"/>
                    <a:gd name="connsiteY20" fmla="*/ 0 h 304448"/>
                    <a:gd name="connsiteX21" fmla="*/ 340576 w 560049"/>
                    <a:gd name="connsiteY21" fmla="*/ 16 h 304448"/>
                    <a:gd name="connsiteX22" fmla="*/ 340595 w 560049"/>
                    <a:gd name="connsiteY22" fmla="*/ 0 h 304448"/>
                    <a:gd name="connsiteX23" fmla="*/ 340603 w 560049"/>
                    <a:gd name="connsiteY23" fmla="*/ 10 h 304448"/>
                    <a:gd name="connsiteX24" fmla="*/ 340614 w 560049"/>
                    <a:gd name="connsiteY24" fmla="*/ 0 h 304448"/>
                    <a:gd name="connsiteX25" fmla="*/ 340679 w 560049"/>
                    <a:gd name="connsiteY25" fmla="*/ 88 h 304448"/>
                    <a:gd name="connsiteX26" fmla="*/ 340781 w 560049"/>
                    <a:gd name="connsiteY26" fmla="*/ 0 h 304448"/>
                    <a:gd name="connsiteX27" fmla="*/ 340915 w 560049"/>
                    <a:gd name="connsiteY27" fmla="*/ 180 h 304448"/>
                    <a:gd name="connsiteX28" fmla="*/ 341124 w 560049"/>
                    <a:gd name="connsiteY28" fmla="*/ 0 h 304448"/>
                    <a:gd name="connsiteX29" fmla="*/ 341126 w 560049"/>
                    <a:gd name="connsiteY29" fmla="*/ 3 h 304448"/>
                    <a:gd name="connsiteX30" fmla="*/ 341131 w 560049"/>
                    <a:gd name="connsiteY30" fmla="*/ 0 h 304448"/>
                    <a:gd name="connsiteX31" fmla="*/ 341133 w 560049"/>
                    <a:gd name="connsiteY31" fmla="*/ 3 h 304448"/>
                    <a:gd name="connsiteX32" fmla="*/ 341137 w 560049"/>
                    <a:gd name="connsiteY32" fmla="*/ 0 h 304448"/>
                    <a:gd name="connsiteX33" fmla="*/ 341140 w 560049"/>
                    <a:gd name="connsiteY33" fmla="*/ 3 h 304448"/>
                    <a:gd name="connsiteX34" fmla="*/ 341144 w 560049"/>
                    <a:gd name="connsiteY34" fmla="*/ 0 h 304448"/>
                    <a:gd name="connsiteX35" fmla="*/ 341166 w 560049"/>
                    <a:gd name="connsiteY35" fmla="*/ 29 h 304448"/>
                    <a:gd name="connsiteX36" fmla="*/ 341199 w 560049"/>
                    <a:gd name="connsiteY36" fmla="*/ 0 h 304448"/>
                    <a:gd name="connsiteX37" fmla="*/ 341203 w 560049"/>
                    <a:gd name="connsiteY37" fmla="*/ 5 h 304448"/>
                    <a:gd name="connsiteX38" fmla="*/ 341210 w 560049"/>
                    <a:gd name="connsiteY38" fmla="*/ 0 h 304448"/>
                    <a:gd name="connsiteX39" fmla="*/ 341214 w 560049"/>
                    <a:gd name="connsiteY39" fmla="*/ 5 h 304448"/>
                    <a:gd name="connsiteX40" fmla="*/ 341220 w 560049"/>
                    <a:gd name="connsiteY40" fmla="*/ 0 h 304448"/>
                    <a:gd name="connsiteX41" fmla="*/ 341225 w 560049"/>
                    <a:gd name="connsiteY41" fmla="*/ 7 h 304448"/>
                    <a:gd name="connsiteX42" fmla="*/ 341233 w 560049"/>
                    <a:gd name="connsiteY42" fmla="*/ 0 h 304448"/>
                    <a:gd name="connsiteX43" fmla="*/ 341239 w 560049"/>
                    <a:gd name="connsiteY43" fmla="*/ 8 h 304448"/>
                    <a:gd name="connsiteX44" fmla="*/ 341248 w 560049"/>
                    <a:gd name="connsiteY44" fmla="*/ 0 h 304448"/>
                    <a:gd name="connsiteX45" fmla="*/ 341452 w 560049"/>
                    <a:gd name="connsiteY45" fmla="*/ 273 h 304448"/>
                    <a:gd name="connsiteX46" fmla="*/ 341767 w 560049"/>
                    <a:gd name="connsiteY46" fmla="*/ 0 h 304448"/>
                    <a:gd name="connsiteX47" fmla="*/ 350133 w 560049"/>
                    <a:gd name="connsiteY47" fmla="*/ 11233 h 304448"/>
                    <a:gd name="connsiteX48" fmla="*/ 548582 w 560049"/>
                    <a:gd name="connsiteY48" fmla="*/ 112781 h 304448"/>
                    <a:gd name="connsiteX49" fmla="*/ 545700 w 560049"/>
                    <a:gd name="connsiteY49" fmla="*/ 113796 h 304448"/>
                    <a:gd name="connsiteX50" fmla="*/ 548584 w 560049"/>
                    <a:gd name="connsiteY50" fmla="*/ 113287 h 304448"/>
                    <a:gd name="connsiteX51" fmla="*/ 548584 w 560049"/>
                    <a:gd name="connsiteY51" fmla="*/ 113287 h 304448"/>
                    <a:gd name="connsiteX52" fmla="*/ 0 w 560049"/>
                    <a:gd name="connsiteY52" fmla="*/ 303043 h 304448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548584 w 560049"/>
                    <a:gd name="connsiteY50" fmla="*/ 113287 h 303043"/>
                    <a:gd name="connsiteX51" fmla="*/ 0 w 560049"/>
                    <a:gd name="connsiteY51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545700 w 560049"/>
                    <a:gd name="connsiteY49" fmla="*/ 113796 h 303043"/>
                    <a:gd name="connsiteX50" fmla="*/ 0 w 560049"/>
                    <a:gd name="connsiteY50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58213 w 560049"/>
                    <a:gd name="connsiteY7" fmla="*/ 109922 h 303043"/>
                    <a:gd name="connsiteX8" fmla="*/ 548967 w 560049"/>
                    <a:gd name="connsiteY8" fmla="*/ 113235 h 303043"/>
                    <a:gd name="connsiteX9" fmla="*/ 548582 w 560049"/>
                    <a:gd name="connsiteY9" fmla="*/ 113303 h 303043"/>
                    <a:gd name="connsiteX10" fmla="*/ 548645 w 560049"/>
                    <a:gd name="connsiteY10" fmla="*/ 113281 h 303043"/>
                    <a:gd name="connsiteX11" fmla="*/ 548584 w 560049"/>
                    <a:gd name="connsiteY11" fmla="*/ 113292 h 303043"/>
                    <a:gd name="connsiteX12" fmla="*/ 548613 w 560049"/>
                    <a:gd name="connsiteY12" fmla="*/ 113282 h 303043"/>
                    <a:gd name="connsiteX13" fmla="*/ 548612 w 560049"/>
                    <a:gd name="connsiteY13" fmla="*/ 113282 h 303043"/>
                    <a:gd name="connsiteX14" fmla="*/ 548584 w 560049"/>
                    <a:gd name="connsiteY14" fmla="*/ 113287 h 303043"/>
                    <a:gd name="connsiteX15" fmla="*/ 548582 w 560049"/>
                    <a:gd name="connsiteY15" fmla="*/ 112781 h 303043"/>
                    <a:gd name="connsiteX16" fmla="*/ 548967 w 560049"/>
                    <a:gd name="connsiteY16" fmla="*/ 112713 h 303043"/>
                    <a:gd name="connsiteX17" fmla="*/ 548582 w 560049"/>
                    <a:gd name="connsiteY17" fmla="*/ 112781 h 303043"/>
                    <a:gd name="connsiteX18" fmla="*/ 0 w 560049"/>
                    <a:gd name="connsiteY18" fmla="*/ 303043 h 303043"/>
                    <a:gd name="connsiteX19" fmla="*/ 340546 w 560049"/>
                    <a:gd name="connsiteY19" fmla="*/ 15 h 303043"/>
                    <a:gd name="connsiteX20" fmla="*/ 340564 w 560049"/>
                    <a:gd name="connsiteY20" fmla="*/ 0 h 303043"/>
                    <a:gd name="connsiteX21" fmla="*/ 340576 w 560049"/>
                    <a:gd name="connsiteY21" fmla="*/ 16 h 303043"/>
                    <a:gd name="connsiteX22" fmla="*/ 340595 w 560049"/>
                    <a:gd name="connsiteY22" fmla="*/ 0 h 303043"/>
                    <a:gd name="connsiteX23" fmla="*/ 340603 w 560049"/>
                    <a:gd name="connsiteY23" fmla="*/ 10 h 303043"/>
                    <a:gd name="connsiteX24" fmla="*/ 340614 w 560049"/>
                    <a:gd name="connsiteY24" fmla="*/ 0 h 303043"/>
                    <a:gd name="connsiteX25" fmla="*/ 340679 w 560049"/>
                    <a:gd name="connsiteY25" fmla="*/ 88 h 303043"/>
                    <a:gd name="connsiteX26" fmla="*/ 340781 w 560049"/>
                    <a:gd name="connsiteY26" fmla="*/ 0 h 303043"/>
                    <a:gd name="connsiteX27" fmla="*/ 340915 w 560049"/>
                    <a:gd name="connsiteY27" fmla="*/ 180 h 303043"/>
                    <a:gd name="connsiteX28" fmla="*/ 341124 w 560049"/>
                    <a:gd name="connsiteY28" fmla="*/ 0 h 303043"/>
                    <a:gd name="connsiteX29" fmla="*/ 341126 w 560049"/>
                    <a:gd name="connsiteY29" fmla="*/ 3 h 303043"/>
                    <a:gd name="connsiteX30" fmla="*/ 341131 w 560049"/>
                    <a:gd name="connsiteY30" fmla="*/ 0 h 303043"/>
                    <a:gd name="connsiteX31" fmla="*/ 341133 w 560049"/>
                    <a:gd name="connsiteY31" fmla="*/ 3 h 303043"/>
                    <a:gd name="connsiteX32" fmla="*/ 341137 w 560049"/>
                    <a:gd name="connsiteY32" fmla="*/ 0 h 303043"/>
                    <a:gd name="connsiteX33" fmla="*/ 341140 w 560049"/>
                    <a:gd name="connsiteY33" fmla="*/ 3 h 303043"/>
                    <a:gd name="connsiteX34" fmla="*/ 341144 w 560049"/>
                    <a:gd name="connsiteY34" fmla="*/ 0 h 303043"/>
                    <a:gd name="connsiteX35" fmla="*/ 341166 w 560049"/>
                    <a:gd name="connsiteY35" fmla="*/ 29 h 303043"/>
                    <a:gd name="connsiteX36" fmla="*/ 341199 w 560049"/>
                    <a:gd name="connsiteY36" fmla="*/ 0 h 303043"/>
                    <a:gd name="connsiteX37" fmla="*/ 341203 w 560049"/>
                    <a:gd name="connsiteY37" fmla="*/ 5 h 303043"/>
                    <a:gd name="connsiteX38" fmla="*/ 341210 w 560049"/>
                    <a:gd name="connsiteY38" fmla="*/ 0 h 303043"/>
                    <a:gd name="connsiteX39" fmla="*/ 341214 w 560049"/>
                    <a:gd name="connsiteY39" fmla="*/ 5 h 303043"/>
                    <a:gd name="connsiteX40" fmla="*/ 341220 w 560049"/>
                    <a:gd name="connsiteY40" fmla="*/ 0 h 303043"/>
                    <a:gd name="connsiteX41" fmla="*/ 341225 w 560049"/>
                    <a:gd name="connsiteY41" fmla="*/ 7 h 303043"/>
                    <a:gd name="connsiteX42" fmla="*/ 341233 w 560049"/>
                    <a:gd name="connsiteY42" fmla="*/ 0 h 303043"/>
                    <a:gd name="connsiteX43" fmla="*/ 341239 w 560049"/>
                    <a:gd name="connsiteY43" fmla="*/ 8 h 303043"/>
                    <a:gd name="connsiteX44" fmla="*/ 341248 w 560049"/>
                    <a:gd name="connsiteY44" fmla="*/ 0 h 303043"/>
                    <a:gd name="connsiteX45" fmla="*/ 341452 w 560049"/>
                    <a:gd name="connsiteY45" fmla="*/ 273 h 303043"/>
                    <a:gd name="connsiteX46" fmla="*/ 341767 w 560049"/>
                    <a:gd name="connsiteY46" fmla="*/ 0 h 303043"/>
                    <a:gd name="connsiteX47" fmla="*/ 350133 w 560049"/>
                    <a:gd name="connsiteY47" fmla="*/ 11233 h 303043"/>
                    <a:gd name="connsiteX48" fmla="*/ 548582 w 560049"/>
                    <a:gd name="connsiteY48" fmla="*/ 112781 h 303043"/>
                    <a:gd name="connsiteX49" fmla="*/ 0 w 560049"/>
                    <a:gd name="connsiteY49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60049 w 560049"/>
                    <a:gd name="connsiteY6" fmla="*/ 109266 h 303043"/>
                    <a:gd name="connsiteX7" fmla="*/ 548967 w 560049"/>
                    <a:gd name="connsiteY7" fmla="*/ 113235 h 303043"/>
                    <a:gd name="connsiteX8" fmla="*/ 548582 w 560049"/>
                    <a:gd name="connsiteY8" fmla="*/ 113303 h 303043"/>
                    <a:gd name="connsiteX9" fmla="*/ 548645 w 560049"/>
                    <a:gd name="connsiteY9" fmla="*/ 113281 h 303043"/>
                    <a:gd name="connsiteX10" fmla="*/ 548584 w 560049"/>
                    <a:gd name="connsiteY10" fmla="*/ 113292 h 303043"/>
                    <a:gd name="connsiteX11" fmla="*/ 548613 w 560049"/>
                    <a:gd name="connsiteY11" fmla="*/ 113282 h 303043"/>
                    <a:gd name="connsiteX12" fmla="*/ 548612 w 560049"/>
                    <a:gd name="connsiteY12" fmla="*/ 113282 h 303043"/>
                    <a:gd name="connsiteX13" fmla="*/ 548584 w 560049"/>
                    <a:gd name="connsiteY13" fmla="*/ 113287 h 303043"/>
                    <a:gd name="connsiteX14" fmla="*/ 548582 w 560049"/>
                    <a:gd name="connsiteY14" fmla="*/ 112781 h 303043"/>
                    <a:gd name="connsiteX15" fmla="*/ 548967 w 560049"/>
                    <a:gd name="connsiteY15" fmla="*/ 112713 h 303043"/>
                    <a:gd name="connsiteX16" fmla="*/ 548582 w 560049"/>
                    <a:gd name="connsiteY16" fmla="*/ 112781 h 303043"/>
                    <a:gd name="connsiteX17" fmla="*/ 0 w 560049"/>
                    <a:gd name="connsiteY17" fmla="*/ 303043 h 303043"/>
                    <a:gd name="connsiteX18" fmla="*/ 340546 w 560049"/>
                    <a:gd name="connsiteY18" fmla="*/ 15 h 303043"/>
                    <a:gd name="connsiteX19" fmla="*/ 340564 w 560049"/>
                    <a:gd name="connsiteY19" fmla="*/ 0 h 303043"/>
                    <a:gd name="connsiteX20" fmla="*/ 340576 w 560049"/>
                    <a:gd name="connsiteY20" fmla="*/ 16 h 303043"/>
                    <a:gd name="connsiteX21" fmla="*/ 340595 w 560049"/>
                    <a:gd name="connsiteY21" fmla="*/ 0 h 303043"/>
                    <a:gd name="connsiteX22" fmla="*/ 340603 w 560049"/>
                    <a:gd name="connsiteY22" fmla="*/ 10 h 303043"/>
                    <a:gd name="connsiteX23" fmla="*/ 340614 w 560049"/>
                    <a:gd name="connsiteY23" fmla="*/ 0 h 303043"/>
                    <a:gd name="connsiteX24" fmla="*/ 340679 w 560049"/>
                    <a:gd name="connsiteY24" fmla="*/ 88 h 303043"/>
                    <a:gd name="connsiteX25" fmla="*/ 340781 w 560049"/>
                    <a:gd name="connsiteY25" fmla="*/ 0 h 303043"/>
                    <a:gd name="connsiteX26" fmla="*/ 340915 w 560049"/>
                    <a:gd name="connsiteY26" fmla="*/ 180 h 303043"/>
                    <a:gd name="connsiteX27" fmla="*/ 341124 w 560049"/>
                    <a:gd name="connsiteY27" fmla="*/ 0 h 303043"/>
                    <a:gd name="connsiteX28" fmla="*/ 341126 w 560049"/>
                    <a:gd name="connsiteY28" fmla="*/ 3 h 303043"/>
                    <a:gd name="connsiteX29" fmla="*/ 341131 w 560049"/>
                    <a:gd name="connsiteY29" fmla="*/ 0 h 303043"/>
                    <a:gd name="connsiteX30" fmla="*/ 341133 w 560049"/>
                    <a:gd name="connsiteY30" fmla="*/ 3 h 303043"/>
                    <a:gd name="connsiteX31" fmla="*/ 341137 w 560049"/>
                    <a:gd name="connsiteY31" fmla="*/ 0 h 303043"/>
                    <a:gd name="connsiteX32" fmla="*/ 341140 w 560049"/>
                    <a:gd name="connsiteY32" fmla="*/ 3 h 303043"/>
                    <a:gd name="connsiteX33" fmla="*/ 341144 w 560049"/>
                    <a:gd name="connsiteY33" fmla="*/ 0 h 303043"/>
                    <a:gd name="connsiteX34" fmla="*/ 341166 w 560049"/>
                    <a:gd name="connsiteY34" fmla="*/ 29 h 303043"/>
                    <a:gd name="connsiteX35" fmla="*/ 341199 w 560049"/>
                    <a:gd name="connsiteY35" fmla="*/ 0 h 303043"/>
                    <a:gd name="connsiteX36" fmla="*/ 341203 w 560049"/>
                    <a:gd name="connsiteY36" fmla="*/ 5 h 303043"/>
                    <a:gd name="connsiteX37" fmla="*/ 341210 w 560049"/>
                    <a:gd name="connsiteY37" fmla="*/ 0 h 303043"/>
                    <a:gd name="connsiteX38" fmla="*/ 341214 w 560049"/>
                    <a:gd name="connsiteY38" fmla="*/ 5 h 303043"/>
                    <a:gd name="connsiteX39" fmla="*/ 341220 w 560049"/>
                    <a:gd name="connsiteY39" fmla="*/ 0 h 303043"/>
                    <a:gd name="connsiteX40" fmla="*/ 341225 w 560049"/>
                    <a:gd name="connsiteY40" fmla="*/ 7 h 303043"/>
                    <a:gd name="connsiteX41" fmla="*/ 341233 w 560049"/>
                    <a:gd name="connsiteY41" fmla="*/ 0 h 303043"/>
                    <a:gd name="connsiteX42" fmla="*/ 341239 w 560049"/>
                    <a:gd name="connsiteY42" fmla="*/ 8 h 303043"/>
                    <a:gd name="connsiteX43" fmla="*/ 341248 w 560049"/>
                    <a:gd name="connsiteY43" fmla="*/ 0 h 303043"/>
                    <a:gd name="connsiteX44" fmla="*/ 341452 w 560049"/>
                    <a:gd name="connsiteY44" fmla="*/ 273 h 303043"/>
                    <a:gd name="connsiteX45" fmla="*/ 341767 w 560049"/>
                    <a:gd name="connsiteY45" fmla="*/ 0 h 303043"/>
                    <a:gd name="connsiteX46" fmla="*/ 350133 w 560049"/>
                    <a:gd name="connsiteY46" fmla="*/ 11233 h 303043"/>
                    <a:gd name="connsiteX47" fmla="*/ 548582 w 560049"/>
                    <a:gd name="connsiteY47" fmla="*/ 112781 h 303043"/>
                    <a:gd name="connsiteX48" fmla="*/ 0 w 560049"/>
                    <a:gd name="connsiteY48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59233 w 560049"/>
                    <a:gd name="connsiteY5" fmla="*/ 109553 h 303043"/>
                    <a:gd name="connsiteX6" fmla="*/ 548967 w 560049"/>
                    <a:gd name="connsiteY6" fmla="*/ 113235 h 303043"/>
                    <a:gd name="connsiteX7" fmla="*/ 548582 w 560049"/>
                    <a:gd name="connsiteY7" fmla="*/ 113303 h 303043"/>
                    <a:gd name="connsiteX8" fmla="*/ 548645 w 560049"/>
                    <a:gd name="connsiteY8" fmla="*/ 113281 h 303043"/>
                    <a:gd name="connsiteX9" fmla="*/ 548584 w 560049"/>
                    <a:gd name="connsiteY9" fmla="*/ 113292 h 303043"/>
                    <a:gd name="connsiteX10" fmla="*/ 548613 w 560049"/>
                    <a:gd name="connsiteY10" fmla="*/ 113282 h 303043"/>
                    <a:gd name="connsiteX11" fmla="*/ 548612 w 560049"/>
                    <a:gd name="connsiteY11" fmla="*/ 113282 h 303043"/>
                    <a:gd name="connsiteX12" fmla="*/ 548584 w 560049"/>
                    <a:gd name="connsiteY12" fmla="*/ 113287 h 303043"/>
                    <a:gd name="connsiteX13" fmla="*/ 548582 w 560049"/>
                    <a:gd name="connsiteY13" fmla="*/ 112781 h 303043"/>
                    <a:gd name="connsiteX14" fmla="*/ 548967 w 560049"/>
                    <a:gd name="connsiteY14" fmla="*/ 112713 h 303043"/>
                    <a:gd name="connsiteX15" fmla="*/ 548582 w 560049"/>
                    <a:gd name="connsiteY15" fmla="*/ 112781 h 303043"/>
                    <a:gd name="connsiteX16" fmla="*/ 0 w 560049"/>
                    <a:gd name="connsiteY16" fmla="*/ 303043 h 303043"/>
                    <a:gd name="connsiteX17" fmla="*/ 340546 w 560049"/>
                    <a:gd name="connsiteY17" fmla="*/ 15 h 303043"/>
                    <a:gd name="connsiteX18" fmla="*/ 340564 w 560049"/>
                    <a:gd name="connsiteY18" fmla="*/ 0 h 303043"/>
                    <a:gd name="connsiteX19" fmla="*/ 340576 w 560049"/>
                    <a:gd name="connsiteY19" fmla="*/ 16 h 303043"/>
                    <a:gd name="connsiteX20" fmla="*/ 340595 w 560049"/>
                    <a:gd name="connsiteY20" fmla="*/ 0 h 303043"/>
                    <a:gd name="connsiteX21" fmla="*/ 340603 w 560049"/>
                    <a:gd name="connsiteY21" fmla="*/ 10 h 303043"/>
                    <a:gd name="connsiteX22" fmla="*/ 340614 w 560049"/>
                    <a:gd name="connsiteY22" fmla="*/ 0 h 303043"/>
                    <a:gd name="connsiteX23" fmla="*/ 340679 w 560049"/>
                    <a:gd name="connsiteY23" fmla="*/ 88 h 303043"/>
                    <a:gd name="connsiteX24" fmla="*/ 340781 w 560049"/>
                    <a:gd name="connsiteY24" fmla="*/ 0 h 303043"/>
                    <a:gd name="connsiteX25" fmla="*/ 340915 w 560049"/>
                    <a:gd name="connsiteY25" fmla="*/ 180 h 303043"/>
                    <a:gd name="connsiteX26" fmla="*/ 341124 w 560049"/>
                    <a:gd name="connsiteY26" fmla="*/ 0 h 303043"/>
                    <a:gd name="connsiteX27" fmla="*/ 341126 w 560049"/>
                    <a:gd name="connsiteY27" fmla="*/ 3 h 303043"/>
                    <a:gd name="connsiteX28" fmla="*/ 341131 w 560049"/>
                    <a:gd name="connsiteY28" fmla="*/ 0 h 303043"/>
                    <a:gd name="connsiteX29" fmla="*/ 341133 w 560049"/>
                    <a:gd name="connsiteY29" fmla="*/ 3 h 303043"/>
                    <a:gd name="connsiteX30" fmla="*/ 341137 w 560049"/>
                    <a:gd name="connsiteY30" fmla="*/ 0 h 303043"/>
                    <a:gd name="connsiteX31" fmla="*/ 341140 w 560049"/>
                    <a:gd name="connsiteY31" fmla="*/ 3 h 303043"/>
                    <a:gd name="connsiteX32" fmla="*/ 341144 w 560049"/>
                    <a:gd name="connsiteY32" fmla="*/ 0 h 303043"/>
                    <a:gd name="connsiteX33" fmla="*/ 341166 w 560049"/>
                    <a:gd name="connsiteY33" fmla="*/ 29 h 303043"/>
                    <a:gd name="connsiteX34" fmla="*/ 341199 w 560049"/>
                    <a:gd name="connsiteY34" fmla="*/ 0 h 303043"/>
                    <a:gd name="connsiteX35" fmla="*/ 341203 w 560049"/>
                    <a:gd name="connsiteY35" fmla="*/ 5 h 303043"/>
                    <a:gd name="connsiteX36" fmla="*/ 341210 w 560049"/>
                    <a:gd name="connsiteY36" fmla="*/ 0 h 303043"/>
                    <a:gd name="connsiteX37" fmla="*/ 341214 w 560049"/>
                    <a:gd name="connsiteY37" fmla="*/ 5 h 303043"/>
                    <a:gd name="connsiteX38" fmla="*/ 341220 w 560049"/>
                    <a:gd name="connsiteY38" fmla="*/ 0 h 303043"/>
                    <a:gd name="connsiteX39" fmla="*/ 341225 w 560049"/>
                    <a:gd name="connsiteY39" fmla="*/ 7 h 303043"/>
                    <a:gd name="connsiteX40" fmla="*/ 341233 w 560049"/>
                    <a:gd name="connsiteY40" fmla="*/ 0 h 303043"/>
                    <a:gd name="connsiteX41" fmla="*/ 341239 w 560049"/>
                    <a:gd name="connsiteY41" fmla="*/ 8 h 303043"/>
                    <a:gd name="connsiteX42" fmla="*/ 341248 w 560049"/>
                    <a:gd name="connsiteY42" fmla="*/ 0 h 303043"/>
                    <a:gd name="connsiteX43" fmla="*/ 341452 w 560049"/>
                    <a:gd name="connsiteY43" fmla="*/ 273 h 303043"/>
                    <a:gd name="connsiteX44" fmla="*/ 341767 w 560049"/>
                    <a:gd name="connsiteY44" fmla="*/ 0 h 303043"/>
                    <a:gd name="connsiteX45" fmla="*/ 350133 w 560049"/>
                    <a:gd name="connsiteY45" fmla="*/ 11233 h 303043"/>
                    <a:gd name="connsiteX46" fmla="*/ 548582 w 560049"/>
                    <a:gd name="connsiteY46" fmla="*/ 112781 h 303043"/>
                    <a:gd name="connsiteX47" fmla="*/ 0 w 560049"/>
                    <a:gd name="connsiteY47" fmla="*/ 303043 h 303043"/>
                    <a:gd name="connsiteX0" fmla="*/ 560049 w 560049"/>
                    <a:gd name="connsiteY0" fmla="*/ 109796 h 303043"/>
                    <a:gd name="connsiteX1" fmla="*/ 548967 w 560049"/>
                    <a:gd name="connsiteY1" fmla="*/ 113744 h 303043"/>
                    <a:gd name="connsiteX2" fmla="*/ 548585 w 560049"/>
                    <a:gd name="connsiteY2" fmla="*/ 113811 h 303043"/>
                    <a:gd name="connsiteX3" fmla="*/ 560049 w 560049"/>
                    <a:gd name="connsiteY3" fmla="*/ 109796 h 303043"/>
                    <a:gd name="connsiteX4" fmla="*/ 548584 w 560049"/>
                    <a:gd name="connsiteY4" fmla="*/ 113287 h 303043"/>
                    <a:gd name="connsiteX5" fmla="*/ 548967 w 560049"/>
                    <a:gd name="connsiteY5" fmla="*/ 113235 h 303043"/>
                    <a:gd name="connsiteX6" fmla="*/ 548582 w 560049"/>
                    <a:gd name="connsiteY6" fmla="*/ 113303 h 303043"/>
                    <a:gd name="connsiteX7" fmla="*/ 548645 w 560049"/>
                    <a:gd name="connsiteY7" fmla="*/ 113281 h 303043"/>
                    <a:gd name="connsiteX8" fmla="*/ 548584 w 560049"/>
                    <a:gd name="connsiteY8" fmla="*/ 113292 h 303043"/>
                    <a:gd name="connsiteX9" fmla="*/ 548613 w 560049"/>
                    <a:gd name="connsiteY9" fmla="*/ 113282 h 303043"/>
                    <a:gd name="connsiteX10" fmla="*/ 548612 w 560049"/>
                    <a:gd name="connsiteY10" fmla="*/ 113282 h 303043"/>
                    <a:gd name="connsiteX11" fmla="*/ 548584 w 560049"/>
                    <a:gd name="connsiteY11" fmla="*/ 113287 h 303043"/>
                    <a:gd name="connsiteX12" fmla="*/ 548582 w 560049"/>
                    <a:gd name="connsiteY12" fmla="*/ 112781 h 303043"/>
                    <a:gd name="connsiteX13" fmla="*/ 548967 w 560049"/>
                    <a:gd name="connsiteY13" fmla="*/ 112713 h 303043"/>
                    <a:gd name="connsiteX14" fmla="*/ 548582 w 560049"/>
                    <a:gd name="connsiteY14" fmla="*/ 112781 h 303043"/>
                    <a:gd name="connsiteX15" fmla="*/ 0 w 560049"/>
                    <a:gd name="connsiteY15" fmla="*/ 303043 h 303043"/>
                    <a:gd name="connsiteX16" fmla="*/ 340546 w 560049"/>
                    <a:gd name="connsiteY16" fmla="*/ 15 h 303043"/>
                    <a:gd name="connsiteX17" fmla="*/ 340564 w 560049"/>
                    <a:gd name="connsiteY17" fmla="*/ 0 h 303043"/>
                    <a:gd name="connsiteX18" fmla="*/ 340576 w 560049"/>
                    <a:gd name="connsiteY18" fmla="*/ 16 h 303043"/>
                    <a:gd name="connsiteX19" fmla="*/ 340595 w 560049"/>
                    <a:gd name="connsiteY19" fmla="*/ 0 h 303043"/>
                    <a:gd name="connsiteX20" fmla="*/ 340603 w 560049"/>
                    <a:gd name="connsiteY20" fmla="*/ 10 h 303043"/>
                    <a:gd name="connsiteX21" fmla="*/ 340614 w 560049"/>
                    <a:gd name="connsiteY21" fmla="*/ 0 h 303043"/>
                    <a:gd name="connsiteX22" fmla="*/ 340679 w 560049"/>
                    <a:gd name="connsiteY22" fmla="*/ 88 h 303043"/>
                    <a:gd name="connsiteX23" fmla="*/ 340781 w 560049"/>
                    <a:gd name="connsiteY23" fmla="*/ 0 h 303043"/>
                    <a:gd name="connsiteX24" fmla="*/ 340915 w 560049"/>
                    <a:gd name="connsiteY24" fmla="*/ 180 h 303043"/>
                    <a:gd name="connsiteX25" fmla="*/ 341124 w 560049"/>
                    <a:gd name="connsiteY25" fmla="*/ 0 h 303043"/>
                    <a:gd name="connsiteX26" fmla="*/ 341126 w 560049"/>
                    <a:gd name="connsiteY26" fmla="*/ 3 h 303043"/>
                    <a:gd name="connsiteX27" fmla="*/ 341131 w 560049"/>
                    <a:gd name="connsiteY27" fmla="*/ 0 h 303043"/>
                    <a:gd name="connsiteX28" fmla="*/ 341133 w 560049"/>
                    <a:gd name="connsiteY28" fmla="*/ 3 h 303043"/>
                    <a:gd name="connsiteX29" fmla="*/ 341137 w 560049"/>
                    <a:gd name="connsiteY29" fmla="*/ 0 h 303043"/>
                    <a:gd name="connsiteX30" fmla="*/ 341140 w 560049"/>
                    <a:gd name="connsiteY30" fmla="*/ 3 h 303043"/>
                    <a:gd name="connsiteX31" fmla="*/ 341144 w 560049"/>
                    <a:gd name="connsiteY31" fmla="*/ 0 h 303043"/>
                    <a:gd name="connsiteX32" fmla="*/ 341166 w 560049"/>
                    <a:gd name="connsiteY32" fmla="*/ 29 h 303043"/>
                    <a:gd name="connsiteX33" fmla="*/ 341199 w 560049"/>
                    <a:gd name="connsiteY33" fmla="*/ 0 h 303043"/>
                    <a:gd name="connsiteX34" fmla="*/ 341203 w 560049"/>
                    <a:gd name="connsiteY34" fmla="*/ 5 h 303043"/>
                    <a:gd name="connsiteX35" fmla="*/ 341210 w 560049"/>
                    <a:gd name="connsiteY35" fmla="*/ 0 h 303043"/>
                    <a:gd name="connsiteX36" fmla="*/ 341214 w 560049"/>
                    <a:gd name="connsiteY36" fmla="*/ 5 h 303043"/>
                    <a:gd name="connsiteX37" fmla="*/ 341220 w 560049"/>
                    <a:gd name="connsiteY37" fmla="*/ 0 h 303043"/>
                    <a:gd name="connsiteX38" fmla="*/ 341225 w 560049"/>
                    <a:gd name="connsiteY38" fmla="*/ 7 h 303043"/>
                    <a:gd name="connsiteX39" fmla="*/ 341233 w 560049"/>
                    <a:gd name="connsiteY39" fmla="*/ 0 h 303043"/>
                    <a:gd name="connsiteX40" fmla="*/ 341239 w 560049"/>
                    <a:gd name="connsiteY40" fmla="*/ 8 h 303043"/>
                    <a:gd name="connsiteX41" fmla="*/ 341248 w 560049"/>
                    <a:gd name="connsiteY41" fmla="*/ 0 h 303043"/>
                    <a:gd name="connsiteX42" fmla="*/ 341452 w 560049"/>
                    <a:gd name="connsiteY42" fmla="*/ 273 h 303043"/>
                    <a:gd name="connsiteX43" fmla="*/ 341767 w 560049"/>
                    <a:gd name="connsiteY43" fmla="*/ 0 h 303043"/>
                    <a:gd name="connsiteX44" fmla="*/ 350133 w 560049"/>
                    <a:gd name="connsiteY44" fmla="*/ 11233 h 303043"/>
                    <a:gd name="connsiteX45" fmla="*/ 548582 w 560049"/>
                    <a:gd name="connsiteY45" fmla="*/ 112781 h 303043"/>
                    <a:gd name="connsiteX46" fmla="*/ 0 w 560049"/>
                    <a:gd name="connsiteY46" fmla="*/ 303043 h 303043"/>
                    <a:gd name="connsiteX0" fmla="*/ 548585 w 548967"/>
                    <a:gd name="connsiteY0" fmla="*/ 113811 h 303043"/>
                    <a:gd name="connsiteX1" fmla="*/ 548967 w 548967"/>
                    <a:gd name="connsiteY1" fmla="*/ 113744 h 303043"/>
                    <a:gd name="connsiteX2" fmla="*/ 548585 w 548967"/>
                    <a:gd name="connsiteY2" fmla="*/ 113811 h 303043"/>
                    <a:gd name="connsiteX3" fmla="*/ 548584 w 548967"/>
                    <a:gd name="connsiteY3" fmla="*/ 113287 h 303043"/>
                    <a:gd name="connsiteX4" fmla="*/ 548967 w 548967"/>
                    <a:gd name="connsiteY4" fmla="*/ 113235 h 303043"/>
                    <a:gd name="connsiteX5" fmla="*/ 548582 w 548967"/>
                    <a:gd name="connsiteY5" fmla="*/ 113303 h 303043"/>
                    <a:gd name="connsiteX6" fmla="*/ 548645 w 548967"/>
                    <a:gd name="connsiteY6" fmla="*/ 113281 h 303043"/>
                    <a:gd name="connsiteX7" fmla="*/ 548584 w 548967"/>
                    <a:gd name="connsiteY7" fmla="*/ 113292 h 303043"/>
                    <a:gd name="connsiteX8" fmla="*/ 548613 w 548967"/>
                    <a:gd name="connsiteY8" fmla="*/ 113282 h 303043"/>
                    <a:gd name="connsiteX9" fmla="*/ 548612 w 548967"/>
                    <a:gd name="connsiteY9" fmla="*/ 113282 h 303043"/>
                    <a:gd name="connsiteX10" fmla="*/ 548584 w 548967"/>
                    <a:gd name="connsiteY10" fmla="*/ 113287 h 303043"/>
                    <a:gd name="connsiteX11" fmla="*/ 548582 w 548967"/>
                    <a:gd name="connsiteY11" fmla="*/ 112781 h 303043"/>
                    <a:gd name="connsiteX12" fmla="*/ 548967 w 548967"/>
                    <a:gd name="connsiteY12" fmla="*/ 112713 h 303043"/>
                    <a:gd name="connsiteX13" fmla="*/ 548582 w 548967"/>
                    <a:gd name="connsiteY13" fmla="*/ 112781 h 303043"/>
                    <a:gd name="connsiteX14" fmla="*/ 0 w 548967"/>
                    <a:gd name="connsiteY14" fmla="*/ 303043 h 303043"/>
                    <a:gd name="connsiteX15" fmla="*/ 340546 w 548967"/>
                    <a:gd name="connsiteY15" fmla="*/ 15 h 303043"/>
                    <a:gd name="connsiteX16" fmla="*/ 340564 w 548967"/>
                    <a:gd name="connsiteY16" fmla="*/ 0 h 303043"/>
                    <a:gd name="connsiteX17" fmla="*/ 340576 w 548967"/>
                    <a:gd name="connsiteY17" fmla="*/ 16 h 303043"/>
                    <a:gd name="connsiteX18" fmla="*/ 340595 w 548967"/>
                    <a:gd name="connsiteY18" fmla="*/ 0 h 303043"/>
                    <a:gd name="connsiteX19" fmla="*/ 340603 w 548967"/>
                    <a:gd name="connsiteY19" fmla="*/ 10 h 303043"/>
                    <a:gd name="connsiteX20" fmla="*/ 340614 w 548967"/>
                    <a:gd name="connsiteY20" fmla="*/ 0 h 303043"/>
                    <a:gd name="connsiteX21" fmla="*/ 340679 w 548967"/>
                    <a:gd name="connsiteY21" fmla="*/ 88 h 303043"/>
                    <a:gd name="connsiteX22" fmla="*/ 340781 w 548967"/>
                    <a:gd name="connsiteY22" fmla="*/ 0 h 303043"/>
                    <a:gd name="connsiteX23" fmla="*/ 340915 w 548967"/>
                    <a:gd name="connsiteY23" fmla="*/ 180 h 303043"/>
                    <a:gd name="connsiteX24" fmla="*/ 341124 w 548967"/>
                    <a:gd name="connsiteY24" fmla="*/ 0 h 303043"/>
                    <a:gd name="connsiteX25" fmla="*/ 341126 w 548967"/>
                    <a:gd name="connsiteY25" fmla="*/ 3 h 303043"/>
                    <a:gd name="connsiteX26" fmla="*/ 341131 w 548967"/>
                    <a:gd name="connsiteY26" fmla="*/ 0 h 303043"/>
                    <a:gd name="connsiteX27" fmla="*/ 341133 w 548967"/>
                    <a:gd name="connsiteY27" fmla="*/ 3 h 303043"/>
                    <a:gd name="connsiteX28" fmla="*/ 341137 w 548967"/>
                    <a:gd name="connsiteY28" fmla="*/ 0 h 303043"/>
                    <a:gd name="connsiteX29" fmla="*/ 341140 w 548967"/>
                    <a:gd name="connsiteY29" fmla="*/ 3 h 303043"/>
                    <a:gd name="connsiteX30" fmla="*/ 341144 w 548967"/>
                    <a:gd name="connsiteY30" fmla="*/ 0 h 303043"/>
                    <a:gd name="connsiteX31" fmla="*/ 341166 w 548967"/>
                    <a:gd name="connsiteY31" fmla="*/ 29 h 303043"/>
                    <a:gd name="connsiteX32" fmla="*/ 341199 w 548967"/>
                    <a:gd name="connsiteY32" fmla="*/ 0 h 303043"/>
                    <a:gd name="connsiteX33" fmla="*/ 341203 w 548967"/>
                    <a:gd name="connsiteY33" fmla="*/ 5 h 303043"/>
                    <a:gd name="connsiteX34" fmla="*/ 341210 w 548967"/>
                    <a:gd name="connsiteY34" fmla="*/ 0 h 303043"/>
                    <a:gd name="connsiteX35" fmla="*/ 341214 w 548967"/>
                    <a:gd name="connsiteY35" fmla="*/ 5 h 303043"/>
                    <a:gd name="connsiteX36" fmla="*/ 341220 w 548967"/>
                    <a:gd name="connsiteY36" fmla="*/ 0 h 303043"/>
                    <a:gd name="connsiteX37" fmla="*/ 341225 w 548967"/>
                    <a:gd name="connsiteY37" fmla="*/ 7 h 303043"/>
                    <a:gd name="connsiteX38" fmla="*/ 341233 w 548967"/>
                    <a:gd name="connsiteY38" fmla="*/ 0 h 303043"/>
                    <a:gd name="connsiteX39" fmla="*/ 341239 w 548967"/>
                    <a:gd name="connsiteY39" fmla="*/ 8 h 303043"/>
                    <a:gd name="connsiteX40" fmla="*/ 341248 w 548967"/>
                    <a:gd name="connsiteY40" fmla="*/ 0 h 303043"/>
                    <a:gd name="connsiteX41" fmla="*/ 341452 w 548967"/>
                    <a:gd name="connsiteY41" fmla="*/ 273 h 303043"/>
                    <a:gd name="connsiteX42" fmla="*/ 341767 w 548967"/>
                    <a:gd name="connsiteY42" fmla="*/ 0 h 303043"/>
                    <a:gd name="connsiteX43" fmla="*/ 350133 w 548967"/>
                    <a:gd name="connsiteY43" fmla="*/ 11233 h 303043"/>
                    <a:gd name="connsiteX44" fmla="*/ 548582 w 548967"/>
                    <a:gd name="connsiteY44" fmla="*/ 112781 h 303043"/>
                    <a:gd name="connsiteX45" fmla="*/ 0 w 548967"/>
                    <a:gd name="connsiteY45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350133 w 581820"/>
                    <a:gd name="connsiteY43" fmla="*/ 11233 h 303043"/>
                    <a:gd name="connsiteX44" fmla="*/ 581820 w 581820"/>
                    <a:gd name="connsiteY44" fmla="*/ 98931 h 303043"/>
                    <a:gd name="connsiteX45" fmla="*/ 0 w 581820"/>
                    <a:gd name="connsiteY45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548582 w 581820"/>
                    <a:gd name="connsiteY11" fmla="*/ 112781 h 303043"/>
                    <a:gd name="connsiteX12" fmla="*/ 548967 w 581820"/>
                    <a:gd name="connsiteY12" fmla="*/ 112713 h 303043"/>
                    <a:gd name="connsiteX13" fmla="*/ 548582 w 581820"/>
                    <a:gd name="connsiteY13" fmla="*/ 112781 h 303043"/>
                    <a:gd name="connsiteX14" fmla="*/ 0 w 581820"/>
                    <a:gd name="connsiteY14" fmla="*/ 303043 h 303043"/>
                    <a:gd name="connsiteX15" fmla="*/ 340546 w 581820"/>
                    <a:gd name="connsiteY15" fmla="*/ 15 h 303043"/>
                    <a:gd name="connsiteX16" fmla="*/ 340564 w 581820"/>
                    <a:gd name="connsiteY16" fmla="*/ 0 h 303043"/>
                    <a:gd name="connsiteX17" fmla="*/ 340576 w 581820"/>
                    <a:gd name="connsiteY17" fmla="*/ 16 h 303043"/>
                    <a:gd name="connsiteX18" fmla="*/ 340595 w 581820"/>
                    <a:gd name="connsiteY18" fmla="*/ 0 h 303043"/>
                    <a:gd name="connsiteX19" fmla="*/ 340603 w 581820"/>
                    <a:gd name="connsiteY19" fmla="*/ 10 h 303043"/>
                    <a:gd name="connsiteX20" fmla="*/ 340614 w 581820"/>
                    <a:gd name="connsiteY20" fmla="*/ 0 h 303043"/>
                    <a:gd name="connsiteX21" fmla="*/ 340679 w 581820"/>
                    <a:gd name="connsiteY21" fmla="*/ 88 h 303043"/>
                    <a:gd name="connsiteX22" fmla="*/ 340781 w 581820"/>
                    <a:gd name="connsiteY22" fmla="*/ 0 h 303043"/>
                    <a:gd name="connsiteX23" fmla="*/ 340915 w 581820"/>
                    <a:gd name="connsiteY23" fmla="*/ 180 h 303043"/>
                    <a:gd name="connsiteX24" fmla="*/ 341124 w 581820"/>
                    <a:gd name="connsiteY24" fmla="*/ 0 h 303043"/>
                    <a:gd name="connsiteX25" fmla="*/ 341126 w 581820"/>
                    <a:gd name="connsiteY25" fmla="*/ 3 h 303043"/>
                    <a:gd name="connsiteX26" fmla="*/ 341131 w 581820"/>
                    <a:gd name="connsiteY26" fmla="*/ 0 h 303043"/>
                    <a:gd name="connsiteX27" fmla="*/ 341133 w 581820"/>
                    <a:gd name="connsiteY27" fmla="*/ 3 h 303043"/>
                    <a:gd name="connsiteX28" fmla="*/ 341137 w 581820"/>
                    <a:gd name="connsiteY28" fmla="*/ 0 h 303043"/>
                    <a:gd name="connsiteX29" fmla="*/ 341140 w 581820"/>
                    <a:gd name="connsiteY29" fmla="*/ 3 h 303043"/>
                    <a:gd name="connsiteX30" fmla="*/ 341144 w 581820"/>
                    <a:gd name="connsiteY30" fmla="*/ 0 h 303043"/>
                    <a:gd name="connsiteX31" fmla="*/ 341166 w 581820"/>
                    <a:gd name="connsiteY31" fmla="*/ 29 h 303043"/>
                    <a:gd name="connsiteX32" fmla="*/ 341199 w 581820"/>
                    <a:gd name="connsiteY32" fmla="*/ 0 h 303043"/>
                    <a:gd name="connsiteX33" fmla="*/ 341203 w 581820"/>
                    <a:gd name="connsiteY33" fmla="*/ 5 h 303043"/>
                    <a:gd name="connsiteX34" fmla="*/ 341210 w 581820"/>
                    <a:gd name="connsiteY34" fmla="*/ 0 h 303043"/>
                    <a:gd name="connsiteX35" fmla="*/ 341214 w 581820"/>
                    <a:gd name="connsiteY35" fmla="*/ 5 h 303043"/>
                    <a:gd name="connsiteX36" fmla="*/ 341220 w 581820"/>
                    <a:gd name="connsiteY36" fmla="*/ 0 h 303043"/>
                    <a:gd name="connsiteX37" fmla="*/ 341225 w 581820"/>
                    <a:gd name="connsiteY37" fmla="*/ 7 h 303043"/>
                    <a:gd name="connsiteX38" fmla="*/ 341233 w 581820"/>
                    <a:gd name="connsiteY38" fmla="*/ 0 h 303043"/>
                    <a:gd name="connsiteX39" fmla="*/ 341239 w 581820"/>
                    <a:gd name="connsiteY39" fmla="*/ 8 h 303043"/>
                    <a:gd name="connsiteX40" fmla="*/ 341248 w 581820"/>
                    <a:gd name="connsiteY40" fmla="*/ 0 h 303043"/>
                    <a:gd name="connsiteX41" fmla="*/ 341452 w 581820"/>
                    <a:gd name="connsiteY41" fmla="*/ 273 h 303043"/>
                    <a:gd name="connsiteX42" fmla="*/ 341767 w 581820"/>
                    <a:gd name="connsiteY42" fmla="*/ 0 h 303043"/>
                    <a:gd name="connsiteX43" fmla="*/ 581820 w 581820"/>
                    <a:gd name="connsiteY43" fmla="*/ 98931 h 303043"/>
                    <a:gd name="connsiteX44" fmla="*/ 0 w 581820"/>
                    <a:gd name="connsiteY44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87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548584 w 581820"/>
                    <a:gd name="connsiteY10" fmla="*/ 113287 h 303043"/>
                    <a:gd name="connsiteX11" fmla="*/ 0 w 581820"/>
                    <a:gd name="connsiteY11" fmla="*/ 303043 h 303043"/>
                    <a:gd name="connsiteX12" fmla="*/ 340546 w 581820"/>
                    <a:gd name="connsiteY12" fmla="*/ 15 h 303043"/>
                    <a:gd name="connsiteX13" fmla="*/ 340564 w 581820"/>
                    <a:gd name="connsiteY13" fmla="*/ 0 h 303043"/>
                    <a:gd name="connsiteX14" fmla="*/ 340576 w 581820"/>
                    <a:gd name="connsiteY14" fmla="*/ 16 h 303043"/>
                    <a:gd name="connsiteX15" fmla="*/ 340595 w 581820"/>
                    <a:gd name="connsiteY15" fmla="*/ 0 h 303043"/>
                    <a:gd name="connsiteX16" fmla="*/ 340603 w 581820"/>
                    <a:gd name="connsiteY16" fmla="*/ 10 h 303043"/>
                    <a:gd name="connsiteX17" fmla="*/ 340614 w 581820"/>
                    <a:gd name="connsiteY17" fmla="*/ 0 h 303043"/>
                    <a:gd name="connsiteX18" fmla="*/ 340679 w 581820"/>
                    <a:gd name="connsiteY18" fmla="*/ 88 h 303043"/>
                    <a:gd name="connsiteX19" fmla="*/ 340781 w 581820"/>
                    <a:gd name="connsiteY19" fmla="*/ 0 h 303043"/>
                    <a:gd name="connsiteX20" fmla="*/ 340915 w 581820"/>
                    <a:gd name="connsiteY20" fmla="*/ 180 h 303043"/>
                    <a:gd name="connsiteX21" fmla="*/ 341124 w 581820"/>
                    <a:gd name="connsiteY21" fmla="*/ 0 h 303043"/>
                    <a:gd name="connsiteX22" fmla="*/ 341126 w 581820"/>
                    <a:gd name="connsiteY22" fmla="*/ 3 h 303043"/>
                    <a:gd name="connsiteX23" fmla="*/ 341131 w 581820"/>
                    <a:gd name="connsiteY23" fmla="*/ 0 h 303043"/>
                    <a:gd name="connsiteX24" fmla="*/ 341133 w 581820"/>
                    <a:gd name="connsiteY24" fmla="*/ 3 h 303043"/>
                    <a:gd name="connsiteX25" fmla="*/ 341137 w 581820"/>
                    <a:gd name="connsiteY25" fmla="*/ 0 h 303043"/>
                    <a:gd name="connsiteX26" fmla="*/ 341140 w 581820"/>
                    <a:gd name="connsiteY26" fmla="*/ 3 h 303043"/>
                    <a:gd name="connsiteX27" fmla="*/ 341144 w 581820"/>
                    <a:gd name="connsiteY27" fmla="*/ 0 h 303043"/>
                    <a:gd name="connsiteX28" fmla="*/ 341166 w 581820"/>
                    <a:gd name="connsiteY28" fmla="*/ 29 h 303043"/>
                    <a:gd name="connsiteX29" fmla="*/ 341199 w 581820"/>
                    <a:gd name="connsiteY29" fmla="*/ 0 h 303043"/>
                    <a:gd name="connsiteX30" fmla="*/ 341203 w 581820"/>
                    <a:gd name="connsiteY30" fmla="*/ 5 h 303043"/>
                    <a:gd name="connsiteX31" fmla="*/ 341210 w 581820"/>
                    <a:gd name="connsiteY31" fmla="*/ 0 h 303043"/>
                    <a:gd name="connsiteX32" fmla="*/ 341214 w 581820"/>
                    <a:gd name="connsiteY32" fmla="*/ 5 h 303043"/>
                    <a:gd name="connsiteX33" fmla="*/ 341220 w 581820"/>
                    <a:gd name="connsiteY33" fmla="*/ 0 h 303043"/>
                    <a:gd name="connsiteX34" fmla="*/ 341225 w 581820"/>
                    <a:gd name="connsiteY34" fmla="*/ 7 h 303043"/>
                    <a:gd name="connsiteX35" fmla="*/ 341233 w 581820"/>
                    <a:gd name="connsiteY35" fmla="*/ 0 h 303043"/>
                    <a:gd name="connsiteX36" fmla="*/ 341239 w 581820"/>
                    <a:gd name="connsiteY36" fmla="*/ 8 h 303043"/>
                    <a:gd name="connsiteX37" fmla="*/ 341248 w 581820"/>
                    <a:gd name="connsiteY37" fmla="*/ 0 h 303043"/>
                    <a:gd name="connsiteX38" fmla="*/ 341452 w 581820"/>
                    <a:gd name="connsiteY38" fmla="*/ 273 h 303043"/>
                    <a:gd name="connsiteX39" fmla="*/ 341767 w 581820"/>
                    <a:gd name="connsiteY39" fmla="*/ 0 h 303043"/>
                    <a:gd name="connsiteX40" fmla="*/ 581820 w 581820"/>
                    <a:gd name="connsiteY40" fmla="*/ 98931 h 303043"/>
                    <a:gd name="connsiteX41" fmla="*/ 0 w 581820"/>
                    <a:gd name="connsiteY41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612 w 581820"/>
                    <a:gd name="connsiteY3" fmla="*/ 113282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548612 w 581820"/>
                    <a:gd name="connsiteY9" fmla="*/ 113282 h 303043"/>
                    <a:gd name="connsiteX10" fmla="*/ 0 w 581820"/>
                    <a:gd name="connsiteY10" fmla="*/ 303043 h 303043"/>
                    <a:gd name="connsiteX11" fmla="*/ 340546 w 581820"/>
                    <a:gd name="connsiteY11" fmla="*/ 15 h 303043"/>
                    <a:gd name="connsiteX12" fmla="*/ 340564 w 581820"/>
                    <a:gd name="connsiteY12" fmla="*/ 0 h 303043"/>
                    <a:gd name="connsiteX13" fmla="*/ 340576 w 581820"/>
                    <a:gd name="connsiteY13" fmla="*/ 16 h 303043"/>
                    <a:gd name="connsiteX14" fmla="*/ 340595 w 581820"/>
                    <a:gd name="connsiteY14" fmla="*/ 0 h 303043"/>
                    <a:gd name="connsiteX15" fmla="*/ 340603 w 581820"/>
                    <a:gd name="connsiteY15" fmla="*/ 10 h 303043"/>
                    <a:gd name="connsiteX16" fmla="*/ 340614 w 581820"/>
                    <a:gd name="connsiteY16" fmla="*/ 0 h 303043"/>
                    <a:gd name="connsiteX17" fmla="*/ 340679 w 581820"/>
                    <a:gd name="connsiteY17" fmla="*/ 88 h 303043"/>
                    <a:gd name="connsiteX18" fmla="*/ 340781 w 581820"/>
                    <a:gd name="connsiteY18" fmla="*/ 0 h 303043"/>
                    <a:gd name="connsiteX19" fmla="*/ 340915 w 581820"/>
                    <a:gd name="connsiteY19" fmla="*/ 180 h 303043"/>
                    <a:gd name="connsiteX20" fmla="*/ 341124 w 581820"/>
                    <a:gd name="connsiteY20" fmla="*/ 0 h 303043"/>
                    <a:gd name="connsiteX21" fmla="*/ 341126 w 581820"/>
                    <a:gd name="connsiteY21" fmla="*/ 3 h 303043"/>
                    <a:gd name="connsiteX22" fmla="*/ 341131 w 581820"/>
                    <a:gd name="connsiteY22" fmla="*/ 0 h 303043"/>
                    <a:gd name="connsiteX23" fmla="*/ 341133 w 581820"/>
                    <a:gd name="connsiteY23" fmla="*/ 3 h 303043"/>
                    <a:gd name="connsiteX24" fmla="*/ 341137 w 581820"/>
                    <a:gd name="connsiteY24" fmla="*/ 0 h 303043"/>
                    <a:gd name="connsiteX25" fmla="*/ 341140 w 581820"/>
                    <a:gd name="connsiteY25" fmla="*/ 3 h 303043"/>
                    <a:gd name="connsiteX26" fmla="*/ 341144 w 581820"/>
                    <a:gd name="connsiteY26" fmla="*/ 0 h 303043"/>
                    <a:gd name="connsiteX27" fmla="*/ 341166 w 581820"/>
                    <a:gd name="connsiteY27" fmla="*/ 29 h 303043"/>
                    <a:gd name="connsiteX28" fmla="*/ 341199 w 581820"/>
                    <a:gd name="connsiteY28" fmla="*/ 0 h 303043"/>
                    <a:gd name="connsiteX29" fmla="*/ 341203 w 581820"/>
                    <a:gd name="connsiteY29" fmla="*/ 5 h 303043"/>
                    <a:gd name="connsiteX30" fmla="*/ 341210 w 581820"/>
                    <a:gd name="connsiteY30" fmla="*/ 0 h 303043"/>
                    <a:gd name="connsiteX31" fmla="*/ 341214 w 581820"/>
                    <a:gd name="connsiteY31" fmla="*/ 5 h 303043"/>
                    <a:gd name="connsiteX32" fmla="*/ 341220 w 581820"/>
                    <a:gd name="connsiteY32" fmla="*/ 0 h 303043"/>
                    <a:gd name="connsiteX33" fmla="*/ 341225 w 581820"/>
                    <a:gd name="connsiteY33" fmla="*/ 7 h 303043"/>
                    <a:gd name="connsiteX34" fmla="*/ 341233 w 581820"/>
                    <a:gd name="connsiteY34" fmla="*/ 0 h 303043"/>
                    <a:gd name="connsiteX35" fmla="*/ 341239 w 581820"/>
                    <a:gd name="connsiteY35" fmla="*/ 8 h 303043"/>
                    <a:gd name="connsiteX36" fmla="*/ 341248 w 581820"/>
                    <a:gd name="connsiteY36" fmla="*/ 0 h 303043"/>
                    <a:gd name="connsiteX37" fmla="*/ 341452 w 581820"/>
                    <a:gd name="connsiteY37" fmla="*/ 273 h 303043"/>
                    <a:gd name="connsiteX38" fmla="*/ 341767 w 581820"/>
                    <a:gd name="connsiteY38" fmla="*/ 0 h 303043"/>
                    <a:gd name="connsiteX39" fmla="*/ 581820 w 581820"/>
                    <a:gd name="connsiteY39" fmla="*/ 98931 h 303043"/>
                    <a:gd name="connsiteX40" fmla="*/ 0 w 581820"/>
                    <a:gd name="connsiteY40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613 w 581820"/>
                    <a:gd name="connsiteY3" fmla="*/ 113282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548613 w 581820"/>
                    <a:gd name="connsiteY8" fmla="*/ 113282 h 303043"/>
                    <a:gd name="connsiteX9" fmla="*/ 0 w 581820"/>
                    <a:gd name="connsiteY9" fmla="*/ 303043 h 303043"/>
                    <a:gd name="connsiteX10" fmla="*/ 340546 w 581820"/>
                    <a:gd name="connsiteY10" fmla="*/ 15 h 303043"/>
                    <a:gd name="connsiteX11" fmla="*/ 340564 w 581820"/>
                    <a:gd name="connsiteY11" fmla="*/ 0 h 303043"/>
                    <a:gd name="connsiteX12" fmla="*/ 340576 w 581820"/>
                    <a:gd name="connsiteY12" fmla="*/ 16 h 303043"/>
                    <a:gd name="connsiteX13" fmla="*/ 340595 w 581820"/>
                    <a:gd name="connsiteY13" fmla="*/ 0 h 303043"/>
                    <a:gd name="connsiteX14" fmla="*/ 340603 w 581820"/>
                    <a:gd name="connsiteY14" fmla="*/ 10 h 303043"/>
                    <a:gd name="connsiteX15" fmla="*/ 340614 w 581820"/>
                    <a:gd name="connsiteY15" fmla="*/ 0 h 303043"/>
                    <a:gd name="connsiteX16" fmla="*/ 340679 w 581820"/>
                    <a:gd name="connsiteY16" fmla="*/ 88 h 303043"/>
                    <a:gd name="connsiteX17" fmla="*/ 340781 w 581820"/>
                    <a:gd name="connsiteY17" fmla="*/ 0 h 303043"/>
                    <a:gd name="connsiteX18" fmla="*/ 340915 w 581820"/>
                    <a:gd name="connsiteY18" fmla="*/ 180 h 303043"/>
                    <a:gd name="connsiteX19" fmla="*/ 341124 w 581820"/>
                    <a:gd name="connsiteY19" fmla="*/ 0 h 303043"/>
                    <a:gd name="connsiteX20" fmla="*/ 341126 w 581820"/>
                    <a:gd name="connsiteY20" fmla="*/ 3 h 303043"/>
                    <a:gd name="connsiteX21" fmla="*/ 341131 w 581820"/>
                    <a:gd name="connsiteY21" fmla="*/ 0 h 303043"/>
                    <a:gd name="connsiteX22" fmla="*/ 341133 w 581820"/>
                    <a:gd name="connsiteY22" fmla="*/ 3 h 303043"/>
                    <a:gd name="connsiteX23" fmla="*/ 341137 w 581820"/>
                    <a:gd name="connsiteY23" fmla="*/ 0 h 303043"/>
                    <a:gd name="connsiteX24" fmla="*/ 341140 w 581820"/>
                    <a:gd name="connsiteY24" fmla="*/ 3 h 303043"/>
                    <a:gd name="connsiteX25" fmla="*/ 341144 w 581820"/>
                    <a:gd name="connsiteY25" fmla="*/ 0 h 303043"/>
                    <a:gd name="connsiteX26" fmla="*/ 341166 w 581820"/>
                    <a:gd name="connsiteY26" fmla="*/ 29 h 303043"/>
                    <a:gd name="connsiteX27" fmla="*/ 341199 w 581820"/>
                    <a:gd name="connsiteY27" fmla="*/ 0 h 303043"/>
                    <a:gd name="connsiteX28" fmla="*/ 341203 w 581820"/>
                    <a:gd name="connsiteY28" fmla="*/ 5 h 303043"/>
                    <a:gd name="connsiteX29" fmla="*/ 341210 w 581820"/>
                    <a:gd name="connsiteY29" fmla="*/ 0 h 303043"/>
                    <a:gd name="connsiteX30" fmla="*/ 341214 w 581820"/>
                    <a:gd name="connsiteY30" fmla="*/ 5 h 303043"/>
                    <a:gd name="connsiteX31" fmla="*/ 341220 w 581820"/>
                    <a:gd name="connsiteY31" fmla="*/ 0 h 303043"/>
                    <a:gd name="connsiteX32" fmla="*/ 341225 w 581820"/>
                    <a:gd name="connsiteY32" fmla="*/ 7 h 303043"/>
                    <a:gd name="connsiteX33" fmla="*/ 341233 w 581820"/>
                    <a:gd name="connsiteY33" fmla="*/ 0 h 303043"/>
                    <a:gd name="connsiteX34" fmla="*/ 341239 w 581820"/>
                    <a:gd name="connsiteY34" fmla="*/ 8 h 303043"/>
                    <a:gd name="connsiteX35" fmla="*/ 341248 w 581820"/>
                    <a:gd name="connsiteY35" fmla="*/ 0 h 303043"/>
                    <a:gd name="connsiteX36" fmla="*/ 341452 w 581820"/>
                    <a:gd name="connsiteY36" fmla="*/ 273 h 303043"/>
                    <a:gd name="connsiteX37" fmla="*/ 341767 w 581820"/>
                    <a:gd name="connsiteY37" fmla="*/ 0 h 303043"/>
                    <a:gd name="connsiteX38" fmla="*/ 581820 w 581820"/>
                    <a:gd name="connsiteY38" fmla="*/ 98931 h 303043"/>
                    <a:gd name="connsiteX39" fmla="*/ 0 w 581820"/>
                    <a:gd name="connsiteY39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4 w 581820"/>
                    <a:gd name="connsiteY3" fmla="*/ 113292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548584 w 581820"/>
                    <a:gd name="connsiteY7" fmla="*/ 113292 h 303043"/>
                    <a:gd name="connsiteX8" fmla="*/ 0 w 581820"/>
                    <a:gd name="connsiteY8" fmla="*/ 303043 h 303043"/>
                    <a:gd name="connsiteX9" fmla="*/ 340546 w 581820"/>
                    <a:gd name="connsiteY9" fmla="*/ 15 h 303043"/>
                    <a:gd name="connsiteX10" fmla="*/ 340564 w 581820"/>
                    <a:gd name="connsiteY10" fmla="*/ 0 h 303043"/>
                    <a:gd name="connsiteX11" fmla="*/ 340576 w 581820"/>
                    <a:gd name="connsiteY11" fmla="*/ 16 h 303043"/>
                    <a:gd name="connsiteX12" fmla="*/ 340595 w 581820"/>
                    <a:gd name="connsiteY12" fmla="*/ 0 h 303043"/>
                    <a:gd name="connsiteX13" fmla="*/ 340603 w 581820"/>
                    <a:gd name="connsiteY13" fmla="*/ 10 h 303043"/>
                    <a:gd name="connsiteX14" fmla="*/ 340614 w 581820"/>
                    <a:gd name="connsiteY14" fmla="*/ 0 h 303043"/>
                    <a:gd name="connsiteX15" fmla="*/ 340679 w 581820"/>
                    <a:gd name="connsiteY15" fmla="*/ 88 h 303043"/>
                    <a:gd name="connsiteX16" fmla="*/ 340781 w 581820"/>
                    <a:gd name="connsiteY16" fmla="*/ 0 h 303043"/>
                    <a:gd name="connsiteX17" fmla="*/ 340915 w 581820"/>
                    <a:gd name="connsiteY17" fmla="*/ 180 h 303043"/>
                    <a:gd name="connsiteX18" fmla="*/ 341124 w 581820"/>
                    <a:gd name="connsiteY18" fmla="*/ 0 h 303043"/>
                    <a:gd name="connsiteX19" fmla="*/ 341126 w 581820"/>
                    <a:gd name="connsiteY19" fmla="*/ 3 h 303043"/>
                    <a:gd name="connsiteX20" fmla="*/ 341131 w 581820"/>
                    <a:gd name="connsiteY20" fmla="*/ 0 h 303043"/>
                    <a:gd name="connsiteX21" fmla="*/ 341133 w 581820"/>
                    <a:gd name="connsiteY21" fmla="*/ 3 h 303043"/>
                    <a:gd name="connsiteX22" fmla="*/ 341137 w 581820"/>
                    <a:gd name="connsiteY22" fmla="*/ 0 h 303043"/>
                    <a:gd name="connsiteX23" fmla="*/ 341140 w 581820"/>
                    <a:gd name="connsiteY23" fmla="*/ 3 h 303043"/>
                    <a:gd name="connsiteX24" fmla="*/ 341144 w 581820"/>
                    <a:gd name="connsiteY24" fmla="*/ 0 h 303043"/>
                    <a:gd name="connsiteX25" fmla="*/ 341166 w 581820"/>
                    <a:gd name="connsiteY25" fmla="*/ 29 h 303043"/>
                    <a:gd name="connsiteX26" fmla="*/ 341199 w 581820"/>
                    <a:gd name="connsiteY26" fmla="*/ 0 h 303043"/>
                    <a:gd name="connsiteX27" fmla="*/ 341203 w 581820"/>
                    <a:gd name="connsiteY27" fmla="*/ 5 h 303043"/>
                    <a:gd name="connsiteX28" fmla="*/ 341210 w 581820"/>
                    <a:gd name="connsiteY28" fmla="*/ 0 h 303043"/>
                    <a:gd name="connsiteX29" fmla="*/ 341214 w 581820"/>
                    <a:gd name="connsiteY29" fmla="*/ 5 h 303043"/>
                    <a:gd name="connsiteX30" fmla="*/ 341220 w 581820"/>
                    <a:gd name="connsiteY30" fmla="*/ 0 h 303043"/>
                    <a:gd name="connsiteX31" fmla="*/ 341225 w 581820"/>
                    <a:gd name="connsiteY31" fmla="*/ 7 h 303043"/>
                    <a:gd name="connsiteX32" fmla="*/ 341233 w 581820"/>
                    <a:gd name="connsiteY32" fmla="*/ 0 h 303043"/>
                    <a:gd name="connsiteX33" fmla="*/ 341239 w 581820"/>
                    <a:gd name="connsiteY33" fmla="*/ 8 h 303043"/>
                    <a:gd name="connsiteX34" fmla="*/ 341248 w 581820"/>
                    <a:gd name="connsiteY34" fmla="*/ 0 h 303043"/>
                    <a:gd name="connsiteX35" fmla="*/ 341452 w 581820"/>
                    <a:gd name="connsiteY35" fmla="*/ 273 h 303043"/>
                    <a:gd name="connsiteX36" fmla="*/ 341767 w 581820"/>
                    <a:gd name="connsiteY36" fmla="*/ 0 h 303043"/>
                    <a:gd name="connsiteX37" fmla="*/ 581820 w 581820"/>
                    <a:gd name="connsiteY37" fmla="*/ 98931 h 303043"/>
                    <a:gd name="connsiteX38" fmla="*/ 0 w 581820"/>
                    <a:gd name="connsiteY38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645 w 581820"/>
                    <a:gd name="connsiteY3" fmla="*/ 113281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548645 w 581820"/>
                    <a:gd name="connsiteY6" fmla="*/ 113281 h 303043"/>
                    <a:gd name="connsiteX7" fmla="*/ 0 w 581820"/>
                    <a:gd name="connsiteY7" fmla="*/ 303043 h 303043"/>
                    <a:gd name="connsiteX8" fmla="*/ 340546 w 581820"/>
                    <a:gd name="connsiteY8" fmla="*/ 15 h 303043"/>
                    <a:gd name="connsiteX9" fmla="*/ 340564 w 581820"/>
                    <a:gd name="connsiteY9" fmla="*/ 0 h 303043"/>
                    <a:gd name="connsiteX10" fmla="*/ 340576 w 581820"/>
                    <a:gd name="connsiteY10" fmla="*/ 16 h 303043"/>
                    <a:gd name="connsiteX11" fmla="*/ 340595 w 581820"/>
                    <a:gd name="connsiteY11" fmla="*/ 0 h 303043"/>
                    <a:gd name="connsiteX12" fmla="*/ 340603 w 581820"/>
                    <a:gd name="connsiteY12" fmla="*/ 10 h 303043"/>
                    <a:gd name="connsiteX13" fmla="*/ 340614 w 581820"/>
                    <a:gd name="connsiteY13" fmla="*/ 0 h 303043"/>
                    <a:gd name="connsiteX14" fmla="*/ 340679 w 581820"/>
                    <a:gd name="connsiteY14" fmla="*/ 88 h 303043"/>
                    <a:gd name="connsiteX15" fmla="*/ 340781 w 581820"/>
                    <a:gd name="connsiteY15" fmla="*/ 0 h 303043"/>
                    <a:gd name="connsiteX16" fmla="*/ 340915 w 581820"/>
                    <a:gd name="connsiteY16" fmla="*/ 180 h 303043"/>
                    <a:gd name="connsiteX17" fmla="*/ 341124 w 581820"/>
                    <a:gd name="connsiteY17" fmla="*/ 0 h 303043"/>
                    <a:gd name="connsiteX18" fmla="*/ 341126 w 581820"/>
                    <a:gd name="connsiteY18" fmla="*/ 3 h 303043"/>
                    <a:gd name="connsiteX19" fmla="*/ 341131 w 581820"/>
                    <a:gd name="connsiteY19" fmla="*/ 0 h 303043"/>
                    <a:gd name="connsiteX20" fmla="*/ 341133 w 581820"/>
                    <a:gd name="connsiteY20" fmla="*/ 3 h 303043"/>
                    <a:gd name="connsiteX21" fmla="*/ 341137 w 581820"/>
                    <a:gd name="connsiteY21" fmla="*/ 0 h 303043"/>
                    <a:gd name="connsiteX22" fmla="*/ 341140 w 581820"/>
                    <a:gd name="connsiteY22" fmla="*/ 3 h 303043"/>
                    <a:gd name="connsiteX23" fmla="*/ 341144 w 581820"/>
                    <a:gd name="connsiteY23" fmla="*/ 0 h 303043"/>
                    <a:gd name="connsiteX24" fmla="*/ 341166 w 581820"/>
                    <a:gd name="connsiteY24" fmla="*/ 29 h 303043"/>
                    <a:gd name="connsiteX25" fmla="*/ 341199 w 581820"/>
                    <a:gd name="connsiteY25" fmla="*/ 0 h 303043"/>
                    <a:gd name="connsiteX26" fmla="*/ 341203 w 581820"/>
                    <a:gd name="connsiteY26" fmla="*/ 5 h 303043"/>
                    <a:gd name="connsiteX27" fmla="*/ 341210 w 581820"/>
                    <a:gd name="connsiteY27" fmla="*/ 0 h 303043"/>
                    <a:gd name="connsiteX28" fmla="*/ 341214 w 581820"/>
                    <a:gd name="connsiteY28" fmla="*/ 5 h 303043"/>
                    <a:gd name="connsiteX29" fmla="*/ 341220 w 581820"/>
                    <a:gd name="connsiteY29" fmla="*/ 0 h 303043"/>
                    <a:gd name="connsiteX30" fmla="*/ 341225 w 581820"/>
                    <a:gd name="connsiteY30" fmla="*/ 7 h 303043"/>
                    <a:gd name="connsiteX31" fmla="*/ 341233 w 581820"/>
                    <a:gd name="connsiteY31" fmla="*/ 0 h 303043"/>
                    <a:gd name="connsiteX32" fmla="*/ 341239 w 581820"/>
                    <a:gd name="connsiteY32" fmla="*/ 8 h 303043"/>
                    <a:gd name="connsiteX33" fmla="*/ 341248 w 581820"/>
                    <a:gd name="connsiteY33" fmla="*/ 0 h 303043"/>
                    <a:gd name="connsiteX34" fmla="*/ 341452 w 581820"/>
                    <a:gd name="connsiteY34" fmla="*/ 273 h 303043"/>
                    <a:gd name="connsiteX35" fmla="*/ 341767 w 581820"/>
                    <a:gd name="connsiteY35" fmla="*/ 0 h 303043"/>
                    <a:gd name="connsiteX36" fmla="*/ 581820 w 581820"/>
                    <a:gd name="connsiteY36" fmla="*/ 98931 h 303043"/>
                    <a:gd name="connsiteX37" fmla="*/ 0 w 581820"/>
                    <a:gd name="connsiteY37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548582 w 581820"/>
                    <a:gd name="connsiteY3" fmla="*/ 113303 h 303043"/>
                    <a:gd name="connsiteX4" fmla="*/ 548967 w 581820"/>
                    <a:gd name="connsiteY4" fmla="*/ 113235 h 303043"/>
                    <a:gd name="connsiteX5" fmla="*/ 548582 w 581820"/>
                    <a:gd name="connsiteY5" fmla="*/ 113303 h 303043"/>
                    <a:gd name="connsiteX6" fmla="*/ 0 w 581820"/>
                    <a:gd name="connsiteY6" fmla="*/ 303043 h 303043"/>
                    <a:gd name="connsiteX7" fmla="*/ 340546 w 581820"/>
                    <a:gd name="connsiteY7" fmla="*/ 15 h 303043"/>
                    <a:gd name="connsiteX8" fmla="*/ 340564 w 581820"/>
                    <a:gd name="connsiteY8" fmla="*/ 0 h 303043"/>
                    <a:gd name="connsiteX9" fmla="*/ 340576 w 581820"/>
                    <a:gd name="connsiteY9" fmla="*/ 16 h 303043"/>
                    <a:gd name="connsiteX10" fmla="*/ 340595 w 581820"/>
                    <a:gd name="connsiteY10" fmla="*/ 0 h 303043"/>
                    <a:gd name="connsiteX11" fmla="*/ 340603 w 581820"/>
                    <a:gd name="connsiteY11" fmla="*/ 10 h 303043"/>
                    <a:gd name="connsiteX12" fmla="*/ 340614 w 581820"/>
                    <a:gd name="connsiteY12" fmla="*/ 0 h 303043"/>
                    <a:gd name="connsiteX13" fmla="*/ 340679 w 581820"/>
                    <a:gd name="connsiteY13" fmla="*/ 88 h 303043"/>
                    <a:gd name="connsiteX14" fmla="*/ 340781 w 581820"/>
                    <a:gd name="connsiteY14" fmla="*/ 0 h 303043"/>
                    <a:gd name="connsiteX15" fmla="*/ 340915 w 581820"/>
                    <a:gd name="connsiteY15" fmla="*/ 180 h 303043"/>
                    <a:gd name="connsiteX16" fmla="*/ 341124 w 581820"/>
                    <a:gd name="connsiteY16" fmla="*/ 0 h 303043"/>
                    <a:gd name="connsiteX17" fmla="*/ 341126 w 581820"/>
                    <a:gd name="connsiteY17" fmla="*/ 3 h 303043"/>
                    <a:gd name="connsiteX18" fmla="*/ 341131 w 581820"/>
                    <a:gd name="connsiteY18" fmla="*/ 0 h 303043"/>
                    <a:gd name="connsiteX19" fmla="*/ 341133 w 581820"/>
                    <a:gd name="connsiteY19" fmla="*/ 3 h 303043"/>
                    <a:gd name="connsiteX20" fmla="*/ 341137 w 581820"/>
                    <a:gd name="connsiteY20" fmla="*/ 0 h 303043"/>
                    <a:gd name="connsiteX21" fmla="*/ 341140 w 581820"/>
                    <a:gd name="connsiteY21" fmla="*/ 3 h 303043"/>
                    <a:gd name="connsiteX22" fmla="*/ 341144 w 581820"/>
                    <a:gd name="connsiteY22" fmla="*/ 0 h 303043"/>
                    <a:gd name="connsiteX23" fmla="*/ 341166 w 581820"/>
                    <a:gd name="connsiteY23" fmla="*/ 29 h 303043"/>
                    <a:gd name="connsiteX24" fmla="*/ 341199 w 581820"/>
                    <a:gd name="connsiteY24" fmla="*/ 0 h 303043"/>
                    <a:gd name="connsiteX25" fmla="*/ 341203 w 581820"/>
                    <a:gd name="connsiteY25" fmla="*/ 5 h 303043"/>
                    <a:gd name="connsiteX26" fmla="*/ 341210 w 581820"/>
                    <a:gd name="connsiteY26" fmla="*/ 0 h 303043"/>
                    <a:gd name="connsiteX27" fmla="*/ 341214 w 581820"/>
                    <a:gd name="connsiteY27" fmla="*/ 5 h 303043"/>
                    <a:gd name="connsiteX28" fmla="*/ 341220 w 581820"/>
                    <a:gd name="connsiteY28" fmla="*/ 0 h 303043"/>
                    <a:gd name="connsiteX29" fmla="*/ 341225 w 581820"/>
                    <a:gd name="connsiteY29" fmla="*/ 7 h 303043"/>
                    <a:gd name="connsiteX30" fmla="*/ 341233 w 581820"/>
                    <a:gd name="connsiteY30" fmla="*/ 0 h 303043"/>
                    <a:gd name="connsiteX31" fmla="*/ 341239 w 581820"/>
                    <a:gd name="connsiteY31" fmla="*/ 8 h 303043"/>
                    <a:gd name="connsiteX32" fmla="*/ 341248 w 581820"/>
                    <a:gd name="connsiteY32" fmla="*/ 0 h 303043"/>
                    <a:gd name="connsiteX33" fmla="*/ 341452 w 581820"/>
                    <a:gd name="connsiteY33" fmla="*/ 273 h 303043"/>
                    <a:gd name="connsiteX34" fmla="*/ 341767 w 581820"/>
                    <a:gd name="connsiteY34" fmla="*/ 0 h 303043"/>
                    <a:gd name="connsiteX35" fmla="*/ 581820 w 581820"/>
                    <a:gd name="connsiteY35" fmla="*/ 98931 h 303043"/>
                    <a:gd name="connsiteX36" fmla="*/ 0 w 581820"/>
                    <a:gd name="connsiteY36" fmla="*/ 303043 h 303043"/>
                    <a:gd name="connsiteX0" fmla="*/ 548585 w 581820"/>
                    <a:gd name="connsiteY0" fmla="*/ 113811 h 303043"/>
                    <a:gd name="connsiteX1" fmla="*/ 548967 w 581820"/>
                    <a:gd name="connsiteY1" fmla="*/ 113744 h 303043"/>
                    <a:gd name="connsiteX2" fmla="*/ 548585 w 581820"/>
                    <a:gd name="connsiteY2" fmla="*/ 113811 h 303043"/>
                    <a:gd name="connsiteX3" fmla="*/ 0 w 581820"/>
                    <a:gd name="connsiteY3" fmla="*/ 303043 h 303043"/>
                    <a:gd name="connsiteX4" fmla="*/ 340546 w 581820"/>
                    <a:gd name="connsiteY4" fmla="*/ 15 h 303043"/>
                    <a:gd name="connsiteX5" fmla="*/ 340564 w 581820"/>
                    <a:gd name="connsiteY5" fmla="*/ 0 h 303043"/>
                    <a:gd name="connsiteX6" fmla="*/ 340576 w 581820"/>
                    <a:gd name="connsiteY6" fmla="*/ 16 h 303043"/>
                    <a:gd name="connsiteX7" fmla="*/ 340595 w 581820"/>
                    <a:gd name="connsiteY7" fmla="*/ 0 h 303043"/>
                    <a:gd name="connsiteX8" fmla="*/ 340603 w 581820"/>
                    <a:gd name="connsiteY8" fmla="*/ 10 h 303043"/>
                    <a:gd name="connsiteX9" fmla="*/ 340614 w 581820"/>
                    <a:gd name="connsiteY9" fmla="*/ 0 h 303043"/>
                    <a:gd name="connsiteX10" fmla="*/ 340679 w 581820"/>
                    <a:gd name="connsiteY10" fmla="*/ 88 h 303043"/>
                    <a:gd name="connsiteX11" fmla="*/ 340781 w 581820"/>
                    <a:gd name="connsiteY11" fmla="*/ 0 h 303043"/>
                    <a:gd name="connsiteX12" fmla="*/ 340915 w 581820"/>
                    <a:gd name="connsiteY12" fmla="*/ 180 h 303043"/>
                    <a:gd name="connsiteX13" fmla="*/ 341124 w 581820"/>
                    <a:gd name="connsiteY13" fmla="*/ 0 h 303043"/>
                    <a:gd name="connsiteX14" fmla="*/ 341126 w 581820"/>
                    <a:gd name="connsiteY14" fmla="*/ 3 h 303043"/>
                    <a:gd name="connsiteX15" fmla="*/ 341131 w 581820"/>
                    <a:gd name="connsiteY15" fmla="*/ 0 h 303043"/>
                    <a:gd name="connsiteX16" fmla="*/ 341133 w 581820"/>
                    <a:gd name="connsiteY16" fmla="*/ 3 h 303043"/>
                    <a:gd name="connsiteX17" fmla="*/ 341137 w 581820"/>
                    <a:gd name="connsiteY17" fmla="*/ 0 h 303043"/>
                    <a:gd name="connsiteX18" fmla="*/ 341140 w 581820"/>
                    <a:gd name="connsiteY18" fmla="*/ 3 h 303043"/>
                    <a:gd name="connsiteX19" fmla="*/ 341144 w 581820"/>
                    <a:gd name="connsiteY19" fmla="*/ 0 h 303043"/>
                    <a:gd name="connsiteX20" fmla="*/ 341166 w 581820"/>
                    <a:gd name="connsiteY20" fmla="*/ 29 h 303043"/>
                    <a:gd name="connsiteX21" fmla="*/ 341199 w 581820"/>
                    <a:gd name="connsiteY21" fmla="*/ 0 h 303043"/>
                    <a:gd name="connsiteX22" fmla="*/ 341203 w 581820"/>
                    <a:gd name="connsiteY22" fmla="*/ 5 h 303043"/>
                    <a:gd name="connsiteX23" fmla="*/ 341210 w 581820"/>
                    <a:gd name="connsiteY23" fmla="*/ 0 h 303043"/>
                    <a:gd name="connsiteX24" fmla="*/ 341214 w 581820"/>
                    <a:gd name="connsiteY24" fmla="*/ 5 h 303043"/>
                    <a:gd name="connsiteX25" fmla="*/ 341220 w 581820"/>
                    <a:gd name="connsiteY25" fmla="*/ 0 h 303043"/>
                    <a:gd name="connsiteX26" fmla="*/ 341225 w 581820"/>
                    <a:gd name="connsiteY26" fmla="*/ 7 h 303043"/>
                    <a:gd name="connsiteX27" fmla="*/ 341233 w 581820"/>
                    <a:gd name="connsiteY27" fmla="*/ 0 h 303043"/>
                    <a:gd name="connsiteX28" fmla="*/ 341239 w 581820"/>
                    <a:gd name="connsiteY28" fmla="*/ 8 h 303043"/>
                    <a:gd name="connsiteX29" fmla="*/ 341248 w 581820"/>
                    <a:gd name="connsiteY29" fmla="*/ 0 h 303043"/>
                    <a:gd name="connsiteX30" fmla="*/ 341452 w 581820"/>
                    <a:gd name="connsiteY30" fmla="*/ 273 h 303043"/>
                    <a:gd name="connsiteX31" fmla="*/ 341767 w 581820"/>
                    <a:gd name="connsiteY31" fmla="*/ 0 h 303043"/>
                    <a:gd name="connsiteX32" fmla="*/ 581820 w 581820"/>
                    <a:gd name="connsiteY32" fmla="*/ 98931 h 303043"/>
                    <a:gd name="connsiteX33" fmla="*/ 0 w 581820"/>
                    <a:gd name="connsiteY33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81820"/>
                    <a:gd name="connsiteY0" fmla="*/ 303043 h 303043"/>
                    <a:gd name="connsiteX1" fmla="*/ 340546 w 581820"/>
                    <a:gd name="connsiteY1" fmla="*/ 15 h 303043"/>
                    <a:gd name="connsiteX2" fmla="*/ 340564 w 581820"/>
                    <a:gd name="connsiteY2" fmla="*/ 0 h 303043"/>
                    <a:gd name="connsiteX3" fmla="*/ 340576 w 581820"/>
                    <a:gd name="connsiteY3" fmla="*/ 16 h 303043"/>
                    <a:gd name="connsiteX4" fmla="*/ 340595 w 581820"/>
                    <a:gd name="connsiteY4" fmla="*/ 0 h 303043"/>
                    <a:gd name="connsiteX5" fmla="*/ 340603 w 581820"/>
                    <a:gd name="connsiteY5" fmla="*/ 10 h 303043"/>
                    <a:gd name="connsiteX6" fmla="*/ 340614 w 581820"/>
                    <a:gd name="connsiteY6" fmla="*/ 0 h 303043"/>
                    <a:gd name="connsiteX7" fmla="*/ 340679 w 581820"/>
                    <a:gd name="connsiteY7" fmla="*/ 88 h 303043"/>
                    <a:gd name="connsiteX8" fmla="*/ 340781 w 581820"/>
                    <a:gd name="connsiteY8" fmla="*/ 0 h 303043"/>
                    <a:gd name="connsiteX9" fmla="*/ 340915 w 581820"/>
                    <a:gd name="connsiteY9" fmla="*/ 180 h 303043"/>
                    <a:gd name="connsiteX10" fmla="*/ 341124 w 581820"/>
                    <a:gd name="connsiteY10" fmla="*/ 0 h 303043"/>
                    <a:gd name="connsiteX11" fmla="*/ 341126 w 581820"/>
                    <a:gd name="connsiteY11" fmla="*/ 3 h 303043"/>
                    <a:gd name="connsiteX12" fmla="*/ 341131 w 581820"/>
                    <a:gd name="connsiteY12" fmla="*/ 0 h 303043"/>
                    <a:gd name="connsiteX13" fmla="*/ 341133 w 581820"/>
                    <a:gd name="connsiteY13" fmla="*/ 3 h 303043"/>
                    <a:gd name="connsiteX14" fmla="*/ 341137 w 581820"/>
                    <a:gd name="connsiteY14" fmla="*/ 0 h 303043"/>
                    <a:gd name="connsiteX15" fmla="*/ 341140 w 581820"/>
                    <a:gd name="connsiteY15" fmla="*/ 3 h 303043"/>
                    <a:gd name="connsiteX16" fmla="*/ 341144 w 581820"/>
                    <a:gd name="connsiteY16" fmla="*/ 0 h 303043"/>
                    <a:gd name="connsiteX17" fmla="*/ 341166 w 581820"/>
                    <a:gd name="connsiteY17" fmla="*/ 29 h 303043"/>
                    <a:gd name="connsiteX18" fmla="*/ 341199 w 581820"/>
                    <a:gd name="connsiteY18" fmla="*/ 0 h 303043"/>
                    <a:gd name="connsiteX19" fmla="*/ 341203 w 581820"/>
                    <a:gd name="connsiteY19" fmla="*/ 5 h 303043"/>
                    <a:gd name="connsiteX20" fmla="*/ 341210 w 581820"/>
                    <a:gd name="connsiteY20" fmla="*/ 0 h 303043"/>
                    <a:gd name="connsiteX21" fmla="*/ 341214 w 581820"/>
                    <a:gd name="connsiteY21" fmla="*/ 5 h 303043"/>
                    <a:gd name="connsiteX22" fmla="*/ 341220 w 581820"/>
                    <a:gd name="connsiteY22" fmla="*/ 0 h 303043"/>
                    <a:gd name="connsiteX23" fmla="*/ 341225 w 581820"/>
                    <a:gd name="connsiteY23" fmla="*/ 7 h 303043"/>
                    <a:gd name="connsiteX24" fmla="*/ 341233 w 581820"/>
                    <a:gd name="connsiteY24" fmla="*/ 0 h 303043"/>
                    <a:gd name="connsiteX25" fmla="*/ 341239 w 581820"/>
                    <a:gd name="connsiteY25" fmla="*/ 8 h 303043"/>
                    <a:gd name="connsiteX26" fmla="*/ 341248 w 581820"/>
                    <a:gd name="connsiteY26" fmla="*/ 0 h 303043"/>
                    <a:gd name="connsiteX27" fmla="*/ 341452 w 581820"/>
                    <a:gd name="connsiteY27" fmla="*/ 273 h 303043"/>
                    <a:gd name="connsiteX28" fmla="*/ 341767 w 581820"/>
                    <a:gd name="connsiteY28" fmla="*/ 0 h 303043"/>
                    <a:gd name="connsiteX29" fmla="*/ 581820 w 581820"/>
                    <a:gd name="connsiteY29" fmla="*/ 98931 h 303043"/>
                    <a:gd name="connsiteX30" fmla="*/ 0 w 581820"/>
                    <a:gd name="connsiteY30" fmla="*/ 303043 h 303043"/>
                    <a:gd name="connsiteX0" fmla="*/ 0 w 574895"/>
                    <a:gd name="connsiteY0" fmla="*/ 309968 h 309968"/>
                    <a:gd name="connsiteX1" fmla="*/ 333621 w 574895"/>
                    <a:gd name="connsiteY1" fmla="*/ 15 h 309968"/>
                    <a:gd name="connsiteX2" fmla="*/ 333639 w 574895"/>
                    <a:gd name="connsiteY2" fmla="*/ 0 h 309968"/>
                    <a:gd name="connsiteX3" fmla="*/ 333651 w 574895"/>
                    <a:gd name="connsiteY3" fmla="*/ 16 h 309968"/>
                    <a:gd name="connsiteX4" fmla="*/ 333670 w 574895"/>
                    <a:gd name="connsiteY4" fmla="*/ 0 h 309968"/>
                    <a:gd name="connsiteX5" fmla="*/ 333678 w 574895"/>
                    <a:gd name="connsiteY5" fmla="*/ 10 h 309968"/>
                    <a:gd name="connsiteX6" fmla="*/ 333689 w 574895"/>
                    <a:gd name="connsiteY6" fmla="*/ 0 h 309968"/>
                    <a:gd name="connsiteX7" fmla="*/ 333754 w 574895"/>
                    <a:gd name="connsiteY7" fmla="*/ 88 h 309968"/>
                    <a:gd name="connsiteX8" fmla="*/ 333856 w 574895"/>
                    <a:gd name="connsiteY8" fmla="*/ 0 h 309968"/>
                    <a:gd name="connsiteX9" fmla="*/ 333990 w 574895"/>
                    <a:gd name="connsiteY9" fmla="*/ 180 h 309968"/>
                    <a:gd name="connsiteX10" fmla="*/ 334199 w 574895"/>
                    <a:gd name="connsiteY10" fmla="*/ 0 h 309968"/>
                    <a:gd name="connsiteX11" fmla="*/ 334201 w 574895"/>
                    <a:gd name="connsiteY11" fmla="*/ 3 h 309968"/>
                    <a:gd name="connsiteX12" fmla="*/ 334206 w 574895"/>
                    <a:gd name="connsiteY12" fmla="*/ 0 h 309968"/>
                    <a:gd name="connsiteX13" fmla="*/ 334208 w 574895"/>
                    <a:gd name="connsiteY13" fmla="*/ 3 h 309968"/>
                    <a:gd name="connsiteX14" fmla="*/ 334212 w 574895"/>
                    <a:gd name="connsiteY14" fmla="*/ 0 h 309968"/>
                    <a:gd name="connsiteX15" fmla="*/ 334215 w 574895"/>
                    <a:gd name="connsiteY15" fmla="*/ 3 h 309968"/>
                    <a:gd name="connsiteX16" fmla="*/ 334219 w 574895"/>
                    <a:gd name="connsiteY16" fmla="*/ 0 h 309968"/>
                    <a:gd name="connsiteX17" fmla="*/ 334241 w 574895"/>
                    <a:gd name="connsiteY17" fmla="*/ 29 h 309968"/>
                    <a:gd name="connsiteX18" fmla="*/ 334274 w 574895"/>
                    <a:gd name="connsiteY18" fmla="*/ 0 h 309968"/>
                    <a:gd name="connsiteX19" fmla="*/ 334278 w 574895"/>
                    <a:gd name="connsiteY19" fmla="*/ 5 h 309968"/>
                    <a:gd name="connsiteX20" fmla="*/ 334285 w 574895"/>
                    <a:gd name="connsiteY20" fmla="*/ 0 h 309968"/>
                    <a:gd name="connsiteX21" fmla="*/ 334289 w 574895"/>
                    <a:gd name="connsiteY21" fmla="*/ 5 h 309968"/>
                    <a:gd name="connsiteX22" fmla="*/ 334295 w 574895"/>
                    <a:gd name="connsiteY22" fmla="*/ 0 h 309968"/>
                    <a:gd name="connsiteX23" fmla="*/ 334300 w 574895"/>
                    <a:gd name="connsiteY23" fmla="*/ 7 h 309968"/>
                    <a:gd name="connsiteX24" fmla="*/ 334308 w 574895"/>
                    <a:gd name="connsiteY24" fmla="*/ 0 h 309968"/>
                    <a:gd name="connsiteX25" fmla="*/ 334314 w 574895"/>
                    <a:gd name="connsiteY25" fmla="*/ 8 h 309968"/>
                    <a:gd name="connsiteX26" fmla="*/ 334323 w 574895"/>
                    <a:gd name="connsiteY26" fmla="*/ 0 h 309968"/>
                    <a:gd name="connsiteX27" fmla="*/ 334527 w 574895"/>
                    <a:gd name="connsiteY27" fmla="*/ 273 h 309968"/>
                    <a:gd name="connsiteX28" fmla="*/ 334842 w 574895"/>
                    <a:gd name="connsiteY28" fmla="*/ 0 h 309968"/>
                    <a:gd name="connsiteX29" fmla="*/ 574895 w 574895"/>
                    <a:gd name="connsiteY29" fmla="*/ 98931 h 309968"/>
                    <a:gd name="connsiteX30" fmla="*/ 0 w 574895"/>
                    <a:gd name="connsiteY30" fmla="*/ 309968 h 309968"/>
                    <a:gd name="connsiteX0" fmla="*/ 0 w 577665"/>
                    <a:gd name="connsiteY0" fmla="*/ 303044 h 303044"/>
                    <a:gd name="connsiteX1" fmla="*/ 336391 w 577665"/>
                    <a:gd name="connsiteY1" fmla="*/ 15 h 303044"/>
                    <a:gd name="connsiteX2" fmla="*/ 336409 w 577665"/>
                    <a:gd name="connsiteY2" fmla="*/ 0 h 303044"/>
                    <a:gd name="connsiteX3" fmla="*/ 336421 w 577665"/>
                    <a:gd name="connsiteY3" fmla="*/ 16 h 303044"/>
                    <a:gd name="connsiteX4" fmla="*/ 336440 w 577665"/>
                    <a:gd name="connsiteY4" fmla="*/ 0 h 303044"/>
                    <a:gd name="connsiteX5" fmla="*/ 336448 w 577665"/>
                    <a:gd name="connsiteY5" fmla="*/ 10 h 303044"/>
                    <a:gd name="connsiteX6" fmla="*/ 336459 w 577665"/>
                    <a:gd name="connsiteY6" fmla="*/ 0 h 303044"/>
                    <a:gd name="connsiteX7" fmla="*/ 336524 w 577665"/>
                    <a:gd name="connsiteY7" fmla="*/ 88 h 303044"/>
                    <a:gd name="connsiteX8" fmla="*/ 336626 w 577665"/>
                    <a:gd name="connsiteY8" fmla="*/ 0 h 303044"/>
                    <a:gd name="connsiteX9" fmla="*/ 336760 w 577665"/>
                    <a:gd name="connsiteY9" fmla="*/ 180 h 303044"/>
                    <a:gd name="connsiteX10" fmla="*/ 336969 w 577665"/>
                    <a:gd name="connsiteY10" fmla="*/ 0 h 303044"/>
                    <a:gd name="connsiteX11" fmla="*/ 336971 w 577665"/>
                    <a:gd name="connsiteY11" fmla="*/ 3 h 303044"/>
                    <a:gd name="connsiteX12" fmla="*/ 336976 w 577665"/>
                    <a:gd name="connsiteY12" fmla="*/ 0 h 303044"/>
                    <a:gd name="connsiteX13" fmla="*/ 336978 w 577665"/>
                    <a:gd name="connsiteY13" fmla="*/ 3 h 303044"/>
                    <a:gd name="connsiteX14" fmla="*/ 336982 w 577665"/>
                    <a:gd name="connsiteY14" fmla="*/ 0 h 303044"/>
                    <a:gd name="connsiteX15" fmla="*/ 336985 w 577665"/>
                    <a:gd name="connsiteY15" fmla="*/ 3 h 303044"/>
                    <a:gd name="connsiteX16" fmla="*/ 336989 w 577665"/>
                    <a:gd name="connsiteY16" fmla="*/ 0 h 303044"/>
                    <a:gd name="connsiteX17" fmla="*/ 337011 w 577665"/>
                    <a:gd name="connsiteY17" fmla="*/ 29 h 303044"/>
                    <a:gd name="connsiteX18" fmla="*/ 337044 w 577665"/>
                    <a:gd name="connsiteY18" fmla="*/ 0 h 303044"/>
                    <a:gd name="connsiteX19" fmla="*/ 337048 w 577665"/>
                    <a:gd name="connsiteY19" fmla="*/ 5 h 303044"/>
                    <a:gd name="connsiteX20" fmla="*/ 337055 w 577665"/>
                    <a:gd name="connsiteY20" fmla="*/ 0 h 303044"/>
                    <a:gd name="connsiteX21" fmla="*/ 337059 w 577665"/>
                    <a:gd name="connsiteY21" fmla="*/ 5 h 303044"/>
                    <a:gd name="connsiteX22" fmla="*/ 337065 w 577665"/>
                    <a:gd name="connsiteY22" fmla="*/ 0 h 303044"/>
                    <a:gd name="connsiteX23" fmla="*/ 337070 w 577665"/>
                    <a:gd name="connsiteY23" fmla="*/ 7 h 303044"/>
                    <a:gd name="connsiteX24" fmla="*/ 337078 w 577665"/>
                    <a:gd name="connsiteY24" fmla="*/ 0 h 303044"/>
                    <a:gd name="connsiteX25" fmla="*/ 337084 w 577665"/>
                    <a:gd name="connsiteY25" fmla="*/ 8 h 303044"/>
                    <a:gd name="connsiteX26" fmla="*/ 337093 w 577665"/>
                    <a:gd name="connsiteY26" fmla="*/ 0 h 303044"/>
                    <a:gd name="connsiteX27" fmla="*/ 337297 w 577665"/>
                    <a:gd name="connsiteY27" fmla="*/ 273 h 303044"/>
                    <a:gd name="connsiteX28" fmla="*/ 337612 w 577665"/>
                    <a:gd name="connsiteY28" fmla="*/ 0 h 303044"/>
                    <a:gd name="connsiteX29" fmla="*/ 577665 w 577665"/>
                    <a:gd name="connsiteY29" fmla="*/ 98931 h 303044"/>
                    <a:gd name="connsiteX30" fmla="*/ 0 w 577665"/>
                    <a:gd name="connsiteY30" fmla="*/ 303044 h 303044"/>
                    <a:gd name="connsiteX0" fmla="*/ 0 w 577665"/>
                    <a:gd name="connsiteY0" fmla="*/ 303044 h 303044"/>
                    <a:gd name="connsiteX1" fmla="*/ 336391 w 577665"/>
                    <a:gd name="connsiteY1" fmla="*/ 15 h 303044"/>
                    <a:gd name="connsiteX2" fmla="*/ 336409 w 577665"/>
                    <a:gd name="connsiteY2" fmla="*/ 0 h 303044"/>
                    <a:gd name="connsiteX3" fmla="*/ 336421 w 577665"/>
                    <a:gd name="connsiteY3" fmla="*/ 16 h 303044"/>
                    <a:gd name="connsiteX4" fmla="*/ 336440 w 577665"/>
                    <a:gd name="connsiteY4" fmla="*/ 0 h 303044"/>
                    <a:gd name="connsiteX5" fmla="*/ 336448 w 577665"/>
                    <a:gd name="connsiteY5" fmla="*/ 10 h 303044"/>
                    <a:gd name="connsiteX6" fmla="*/ 336459 w 577665"/>
                    <a:gd name="connsiteY6" fmla="*/ 0 h 303044"/>
                    <a:gd name="connsiteX7" fmla="*/ 336524 w 577665"/>
                    <a:gd name="connsiteY7" fmla="*/ 88 h 303044"/>
                    <a:gd name="connsiteX8" fmla="*/ 336626 w 577665"/>
                    <a:gd name="connsiteY8" fmla="*/ 0 h 303044"/>
                    <a:gd name="connsiteX9" fmla="*/ 336760 w 577665"/>
                    <a:gd name="connsiteY9" fmla="*/ 180 h 303044"/>
                    <a:gd name="connsiteX10" fmla="*/ 336969 w 577665"/>
                    <a:gd name="connsiteY10" fmla="*/ 0 h 303044"/>
                    <a:gd name="connsiteX11" fmla="*/ 336971 w 577665"/>
                    <a:gd name="connsiteY11" fmla="*/ 3 h 303044"/>
                    <a:gd name="connsiteX12" fmla="*/ 336976 w 577665"/>
                    <a:gd name="connsiteY12" fmla="*/ 0 h 303044"/>
                    <a:gd name="connsiteX13" fmla="*/ 336978 w 577665"/>
                    <a:gd name="connsiteY13" fmla="*/ 3 h 303044"/>
                    <a:gd name="connsiteX14" fmla="*/ 336982 w 577665"/>
                    <a:gd name="connsiteY14" fmla="*/ 0 h 303044"/>
                    <a:gd name="connsiteX15" fmla="*/ 336985 w 577665"/>
                    <a:gd name="connsiteY15" fmla="*/ 3 h 303044"/>
                    <a:gd name="connsiteX16" fmla="*/ 336989 w 577665"/>
                    <a:gd name="connsiteY16" fmla="*/ 0 h 303044"/>
                    <a:gd name="connsiteX17" fmla="*/ 337011 w 577665"/>
                    <a:gd name="connsiteY17" fmla="*/ 29 h 303044"/>
                    <a:gd name="connsiteX18" fmla="*/ 337044 w 577665"/>
                    <a:gd name="connsiteY18" fmla="*/ 0 h 303044"/>
                    <a:gd name="connsiteX19" fmla="*/ 337048 w 577665"/>
                    <a:gd name="connsiteY19" fmla="*/ 5 h 303044"/>
                    <a:gd name="connsiteX20" fmla="*/ 337055 w 577665"/>
                    <a:gd name="connsiteY20" fmla="*/ 0 h 303044"/>
                    <a:gd name="connsiteX21" fmla="*/ 337059 w 577665"/>
                    <a:gd name="connsiteY21" fmla="*/ 5 h 303044"/>
                    <a:gd name="connsiteX22" fmla="*/ 337065 w 577665"/>
                    <a:gd name="connsiteY22" fmla="*/ 0 h 303044"/>
                    <a:gd name="connsiteX23" fmla="*/ 337070 w 577665"/>
                    <a:gd name="connsiteY23" fmla="*/ 7 h 303044"/>
                    <a:gd name="connsiteX24" fmla="*/ 337078 w 577665"/>
                    <a:gd name="connsiteY24" fmla="*/ 0 h 303044"/>
                    <a:gd name="connsiteX25" fmla="*/ 337084 w 577665"/>
                    <a:gd name="connsiteY25" fmla="*/ 8 h 303044"/>
                    <a:gd name="connsiteX26" fmla="*/ 337093 w 577665"/>
                    <a:gd name="connsiteY26" fmla="*/ 0 h 303044"/>
                    <a:gd name="connsiteX27" fmla="*/ 337297 w 577665"/>
                    <a:gd name="connsiteY27" fmla="*/ 273 h 303044"/>
                    <a:gd name="connsiteX28" fmla="*/ 337612 w 577665"/>
                    <a:gd name="connsiteY28" fmla="*/ 0 h 303044"/>
                    <a:gd name="connsiteX29" fmla="*/ 577665 w 577665"/>
                    <a:gd name="connsiteY29" fmla="*/ 98931 h 303044"/>
                    <a:gd name="connsiteX30" fmla="*/ 0 w 577665"/>
                    <a:gd name="connsiteY30" fmla="*/ 303044 h 303044"/>
                    <a:gd name="connsiteX0" fmla="*/ 0 w 577665"/>
                    <a:gd name="connsiteY0" fmla="*/ 303044 h 303044"/>
                    <a:gd name="connsiteX1" fmla="*/ 336391 w 577665"/>
                    <a:gd name="connsiteY1" fmla="*/ 15 h 303044"/>
                    <a:gd name="connsiteX2" fmla="*/ 336409 w 577665"/>
                    <a:gd name="connsiteY2" fmla="*/ 0 h 303044"/>
                    <a:gd name="connsiteX3" fmla="*/ 336421 w 577665"/>
                    <a:gd name="connsiteY3" fmla="*/ 16 h 303044"/>
                    <a:gd name="connsiteX4" fmla="*/ 336440 w 577665"/>
                    <a:gd name="connsiteY4" fmla="*/ 0 h 303044"/>
                    <a:gd name="connsiteX5" fmla="*/ 336448 w 577665"/>
                    <a:gd name="connsiteY5" fmla="*/ 10 h 303044"/>
                    <a:gd name="connsiteX6" fmla="*/ 336459 w 577665"/>
                    <a:gd name="connsiteY6" fmla="*/ 0 h 303044"/>
                    <a:gd name="connsiteX7" fmla="*/ 336524 w 577665"/>
                    <a:gd name="connsiteY7" fmla="*/ 88 h 303044"/>
                    <a:gd name="connsiteX8" fmla="*/ 336626 w 577665"/>
                    <a:gd name="connsiteY8" fmla="*/ 0 h 303044"/>
                    <a:gd name="connsiteX9" fmla="*/ 336760 w 577665"/>
                    <a:gd name="connsiteY9" fmla="*/ 180 h 303044"/>
                    <a:gd name="connsiteX10" fmla="*/ 336969 w 577665"/>
                    <a:gd name="connsiteY10" fmla="*/ 0 h 303044"/>
                    <a:gd name="connsiteX11" fmla="*/ 336971 w 577665"/>
                    <a:gd name="connsiteY11" fmla="*/ 3 h 303044"/>
                    <a:gd name="connsiteX12" fmla="*/ 336976 w 577665"/>
                    <a:gd name="connsiteY12" fmla="*/ 0 h 303044"/>
                    <a:gd name="connsiteX13" fmla="*/ 336978 w 577665"/>
                    <a:gd name="connsiteY13" fmla="*/ 3 h 303044"/>
                    <a:gd name="connsiteX14" fmla="*/ 336982 w 577665"/>
                    <a:gd name="connsiteY14" fmla="*/ 0 h 303044"/>
                    <a:gd name="connsiteX15" fmla="*/ 336985 w 577665"/>
                    <a:gd name="connsiteY15" fmla="*/ 3 h 303044"/>
                    <a:gd name="connsiteX16" fmla="*/ 336989 w 577665"/>
                    <a:gd name="connsiteY16" fmla="*/ 0 h 303044"/>
                    <a:gd name="connsiteX17" fmla="*/ 337011 w 577665"/>
                    <a:gd name="connsiteY17" fmla="*/ 29 h 303044"/>
                    <a:gd name="connsiteX18" fmla="*/ 337044 w 577665"/>
                    <a:gd name="connsiteY18" fmla="*/ 0 h 303044"/>
                    <a:gd name="connsiteX19" fmla="*/ 337048 w 577665"/>
                    <a:gd name="connsiteY19" fmla="*/ 5 h 303044"/>
                    <a:gd name="connsiteX20" fmla="*/ 337055 w 577665"/>
                    <a:gd name="connsiteY20" fmla="*/ 0 h 303044"/>
                    <a:gd name="connsiteX21" fmla="*/ 337059 w 577665"/>
                    <a:gd name="connsiteY21" fmla="*/ 5 h 303044"/>
                    <a:gd name="connsiteX22" fmla="*/ 337065 w 577665"/>
                    <a:gd name="connsiteY22" fmla="*/ 0 h 303044"/>
                    <a:gd name="connsiteX23" fmla="*/ 337070 w 577665"/>
                    <a:gd name="connsiteY23" fmla="*/ 7 h 303044"/>
                    <a:gd name="connsiteX24" fmla="*/ 337078 w 577665"/>
                    <a:gd name="connsiteY24" fmla="*/ 0 h 303044"/>
                    <a:gd name="connsiteX25" fmla="*/ 337084 w 577665"/>
                    <a:gd name="connsiteY25" fmla="*/ 8 h 303044"/>
                    <a:gd name="connsiteX26" fmla="*/ 337093 w 577665"/>
                    <a:gd name="connsiteY26" fmla="*/ 0 h 303044"/>
                    <a:gd name="connsiteX27" fmla="*/ 337297 w 577665"/>
                    <a:gd name="connsiteY27" fmla="*/ 273 h 303044"/>
                    <a:gd name="connsiteX28" fmla="*/ 337612 w 577665"/>
                    <a:gd name="connsiteY28" fmla="*/ 0 h 303044"/>
                    <a:gd name="connsiteX29" fmla="*/ 577665 w 577665"/>
                    <a:gd name="connsiteY29" fmla="*/ 98931 h 303044"/>
                    <a:gd name="connsiteX30" fmla="*/ 0 w 577665"/>
                    <a:gd name="connsiteY30" fmla="*/ 303044 h 303044"/>
                    <a:gd name="connsiteX0" fmla="*/ 0 w 577665"/>
                    <a:gd name="connsiteY0" fmla="*/ 303044 h 303044"/>
                    <a:gd name="connsiteX1" fmla="*/ 336391 w 577665"/>
                    <a:gd name="connsiteY1" fmla="*/ 15 h 303044"/>
                    <a:gd name="connsiteX2" fmla="*/ 336409 w 577665"/>
                    <a:gd name="connsiteY2" fmla="*/ 0 h 303044"/>
                    <a:gd name="connsiteX3" fmla="*/ 336421 w 577665"/>
                    <a:gd name="connsiteY3" fmla="*/ 16 h 303044"/>
                    <a:gd name="connsiteX4" fmla="*/ 336440 w 577665"/>
                    <a:gd name="connsiteY4" fmla="*/ 0 h 303044"/>
                    <a:gd name="connsiteX5" fmla="*/ 336448 w 577665"/>
                    <a:gd name="connsiteY5" fmla="*/ 10 h 303044"/>
                    <a:gd name="connsiteX6" fmla="*/ 336459 w 577665"/>
                    <a:gd name="connsiteY6" fmla="*/ 0 h 303044"/>
                    <a:gd name="connsiteX7" fmla="*/ 336524 w 577665"/>
                    <a:gd name="connsiteY7" fmla="*/ 88 h 303044"/>
                    <a:gd name="connsiteX8" fmla="*/ 336626 w 577665"/>
                    <a:gd name="connsiteY8" fmla="*/ 0 h 303044"/>
                    <a:gd name="connsiteX9" fmla="*/ 336760 w 577665"/>
                    <a:gd name="connsiteY9" fmla="*/ 180 h 303044"/>
                    <a:gd name="connsiteX10" fmla="*/ 336969 w 577665"/>
                    <a:gd name="connsiteY10" fmla="*/ 0 h 303044"/>
                    <a:gd name="connsiteX11" fmla="*/ 336971 w 577665"/>
                    <a:gd name="connsiteY11" fmla="*/ 3 h 303044"/>
                    <a:gd name="connsiteX12" fmla="*/ 336976 w 577665"/>
                    <a:gd name="connsiteY12" fmla="*/ 0 h 303044"/>
                    <a:gd name="connsiteX13" fmla="*/ 336978 w 577665"/>
                    <a:gd name="connsiteY13" fmla="*/ 3 h 303044"/>
                    <a:gd name="connsiteX14" fmla="*/ 336982 w 577665"/>
                    <a:gd name="connsiteY14" fmla="*/ 0 h 303044"/>
                    <a:gd name="connsiteX15" fmla="*/ 336985 w 577665"/>
                    <a:gd name="connsiteY15" fmla="*/ 3 h 303044"/>
                    <a:gd name="connsiteX16" fmla="*/ 336989 w 577665"/>
                    <a:gd name="connsiteY16" fmla="*/ 0 h 303044"/>
                    <a:gd name="connsiteX17" fmla="*/ 337011 w 577665"/>
                    <a:gd name="connsiteY17" fmla="*/ 29 h 303044"/>
                    <a:gd name="connsiteX18" fmla="*/ 337044 w 577665"/>
                    <a:gd name="connsiteY18" fmla="*/ 0 h 303044"/>
                    <a:gd name="connsiteX19" fmla="*/ 337048 w 577665"/>
                    <a:gd name="connsiteY19" fmla="*/ 5 h 303044"/>
                    <a:gd name="connsiteX20" fmla="*/ 337055 w 577665"/>
                    <a:gd name="connsiteY20" fmla="*/ 0 h 303044"/>
                    <a:gd name="connsiteX21" fmla="*/ 337059 w 577665"/>
                    <a:gd name="connsiteY21" fmla="*/ 5 h 303044"/>
                    <a:gd name="connsiteX22" fmla="*/ 337065 w 577665"/>
                    <a:gd name="connsiteY22" fmla="*/ 0 h 303044"/>
                    <a:gd name="connsiteX23" fmla="*/ 337070 w 577665"/>
                    <a:gd name="connsiteY23" fmla="*/ 7 h 303044"/>
                    <a:gd name="connsiteX24" fmla="*/ 337078 w 577665"/>
                    <a:gd name="connsiteY24" fmla="*/ 0 h 303044"/>
                    <a:gd name="connsiteX25" fmla="*/ 337084 w 577665"/>
                    <a:gd name="connsiteY25" fmla="*/ 8 h 303044"/>
                    <a:gd name="connsiteX26" fmla="*/ 337093 w 577665"/>
                    <a:gd name="connsiteY26" fmla="*/ 0 h 303044"/>
                    <a:gd name="connsiteX27" fmla="*/ 337297 w 577665"/>
                    <a:gd name="connsiteY27" fmla="*/ 273 h 303044"/>
                    <a:gd name="connsiteX28" fmla="*/ 337612 w 577665"/>
                    <a:gd name="connsiteY28" fmla="*/ 0 h 303044"/>
                    <a:gd name="connsiteX29" fmla="*/ 577665 w 577665"/>
                    <a:gd name="connsiteY29" fmla="*/ 98931 h 303044"/>
                    <a:gd name="connsiteX30" fmla="*/ 0 w 577665"/>
                    <a:gd name="connsiteY30" fmla="*/ 303044 h 303044"/>
                    <a:gd name="connsiteX0" fmla="*/ 0 w 583205"/>
                    <a:gd name="connsiteY0" fmla="*/ 301659 h 301659"/>
                    <a:gd name="connsiteX1" fmla="*/ 341931 w 583205"/>
                    <a:gd name="connsiteY1" fmla="*/ 15 h 301659"/>
                    <a:gd name="connsiteX2" fmla="*/ 341949 w 583205"/>
                    <a:gd name="connsiteY2" fmla="*/ 0 h 301659"/>
                    <a:gd name="connsiteX3" fmla="*/ 341961 w 583205"/>
                    <a:gd name="connsiteY3" fmla="*/ 16 h 301659"/>
                    <a:gd name="connsiteX4" fmla="*/ 341980 w 583205"/>
                    <a:gd name="connsiteY4" fmla="*/ 0 h 301659"/>
                    <a:gd name="connsiteX5" fmla="*/ 341988 w 583205"/>
                    <a:gd name="connsiteY5" fmla="*/ 10 h 301659"/>
                    <a:gd name="connsiteX6" fmla="*/ 341999 w 583205"/>
                    <a:gd name="connsiteY6" fmla="*/ 0 h 301659"/>
                    <a:gd name="connsiteX7" fmla="*/ 342064 w 583205"/>
                    <a:gd name="connsiteY7" fmla="*/ 88 h 301659"/>
                    <a:gd name="connsiteX8" fmla="*/ 342166 w 583205"/>
                    <a:gd name="connsiteY8" fmla="*/ 0 h 301659"/>
                    <a:gd name="connsiteX9" fmla="*/ 342300 w 583205"/>
                    <a:gd name="connsiteY9" fmla="*/ 180 h 301659"/>
                    <a:gd name="connsiteX10" fmla="*/ 342509 w 583205"/>
                    <a:gd name="connsiteY10" fmla="*/ 0 h 301659"/>
                    <a:gd name="connsiteX11" fmla="*/ 342511 w 583205"/>
                    <a:gd name="connsiteY11" fmla="*/ 3 h 301659"/>
                    <a:gd name="connsiteX12" fmla="*/ 342516 w 583205"/>
                    <a:gd name="connsiteY12" fmla="*/ 0 h 301659"/>
                    <a:gd name="connsiteX13" fmla="*/ 342518 w 583205"/>
                    <a:gd name="connsiteY13" fmla="*/ 3 h 301659"/>
                    <a:gd name="connsiteX14" fmla="*/ 342522 w 583205"/>
                    <a:gd name="connsiteY14" fmla="*/ 0 h 301659"/>
                    <a:gd name="connsiteX15" fmla="*/ 342525 w 583205"/>
                    <a:gd name="connsiteY15" fmla="*/ 3 h 301659"/>
                    <a:gd name="connsiteX16" fmla="*/ 342529 w 583205"/>
                    <a:gd name="connsiteY16" fmla="*/ 0 h 301659"/>
                    <a:gd name="connsiteX17" fmla="*/ 342551 w 583205"/>
                    <a:gd name="connsiteY17" fmla="*/ 29 h 301659"/>
                    <a:gd name="connsiteX18" fmla="*/ 342584 w 583205"/>
                    <a:gd name="connsiteY18" fmla="*/ 0 h 301659"/>
                    <a:gd name="connsiteX19" fmla="*/ 342588 w 583205"/>
                    <a:gd name="connsiteY19" fmla="*/ 5 h 301659"/>
                    <a:gd name="connsiteX20" fmla="*/ 342595 w 583205"/>
                    <a:gd name="connsiteY20" fmla="*/ 0 h 301659"/>
                    <a:gd name="connsiteX21" fmla="*/ 342599 w 583205"/>
                    <a:gd name="connsiteY21" fmla="*/ 5 h 301659"/>
                    <a:gd name="connsiteX22" fmla="*/ 342605 w 583205"/>
                    <a:gd name="connsiteY22" fmla="*/ 0 h 301659"/>
                    <a:gd name="connsiteX23" fmla="*/ 342610 w 583205"/>
                    <a:gd name="connsiteY23" fmla="*/ 7 h 301659"/>
                    <a:gd name="connsiteX24" fmla="*/ 342618 w 583205"/>
                    <a:gd name="connsiteY24" fmla="*/ 0 h 301659"/>
                    <a:gd name="connsiteX25" fmla="*/ 342624 w 583205"/>
                    <a:gd name="connsiteY25" fmla="*/ 8 h 301659"/>
                    <a:gd name="connsiteX26" fmla="*/ 342633 w 583205"/>
                    <a:gd name="connsiteY26" fmla="*/ 0 h 301659"/>
                    <a:gd name="connsiteX27" fmla="*/ 342837 w 583205"/>
                    <a:gd name="connsiteY27" fmla="*/ 273 h 301659"/>
                    <a:gd name="connsiteX28" fmla="*/ 343152 w 583205"/>
                    <a:gd name="connsiteY28" fmla="*/ 0 h 301659"/>
                    <a:gd name="connsiteX29" fmla="*/ 583205 w 583205"/>
                    <a:gd name="connsiteY29" fmla="*/ 98931 h 301659"/>
                    <a:gd name="connsiteX30" fmla="*/ 0 w 583205"/>
                    <a:gd name="connsiteY30" fmla="*/ 301659 h 301659"/>
                    <a:gd name="connsiteX0" fmla="*/ 0 w 583205"/>
                    <a:gd name="connsiteY0" fmla="*/ 304429 h 304429"/>
                    <a:gd name="connsiteX1" fmla="*/ 341931 w 583205"/>
                    <a:gd name="connsiteY1" fmla="*/ 15 h 304429"/>
                    <a:gd name="connsiteX2" fmla="*/ 341949 w 583205"/>
                    <a:gd name="connsiteY2" fmla="*/ 0 h 304429"/>
                    <a:gd name="connsiteX3" fmla="*/ 341961 w 583205"/>
                    <a:gd name="connsiteY3" fmla="*/ 16 h 304429"/>
                    <a:gd name="connsiteX4" fmla="*/ 341980 w 583205"/>
                    <a:gd name="connsiteY4" fmla="*/ 0 h 304429"/>
                    <a:gd name="connsiteX5" fmla="*/ 341988 w 583205"/>
                    <a:gd name="connsiteY5" fmla="*/ 10 h 304429"/>
                    <a:gd name="connsiteX6" fmla="*/ 341999 w 583205"/>
                    <a:gd name="connsiteY6" fmla="*/ 0 h 304429"/>
                    <a:gd name="connsiteX7" fmla="*/ 342064 w 583205"/>
                    <a:gd name="connsiteY7" fmla="*/ 88 h 304429"/>
                    <a:gd name="connsiteX8" fmla="*/ 342166 w 583205"/>
                    <a:gd name="connsiteY8" fmla="*/ 0 h 304429"/>
                    <a:gd name="connsiteX9" fmla="*/ 342300 w 583205"/>
                    <a:gd name="connsiteY9" fmla="*/ 180 h 304429"/>
                    <a:gd name="connsiteX10" fmla="*/ 342509 w 583205"/>
                    <a:gd name="connsiteY10" fmla="*/ 0 h 304429"/>
                    <a:gd name="connsiteX11" fmla="*/ 342511 w 583205"/>
                    <a:gd name="connsiteY11" fmla="*/ 3 h 304429"/>
                    <a:gd name="connsiteX12" fmla="*/ 342516 w 583205"/>
                    <a:gd name="connsiteY12" fmla="*/ 0 h 304429"/>
                    <a:gd name="connsiteX13" fmla="*/ 342518 w 583205"/>
                    <a:gd name="connsiteY13" fmla="*/ 3 h 304429"/>
                    <a:gd name="connsiteX14" fmla="*/ 342522 w 583205"/>
                    <a:gd name="connsiteY14" fmla="*/ 0 h 304429"/>
                    <a:gd name="connsiteX15" fmla="*/ 342525 w 583205"/>
                    <a:gd name="connsiteY15" fmla="*/ 3 h 304429"/>
                    <a:gd name="connsiteX16" fmla="*/ 342529 w 583205"/>
                    <a:gd name="connsiteY16" fmla="*/ 0 h 304429"/>
                    <a:gd name="connsiteX17" fmla="*/ 342551 w 583205"/>
                    <a:gd name="connsiteY17" fmla="*/ 29 h 304429"/>
                    <a:gd name="connsiteX18" fmla="*/ 342584 w 583205"/>
                    <a:gd name="connsiteY18" fmla="*/ 0 h 304429"/>
                    <a:gd name="connsiteX19" fmla="*/ 342588 w 583205"/>
                    <a:gd name="connsiteY19" fmla="*/ 5 h 304429"/>
                    <a:gd name="connsiteX20" fmla="*/ 342595 w 583205"/>
                    <a:gd name="connsiteY20" fmla="*/ 0 h 304429"/>
                    <a:gd name="connsiteX21" fmla="*/ 342599 w 583205"/>
                    <a:gd name="connsiteY21" fmla="*/ 5 h 304429"/>
                    <a:gd name="connsiteX22" fmla="*/ 342605 w 583205"/>
                    <a:gd name="connsiteY22" fmla="*/ 0 h 304429"/>
                    <a:gd name="connsiteX23" fmla="*/ 342610 w 583205"/>
                    <a:gd name="connsiteY23" fmla="*/ 7 h 304429"/>
                    <a:gd name="connsiteX24" fmla="*/ 342618 w 583205"/>
                    <a:gd name="connsiteY24" fmla="*/ 0 h 304429"/>
                    <a:gd name="connsiteX25" fmla="*/ 342624 w 583205"/>
                    <a:gd name="connsiteY25" fmla="*/ 8 h 304429"/>
                    <a:gd name="connsiteX26" fmla="*/ 342633 w 583205"/>
                    <a:gd name="connsiteY26" fmla="*/ 0 h 304429"/>
                    <a:gd name="connsiteX27" fmla="*/ 342837 w 583205"/>
                    <a:gd name="connsiteY27" fmla="*/ 273 h 304429"/>
                    <a:gd name="connsiteX28" fmla="*/ 343152 w 583205"/>
                    <a:gd name="connsiteY28" fmla="*/ 0 h 304429"/>
                    <a:gd name="connsiteX29" fmla="*/ 583205 w 583205"/>
                    <a:gd name="connsiteY29" fmla="*/ 98931 h 304429"/>
                    <a:gd name="connsiteX30" fmla="*/ 0 w 583205"/>
                    <a:gd name="connsiteY30" fmla="*/ 304429 h 304429"/>
                    <a:gd name="connsiteX0" fmla="*/ 0 w 580435"/>
                    <a:gd name="connsiteY0" fmla="*/ 303044 h 303044"/>
                    <a:gd name="connsiteX1" fmla="*/ 339161 w 580435"/>
                    <a:gd name="connsiteY1" fmla="*/ 15 h 303044"/>
                    <a:gd name="connsiteX2" fmla="*/ 339179 w 580435"/>
                    <a:gd name="connsiteY2" fmla="*/ 0 h 303044"/>
                    <a:gd name="connsiteX3" fmla="*/ 339191 w 580435"/>
                    <a:gd name="connsiteY3" fmla="*/ 16 h 303044"/>
                    <a:gd name="connsiteX4" fmla="*/ 339210 w 580435"/>
                    <a:gd name="connsiteY4" fmla="*/ 0 h 303044"/>
                    <a:gd name="connsiteX5" fmla="*/ 339218 w 580435"/>
                    <a:gd name="connsiteY5" fmla="*/ 10 h 303044"/>
                    <a:gd name="connsiteX6" fmla="*/ 339229 w 580435"/>
                    <a:gd name="connsiteY6" fmla="*/ 0 h 303044"/>
                    <a:gd name="connsiteX7" fmla="*/ 339294 w 580435"/>
                    <a:gd name="connsiteY7" fmla="*/ 88 h 303044"/>
                    <a:gd name="connsiteX8" fmla="*/ 339396 w 580435"/>
                    <a:gd name="connsiteY8" fmla="*/ 0 h 303044"/>
                    <a:gd name="connsiteX9" fmla="*/ 339530 w 580435"/>
                    <a:gd name="connsiteY9" fmla="*/ 180 h 303044"/>
                    <a:gd name="connsiteX10" fmla="*/ 339739 w 580435"/>
                    <a:gd name="connsiteY10" fmla="*/ 0 h 303044"/>
                    <a:gd name="connsiteX11" fmla="*/ 339741 w 580435"/>
                    <a:gd name="connsiteY11" fmla="*/ 3 h 303044"/>
                    <a:gd name="connsiteX12" fmla="*/ 339746 w 580435"/>
                    <a:gd name="connsiteY12" fmla="*/ 0 h 303044"/>
                    <a:gd name="connsiteX13" fmla="*/ 339748 w 580435"/>
                    <a:gd name="connsiteY13" fmla="*/ 3 h 303044"/>
                    <a:gd name="connsiteX14" fmla="*/ 339752 w 580435"/>
                    <a:gd name="connsiteY14" fmla="*/ 0 h 303044"/>
                    <a:gd name="connsiteX15" fmla="*/ 339755 w 580435"/>
                    <a:gd name="connsiteY15" fmla="*/ 3 h 303044"/>
                    <a:gd name="connsiteX16" fmla="*/ 339759 w 580435"/>
                    <a:gd name="connsiteY16" fmla="*/ 0 h 303044"/>
                    <a:gd name="connsiteX17" fmla="*/ 339781 w 580435"/>
                    <a:gd name="connsiteY17" fmla="*/ 29 h 303044"/>
                    <a:gd name="connsiteX18" fmla="*/ 339814 w 580435"/>
                    <a:gd name="connsiteY18" fmla="*/ 0 h 303044"/>
                    <a:gd name="connsiteX19" fmla="*/ 339818 w 580435"/>
                    <a:gd name="connsiteY19" fmla="*/ 5 h 303044"/>
                    <a:gd name="connsiteX20" fmla="*/ 339825 w 580435"/>
                    <a:gd name="connsiteY20" fmla="*/ 0 h 303044"/>
                    <a:gd name="connsiteX21" fmla="*/ 339829 w 580435"/>
                    <a:gd name="connsiteY21" fmla="*/ 5 h 303044"/>
                    <a:gd name="connsiteX22" fmla="*/ 339835 w 580435"/>
                    <a:gd name="connsiteY22" fmla="*/ 0 h 303044"/>
                    <a:gd name="connsiteX23" fmla="*/ 339840 w 580435"/>
                    <a:gd name="connsiteY23" fmla="*/ 7 h 303044"/>
                    <a:gd name="connsiteX24" fmla="*/ 339848 w 580435"/>
                    <a:gd name="connsiteY24" fmla="*/ 0 h 303044"/>
                    <a:gd name="connsiteX25" fmla="*/ 339854 w 580435"/>
                    <a:gd name="connsiteY25" fmla="*/ 8 h 303044"/>
                    <a:gd name="connsiteX26" fmla="*/ 339863 w 580435"/>
                    <a:gd name="connsiteY26" fmla="*/ 0 h 303044"/>
                    <a:gd name="connsiteX27" fmla="*/ 340067 w 580435"/>
                    <a:gd name="connsiteY27" fmla="*/ 273 h 303044"/>
                    <a:gd name="connsiteX28" fmla="*/ 340382 w 580435"/>
                    <a:gd name="connsiteY28" fmla="*/ 0 h 303044"/>
                    <a:gd name="connsiteX29" fmla="*/ 580435 w 580435"/>
                    <a:gd name="connsiteY29" fmla="*/ 98931 h 303044"/>
                    <a:gd name="connsiteX30" fmla="*/ 0 w 580435"/>
                    <a:gd name="connsiteY30" fmla="*/ 303044 h 303044"/>
                    <a:gd name="connsiteX0" fmla="*/ 0 w 580435"/>
                    <a:gd name="connsiteY0" fmla="*/ 303044 h 303044"/>
                    <a:gd name="connsiteX1" fmla="*/ 339161 w 580435"/>
                    <a:gd name="connsiteY1" fmla="*/ 15 h 303044"/>
                    <a:gd name="connsiteX2" fmla="*/ 339179 w 580435"/>
                    <a:gd name="connsiteY2" fmla="*/ 0 h 303044"/>
                    <a:gd name="connsiteX3" fmla="*/ 339191 w 580435"/>
                    <a:gd name="connsiteY3" fmla="*/ 16 h 303044"/>
                    <a:gd name="connsiteX4" fmla="*/ 339210 w 580435"/>
                    <a:gd name="connsiteY4" fmla="*/ 0 h 303044"/>
                    <a:gd name="connsiteX5" fmla="*/ 339218 w 580435"/>
                    <a:gd name="connsiteY5" fmla="*/ 10 h 303044"/>
                    <a:gd name="connsiteX6" fmla="*/ 339229 w 580435"/>
                    <a:gd name="connsiteY6" fmla="*/ 0 h 303044"/>
                    <a:gd name="connsiteX7" fmla="*/ 339294 w 580435"/>
                    <a:gd name="connsiteY7" fmla="*/ 88 h 303044"/>
                    <a:gd name="connsiteX8" fmla="*/ 339396 w 580435"/>
                    <a:gd name="connsiteY8" fmla="*/ 0 h 303044"/>
                    <a:gd name="connsiteX9" fmla="*/ 339530 w 580435"/>
                    <a:gd name="connsiteY9" fmla="*/ 180 h 303044"/>
                    <a:gd name="connsiteX10" fmla="*/ 339739 w 580435"/>
                    <a:gd name="connsiteY10" fmla="*/ 0 h 303044"/>
                    <a:gd name="connsiteX11" fmla="*/ 339741 w 580435"/>
                    <a:gd name="connsiteY11" fmla="*/ 3 h 303044"/>
                    <a:gd name="connsiteX12" fmla="*/ 339746 w 580435"/>
                    <a:gd name="connsiteY12" fmla="*/ 0 h 303044"/>
                    <a:gd name="connsiteX13" fmla="*/ 339748 w 580435"/>
                    <a:gd name="connsiteY13" fmla="*/ 3 h 303044"/>
                    <a:gd name="connsiteX14" fmla="*/ 339752 w 580435"/>
                    <a:gd name="connsiteY14" fmla="*/ 0 h 303044"/>
                    <a:gd name="connsiteX15" fmla="*/ 339755 w 580435"/>
                    <a:gd name="connsiteY15" fmla="*/ 3 h 303044"/>
                    <a:gd name="connsiteX16" fmla="*/ 339759 w 580435"/>
                    <a:gd name="connsiteY16" fmla="*/ 0 h 303044"/>
                    <a:gd name="connsiteX17" fmla="*/ 339781 w 580435"/>
                    <a:gd name="connsiteY17" fmla="*/ 29 h 303044"/>
                    <a:gd name="connsiteX18" fmla="*/ 339814 w 580435"/>
                    <a:gd name="connsiteY18" fmla="*/ 0 h 303044"/>
                    <a:gd name="connsiteX19" fmla="*/ 339818 w 580435"/>
                    <a:gd name="connsiteY19" fmla="*/ 5 h 303044"/>
                    <a:gd name="connsiteX20" fmla="*/ 339825 w 580435"/>
                    <a:gd name="connsiteY20" fmla="*/ 0 h 303044"/>
                    <a:gd name="connsiteX21" fmla="*/ 339829 w 580435"/>
                    <a:gd name="connsiteY21" fmla="*/ 5 h 303044"/>
                    <a:gd name="connsiteX22" fmla="*/ 339835 w 580435"/>
                    <a:gd name="connsiteY22" fmla="*/ 0 h 303044"/>
                    <a:gd name="connsiteX23" fmla="*/ 339840 w 580435"/>
                    <a:gd name="connsiteY23" fmla="*/ 7 h 303044"/>
                    <a:gd name="connsiteX24" fmla="*/ 339848 w 580435"/>
                    <a:gd name="connsiteY24" fmla="*/ 0 h 303044"/>
                    <a:gd name="connsiteX25" fmla="*/ 339854 w 580435"/>
                    <a:gd name="connsiteY25" fmla="*/ 8 h 303044"/>
                    <a:gd name="connsiteX26" fmla="*/ 339863 w 580435"/>
                    <a:gd name="connsiteY26" fmla="*/ 0 h 303044"/>
                    <a:gd name="connsiteX27" fmla="*/ 340067 w 580435"/>
                    <a:gd name="connsiteY27" fmla="*/ 273 h 303044"/>
                    <a:gd name="connsiteX28" fmla="*/ 340382 w 580435"/>
                    <a:gd name="connsiteY28" fmla="*/ 0 h 303044"/>
                    <a:gd name="connsiteX29" fmla="*/ 580435 w 580435"/>
                    <a:gd name="connsiteY29" fmla="*/ 98931 h 303044"/>
                    <a:gd name="connsiteX30" fmla="*/ 0 w 580435"/>
                    <a:gd name="connsiteY30" fmla="*/ 303044 h 303044"/>
                    <a:gd name="connsiteX0" fmla="*/ 0 w 582348"/>
                    <a:gd name="connsiteY0" fmla="*/ 303044 h 303044"/>
                    <a:gd name="connsiteX1" fmla="*/ 341074 w 582348"/>
                    <a:gd name="connsiteY1" fmla="*/ 15 h 303044"/>
                    <a:gd name="connsiteX2" fmla="*/ 341092 w 582348"/>
                    <a:gd name="connsiteY2" fmla="*/ 0 h 303044"/>
                    <a:gd name="connsiteX3" fmla="*/ 341104 w 582348"/>
                    <a:gd name="connsiteY3" fmla="*/ 16 h 303044"/>
                    <a:gd name="connsiteX4" fmla="*/ 341123 w 582348"/>
                    <a:gd name="connsiteY4" fmla="*/ 0 h 303044"/>
                    <a:gd name="connsiteX5" fmla="*/ 341131 w 582348"/>
                    <a:gd name="connsiteY5" fmla="*/ 10 h 303044"/>
                    <a:gd name="connsiteX6" fmla="*/ 341142 w 582348"/>
                    <a:gd name="connsiteY6" fmla="*/ 0 h 303044"/>
                    <a:gd name="connsiteX7" fmla="*/ 341207 w 582348"/>
                    <a:gd name="connsiteY7" fmla="*/ 88 h 303044"/>
                    <a:gd name="connsiteX8" fmla="*/ 341309 w 582348"/>
                    <a:gd name="connsiteY8" fmla="*/ 0 h 303044"/>
                    <a:gd name="connsiteX9" fmla="*/ 341443 w 582348"/>
                    <a:gd name="connsiteY9" fmla="*/ 180 h 303044"/>
                    <a:gd name="connsiteX10" fmla="*/ 341652 w 582348"/>
                    <a:gd name="connsiteY10" fmla="*/ 0 h 303044"/>
                    <a:gd name="connsiteX11" fmla="*/ 341654 w 582348"/>
                    <a:gd name="connsiteY11" fmla="*/ 3 h 303044"/>
                    <a:gd name="connsiteX12" fmla="*/ 341659 w 582348"/>
                    <a:gd name="connsiteY12" fmla="*/ 0 h 303044"/>
                    <a:gd name="connsiteX13" fmla="*/ 341661 w 582348"/>
                    <a:gd name="connsiteY13" fmla="*/ 3 h 303044"/>
                    <a:gd name="connsiteX14" fmla="*/ 341665 w 582348"/>
                    <a:gd name="connsiteY14" fmla="*/ 0 h 303044"/>
                    <a:gd name="connsiteX15" fmla="*/ 341668 w 582348"/>
                    <a:gd name="connsiteY15" fmla="*/ 3 h 303044"/>
                    <a:gd name="connsiteX16" fmla="*/ 341672 w 582348"/>
                    <a:gd name="connsiteY16" fmla="*/ 0 h 303044"/>
                    <a:gd name="connsiteX17" fmla="*/ 341694 w 582348"/>
                    <a:gd name="connsiteY17" fmla="*/ 29 h 303044"/>
                    <a:gd name="connsiteX18" fmla="*/ 341727 w 582348"/>
                    <a:gd name="connsiteY18" fmla="*/ 0 h 303044"/>
                    <a:gd name="connsiteX19" fmla="*/ 341731 w 582348"/>
                    <a:gd name="connsiteY19" fmla="*/ 5 h 303044"/>
                    <a:gd name="connsiteX20" fmla="*/ 341738 w 582348"/>
                    <a:gd name="connsiteY20" fmla="*/ 0 h 303044"/>
                    <a:gd name="connsiteX21" fmla="*/ 341742 w 582348"/>
                    <a:gd name="connsiteY21" fmla="*/ 5 h 303044"/>
                    <a:gd name="connsiteX22" fmla="*/ 341748 w 582348"/>
                    <a:gd name="connsiteY22" fmla="*/ 0 h 303044"/>
                    <a:gd name="connsiteX23" fmla="*/ 341753 w 582348"/>
                    <a:gd name="connsiteY23" fmla="*/ 7 h 303044"/>
                    <a:gd name="connsiteX24" fmla="*/ 341761 w 582348"/>
                    <a:gd name="connsiteY24" fmla="*/ 0 h 303044"/>
                    <a:gd name="connsiteX25" fmla="*/ 341767 w 582348"/>
                    <a:gd name="connsiteY25" fmla="*/ 8 h 303044"/>
                    <a:gd name="connsiteX26" fmla="*/ 341776 w 582348"/>
                    <a:gd name="connsiteY26" fmla="*/ 0 h 303044"/>
                    <a:gd name="connsiteX27" fmla="*/ 341980 w 582348"/>
                    <a:gd name="connsiteY27" fmla="*/ 273 h 303044"/>
                    <a:gd name="connsiteX28" fmla="*/ 342295 w 582348"/>
                    <a:gd name="connsiteY28" fmla="*/ 0 h 303044"/>
                    <a:gd name="connsiteX29" fmla="*/ 582348 w 582348"/>
                    <a:gd name="connsiteY29" fmla="*/ 98931 h 303044"/>
                    <a:gd name="connsiteX30" fmla="*/ 0 w 582348"/>
                    <a:gd name="connsiteY30" fmla="*/ 303044 h 303044"/>
                    <a:gd name="connsiteX0" fmla="*/ 0 w 612545"/>
                    <a:gd name="connsiteY0" fmla="*/ 303044 h 303044"/>
                    <a:gd name="connsiteX1" fmla="*/ 341074 w 612545"/>
                    <a:gd name="connsiteY1" fmla="*/ 15 h 303044"/>
                    <a:gd name="connsiteX2" fmla="*/ 341092 w 612545"/>
                    <a:gd name="connsiteY2" fmla="*/ 0 h 303044"/>
                    <a:gd name="connsiteX3" fmla="*/ 341104 w 612545"/>
                    <a:gd name="connsiteY3" fmla="*/ 16 h 303044"/>
                    <a:gd name="connsiteX4" fmla="*/ 341123 w 612545"/>
                    <a:gd name="connsiteY4" fmla="*/ 0 h 303044"/>
                    <a:gd name="connsiteX5" fmla="*/ 341131 w 612545"/>
                    <a:gd name="connsiteY5" fmla="*/ 10 h 303044"/>
                    <a:gd name="connsiteX6" fmla="*/ 341142 w 612545"/>
                    <a:gd name="connsiteY6" fmla="*/ 0 h 303044"/>
                    <a:gd name="connsiteX7" fmla="*/ 341207 w 612545"/>
                    <a:gd name="connsiteY7" fmla="*/ 88 h 303044"/>
                    <a:gd name="connsiteX8" fmla="*/ 341309 w 612545"/>
                    <a:gd name="connsiteY8" fmla="*/ 0 h 303044"/>
                    <a:gd name="connsiteX9" fmla="*/ 341443 w 612545"/>
                    <a:gd name="connsiteY9" fmla="*/ 180 h 303044"/>
                    <a:gd name="connsiteX10" fmla="*/ 341652 w 612545"/>
                    <a:gd name="connsiteY10" fmla="*/ 0 h 303044"/>
                    <a:gd name="connsiteX11" fmla="*/ 341654 w 612545"/>
                    <a:gd name="connsiteY11" fmla="*/ 3 h 303044"/>
                    <a:gd name="connsiteX12" fmla="*/ 341659 w 612545"/>
                    <a:gd name="connsiteY12" fmla="*/ 0 h 303044"/>
                    <a:gd name="connsiteX13" fmla="*/ 341661 w 612545"/>
                    <a:gd name="connsiteY13" fmla="*/ 3 h 303044"/>
                    <a:gd name="connsiteX14" fmla="*/ 341665 w 612545"/>
                    <a:gd name="connsiteY14" fmla="*/ 0 h 303044"/>
                    <a:gd name="connsiteX15" fmla="*/ 341668 w 612545"/>
                    <a:gd name="connsiteY15" fmla="*/ 3 h 303044"/>
                    <a:gd name="connsiteX16" fmla="*/ 341672 w 612545"/>
                    <a:gd name="connsiteY16" fmla="*/ 0 h 303044"/>
                    <a:gd name="connsiteX17" fmla="*/ 341694 w 612545"/>
                    <a:gd name="connsiteY17" fmla="*/ 29 h 303044"/>
                    <a:gd name="connsiteX18" fmla="*/ 341727 w 612545"/>
                    <a:gd name="connsiteY18" fmla="*/ 0 h 303044"/>
                    <a:gd name="connsiteX19" fmla="*/ 341731 w 612545"/>
                    <a:gd name="connsiteY19" fmla="*/ 5 h 303044"/>
                    <a:gd name="connsiteX20" fmla="*/ 341738 w 612545"/>
                    <a:gd name="connsiteY20" fmla="*/ 0 h 303044"/>
                    <a:gd name="connsiteX21" fmla="*/ 341742 w 612545"/>
                    <a:gd name="connsiteY21" fmla="*/ 5 h 303044"/>
                    <a:gd name="connsiteX22" fmla="*/ 341748 w 612545"/>
                    <a:gd name="connsiteY22" fmla="*/ 0 h 303044"/>
                    <a:gd name="connsiteX23" fmla="*/ 341753 w 612545"/>
                    <a:gd name="connsiteY23" fmla="*/ 7 h 303044"/>
                    <a:gd name="connsiteX24" fmla="*/ 341761 w 612545"/>
                    <a:gd name="connsiteY24" fmla="*/ 0 h 303044"/>
                    <a:gd name="connsiteX25" fmla="*/ 341767 w 612545"/>
                    <a:gd name="connsiteY25" fmla="*/ 8 h 303044"/>
                    <a:gd name="connsiteX26" fmla="*/ 341776 w 612545"/>
                    <a:gd name="connsiteY26" fmla="*/ 0 h 303044"/>
                    <a:gd name="connsiteX27" fmla="*/ 341980 w 612545"/>
                    <a:gd name="connsiteY27" fmla="*/ 273 h 303044"/>
                    <a:gd name="connsiteX28" fmla="*/ 342295 w 612545"/>
                    <a:gd name="connsiteY28" fmla="*/ 0 h 303044"/>
                    <a:gd name="connsiteX29" fmla="*/ 612545 w 612545"/>
                    <a:gd name="connsiteY29" fmla="*/ 88866 h 303044"/>
                    <a:gd name="connsiteX30" fmla="*/ 0 w 612545"/>
                    <a:gd name="connsiteY30" fmla="*/ 303044 h 303044"/>
                    <a:gd name="connsiteX0" fmla="*/ 0 w 612545"/>
                    <a:gd name="connsiteY0" fmla="*/ 306399 h 306399"/>
                    <a:gd name="connsiteX1" fmla="*/ 341074 w 612545"/>
                    <a:gd name="connsiteY1" fmla="*/ 15 h 306399"/>
                    <a:gd name="connsiteX2" fmla="*/ 341092 w 612545"/>
                    <a:gd name="connsiteY2" fmla="*/ 0 h 306399"/>
                    <a:gd name="connsiteX3" fmla="*/ 341104 w 612545"/>
                    <a:gd name="connsiteY3" fmla="*/ 16 h 306399"/>
                    <a:gd name="connsiteX4" fmla="*/ 341123 w 612545"/>
                    <a:gd name="connsiteY4" fmla="*/ 0 h 306399"/>
                    <a:gd name="connsiteX5" fmla="*/ 341131 w 612545"/>
                    <a:gd name="connsiteY5" fmla="*/ 10 h 306399"/>
                    <a:gd name="connsiteX6" fmla="*/ 341142 w 612545"/>
                    <a:gd name="connsiteY6" fmla="*/ 0 h 306399"/>
                    <a:gd name="connsiteX7" fmla="*/ 341207 w 612545"/>
                    <a:gd name="connsiteY7" fmla="*/ 88 h 306399"/>
                    <a:gd name="connsiteX8" fmla="*/ 341309 w 612545"/>
                    <a:gd name="connsiteY8" fmla="*/ 0 h 306399"/>
                    <a:gd name="connsiteX9" fmla="*/ 341443 w 612545"/>
                    <a:gd name="connsiteY9" fmla="*/ 180 h 306399"/>
                    <a:gd name="connsiteX10" fmla="*/ 341652 w 612545"/>
                    <a:gd name="connsiteY10" fmla="*/ 0 h 306399"/>
                    <a:gd name="connsiteX11" fmla="*/ 341654 w 612545"/>
                    <a:gd name="connsiteY11" fmla="*/ 3 h 306399"/>
                    <a:gd name="connsiteX12" fmla="*/ 341659 w 612545"/>
                    <a:gd name="connsiteY12" fmla="*/ 0 h 306399"/>
                    <a:gd name="connsiteX13" fmla="*/ 341661 w 612545"/>
                    <a:gd name="connsiteY13" fmla="*/ 3 h 306399"/>
                    <a:gd name="connsiteX14" fmla="*/ 341665 w 612545"/>
                    <a:gd name="connsiteY14" fmla="*/ 0 h 306399"/>
                    <a:gd name="connsiteX15" fmla="*/ 341668 w 612545"/>
                    <a:gd name="connsiteY15" fmla="*/ 3 h 306399"/>
                    <a:gd name="connsiteX16" fmla="*/ 341672 w 612545"/>
                    <a:gd name="connsiteY16" fmla="*/ 0 h 306399"/>
                    <a:gd name="connsiteX17" fmla="*/ 341694 w 612545"/>
                    <a:gd name="connsiteY17" fmla="*/ 29 h 306399"/>
                    <a:gd name="connsiteX18" fmla="*/ 341727 w 612545"/>
                    <a:gd name="connsiteY18" fmla="*/ 0 h 306399"/>
                    <a:gd name="connsiteX19" fmla="*/ 341731 w 612545"/>
                    <a:gd name="connsiteY19" fmla="*/ 5 h 306399"/>
                    <a:gd name="connsiteX20" fmla="*/ 341738 w 612545"/>
                    <a:gd name="connsiteY20" fmla="*/ 0 h 306399"/>
                    <a:gd name="connsiteX21" fmla="*/ 341742 w 612545"/>
                    <a:gd name="connsiteY21" fmla="*/ 5 h 306399"/>
                    <a:gd name="connsiteX22" fmla="*/ 341748 w 612545"/>
                    <a:gd name="connsiteY22" fmla="*/ 0 h 306399"/>
                    <a:gd name="connsiteX23" fmla="*/ 341753 w 612545"/>
                    <a:gd name="connsiteY23" fmla="*/ 7 h 306399"/>
                    <a:gd name="connsiteX24" fmla="*/ 341761 w 612545"/>
                    <a:gd name="connsiteY24" fmla="*/ 0 h 306399"/>
                    <a:gd name="connsiteX25" fmla="*/ 341767 w 612545"/>
                    <a:gd name="connsiteY25" fmla="*/ 8 h 306399"/>
                    <a:gd name="connsiteX26" fmla="*/ 341776 w 612545"/>
                    <a:gd name="connsiteY26" fmla="*/ 0 h 306399"/>
                    <a:gd name="connsiteX27" fmla="*/ 341980 w 612545"/>
                    <a:gd name="connsiteY27" fmla="*/ 273 h 306399"/>
                    <a:gd name="connsiteX28" fmla="*/ 342295 w 612545"/>
                    <a:gd name="connsiteY28" fmla="*/ 0 h 306399"/>
                    <a:gd name="connsiteX29" fmla="*/ 612545 w 612545"/>
                    <a:gd name="connsiteY29" fmla="*/ 88866 h 306399"/>
                    <a:gd name="connsiteX30" fmla="*/ 0 w 612545"/>
                    <a:gd name="connsiteY30" fmla="*/ 306399 h 306399"/>
                    <a:gd name="connsiteX0" fmla="*/ 0 w 612545"/>
                    <a:gd name="connsiteY0" fmla="*/ 301366 h 301366"/>
                    <a:gd name="connsiteX1" fmla="*/ 341074 w 612545"/>
                    <a:gd name="connsiteY1" fmla="*/ 15 h 301366"/>
                    <a:gd name="connsiteX2" fmla="*/ 341092 w 612545"/>
                    <a:gd name="connsiteY2" fmla="*/ 0 h 301366"/>
                    <a:gd name="connsiteX3" fmla="*/ 341104 w 612545"/>
                    <a:gd name="connsiteY3" fmla="*/ 16 h 301366"/>
                    <a:gd name="connsiteX4" fmla="*/ 341123 w 612545"/>
                    <a:gd name="connsiteY4" fmla="*/ 0 h 301366"/>
                    <a:gd name="connsiteX5" fmla="*/ 341131 w 612545"/>
                    <a:gd name="connsiteY5" fmla="*/ 10 h 301366"/>
                    <a:gd name="connsiteX6" fmla="*/ 341142 w 612545"/>
                    <a:gd name="connsiteY6" fmla="*/ 0 h 301366"/>
                    <a:gd name="connsiteX7" fmla="*/ 341207 w 612545"/>
                    <a:gd name="connsiteY7" fmla="*/ 88 h 301366"/>
                    <a:gd name="connsiteX8" fmla="*/ 341309 w 612545"/>
                    <a:gd name="connsiteY8" fmla="*/ 0 h 301366"/>
                    <a:gd name="connsiteX9" fmla="*/ 341443 w 612545"/>
                    <a:gd name="connsiteY9" fmla="*/ 180 h 301366"/>
                    <a:gd name="connsiteX10" fmla="*/ 341652 w 612545"/>
                    <a:gd name="connsiteY10" fmla="*/ 0 h 301366"/>
                    <a:gd name="connsiteX11" fmla="*/ 341654 w 612545"/>
                    <a:gd name="connsiteY11" fmla="*/ 3 h 301366"/>
                    <a:gd name="connsiteX12" fmla="*/ 341659 w 612545"/>
                    <a:gd name="connsiteY12" fmla="*/ 0 h 301366"/>
                    <a:gd name="connsiteX13" fmla="*/ 341661 w 612545"/>
                    <a:gd name="connsiteY13" fmla="*/ 3 h 301366"/>
                    <a:gd name="connsiteX14" fmla="*/ 341665 w 612545"/>
                    <a:gd name="connsiteY14" fmla="*/ 0 h 301366"/>
                    <a:gd name="connsiteX15" fmla="*/ 341668 w 612545"/>
                    <a:gd name="connsiteY15" fmla="*/ 3 h 301366"/>
                    <a:gd name="connsiteX16" fmla="*/ 341672 w 612545"/>
                    <a:gd name="connsiteY16" fmla="*/ 0 h 301366"/>
                    <a:gd name="connsiteX17" fmla="*/ 341694 w 612545"/>
                    <a:gd name="connsiteY17" fmla="*/ 29 h 301366"/>
                    <a:gd name="connsiteX18" fmla="*/ 341727 w 612545"/>
                    <a:gd name="connsiteY18" fmla="*/ 0 h 301366"/>
                    <a:gd name="connsiteX19" fmla="*/ 341731 w 612545"/>
                    <a:gd name="connsiteY19" fmla="*/ 5 h 301366"/>
                    <a:gd name="connsiteX20" fmla="*/ 341738 w 612545"/>
                    <a:gd name="connsiteY20" fmla="*/ 0 h 301366"/>
                    <a:gd name="connsiteX21" fmla="*/ 341742 w 612545"/>
                    <a:gd name="connsiteY21" fmla="*/ 5 h 301366"/>
                    <a:gd name="connsiteX22" fmla="*/ 341748 w 612545"/>
                    <a:gd name="connsiteY22" fmla="*/ 0 h 301366"/>
                    <a:gd name="connsiteX23" fmla="*/ 341753 w 612545"/>
                    <a:gd name="connsiteY23" fmla="*/ 7 h 301366"/>
                    <a:gd name="connsiteX24" fmla="*/ 341761 w 612545"/>
                    <a:gd name="connsiteY24" fmla="*/ 0 h 301366"/>
                    <a:gd name="connsiteX25" fmla="*/ 341767 w 612545"/>
                    <a:gd name="connsiteY25" fmla="*/ 8 h 301366"/>
                    <a:gd name="connsiteX26" fmla="*/ 341776 w 612545"/>
                    <a:gd name="connsiteY26" fmla="*/ 0 h 301366"/>
                    <a:gd name="connsiteX27" fmla="*/ 341980 w 612545"/>
                    <a:gd name="connsiteY27" fmla="*/ 273 h 301366"/>
                    <a:gd name="connsiteX28" fmla="*/ 342295 w 612545"/>
                    <a:gd name="connsiteY28" fmla="*/ 0 h 301366"/>
                    <a:gd name="connsiteX29" fmla="*/ 612545 w 612545"/>
                    <a:gd name="connsiteY29" fmla="*/ 88866 h 301366"/>
                    <a:gd name="connsiteX30" fmla="*/ 0 w 612545"/>
                    <a:gd name="connsiteY30" fmla="*/ 301366 h 301366"/>
                    <a:gd name="connsiteX0" fmla="*/ 0 w 612545"/>
                    <a:gd name="connsiteY0" fmla="*/ 306399 h 306399"/>
                    <a:gd name="connsiteX1" fmla="*/ 341074 w 612545"/>
                    <a:gd name="connsiteY1" fmla="*/ 15 h 306399"/>
                    <a:gd name="connsiteX2" fmla="*/ 341092 w 612545"/>
                    <a:gd name="connsiteY2" fmla="*/ 0 h 306399"/>
                    <a:gd name="connsiteX3" fmla="*/ 341104 w 612545"/>
                    <a:gd name="connsiteY3" fmla="*/ 16 h 306399"/>
                    <a:gd name="connsiteX4" fmla="*/ 341123 w 612545"/>
                    <a:gd name="connsiteY4" fmla="*/ 0 h 306399"/>
                    <a:gd name="connsiteX5" fmla="*/ 341131 w 612545"/>
                    <a:gd name="connsiteY5" fmla="*/ 10 h 306399"/>
                    <a:gd name="connsiteX6" fmla="*/ 341142 w 612545"/>
                    <a:gd name="connsiteY6" fmla="*/ 0 h 306399"/>
                    <a:gd name="connsiteX7" fmla="*/ 341207 w 612545"/>
                    <a:gd name="connsiteY7" fmla="*/ 88 h 306399"/>
                    <a:gd name="connsiteX8" fmla="*/ 341309 w 612545"/>
                    <a:gd name="connsiteY8" fmla="*/ 0 h 306399"/>
                    <a:gd name="connsiteX9" fmla="*/ 341443 w 612545"/>
                    <a:gd name="connsiteY9" fmla="*/ 180 h 306399"/>
                    <a:gd name="connsiteX10" fmla="*/ 341652 w 612545"/>
                    <a:gd name="connsiteY10" fmla="*/ 0 h 306399"/>
                    <a:gd name="connsiteX11" fmla="*/ 341654 w 612545"/>
                    <a:gd name="connsiteY11" fmla="*/ 3 h 306399"/>
                    <a:gd name="connsiteX12" fmla="*/ 341659 w 612545"/>
                    <a:gd name="connsiteY12" fmla="*/ 0 h 306399"/>
                    <a:gd name="connsiteX13" fmla="*/ 341661 w 612545"/>
                    <a:gd name="connsiteY13" fmla="*/ 3 h 306399"/>
                    <a:gd name="connsiteX14" fmla="*/ 341665 w 612545"/>
                    <a:gd name="connsiteY14" fmla="*/ 0 h 306399"/>
                    <a:gd name="connsiteX15" fmla="*/ 341668 w 612545"/>
                    <a:gd name="connsiteY15" fmla="*/ 3 h 306399"/>
                    <a:gd name="connsiteX16" fmla="*/ 341672 w 612545"/>
                    <a:gd name="connsiteY16" fmla="*/ 0 h 306399"/>
                    <a:gd name="connsiteX17" fmla="*/ 341694 w 612545"/>
                    <a:gd name="connsiteY17" fmla="*/ 29 h 306399"/>
                    <a:gd name="connsiteX18" fmla="*/ 341727 w 612545"/>
                    <a:gd name="connsiteY18" fmla="*/ 0 h 306399"/>
                    <a:gd name="connsiteX19" fmla="*/ 341731 w 612545"/>
                    <a:gd name="connsiteY19" fmla="*/ 5 h 306399"/>
                    <a:gd name="connsiteX20" fmla="*/ 341738 w 612545"/>
                    <a:gd name="connsiteY20" fmla="*/ 0 h 306399"/>
                    <a:gd name="connsiteX21" fmla="*/ 341742 w 612545"/>
                    <a:gd name="connsiteY21" fmla="*/ 5 h 306399"/>
                    <a:gd name="connsiteX22" fmla="*/ 341748 w 612545"/>
                    <a:gd name="connsiteY22" fmla="*/ 0 h 306399"/>
                    <a:gd name="connsiteX23" fmla="*/ 341753 w 612545"/>
                    <a:gd name="connsiteY23" fmla="*/ 7 h 306399"/>
                    <a:gd name="connsiteX24" fmla="*/ 341761 w 612545"/>
                    <a:gd name="connsiteY24" fmla="*/ 0 h 306399"/>
                    <a:gd name="connsiteX25" fmla="*/ 341767 w 612545"/>
                    <a:gd name="connsiteY25" fmla="*/ 8 h 306399"/>
                    <a:gd name="connsiteX26" fmla="*/ 341776 w 612545"/>
                    <a:gd name="connsiteY26" fmla="*/ 0 h 306399"/>
                    <a:gd name="connsiteX27" fmla="*/ 341980 w 612545"/>
                    <a:gd name="connsiteY27" fmla="*/ 273 h 306399"/>
                    <a:gd name="connsiteX28" fmla="*/ 342295 w 612545"/>
                    <a:gd name="connsiteY28" fmla="*/ 0 h 306399"/>
                    <a:gd name="connsiteX29" fmla="*/ 612545 w 612545"/>
                    <a:gd name="connsiteY29" fmla="*/ 88866 h 306399"/>
                    <a:gd name="connsiteX30" fmla="*/ 0 w 612545"/>
                    <a:gd name="connsiteY30" fmla="*/ 306399 h 306399"/>
                    <a:gd name="connsiteX0" fmla="*/ 0 w 574450"/>
                    <a:gd name="connsiteY0" fmla="*/ 306399 h 306399"/>
                    <a:gd name="connsiteX1" fmla="*/ 341074 w 574450"/>
                    <a:gd name="connsiteY1" fmla="*/ 15 h 306399"/>
                    <a:gd name="connsiteX2" fmla="*/ 341092 w 574450"/>
                    <a:gd name="connsiteY2" fmla="*/ 0 h 306399"/>
                    <a:gd name="connsiteX3" fmla="*/ 341104 w 574450"/>
                    <a:gd name="connsiteY3" fmla="*/ 16 h 306399"/>
                    <a:gd name="connsiteX4" fmla="*/ 341123 w 574450"/>
                    <a:gd name="connsiteY4" fmla="*/ 0 h 306399"/>
                    <a:gd name="connsiteX5" fmla="*/ 341131 w 574450"/>
                    <a:gd name="connsiteY5" fmla="*/ 10 h 306399"/>
                    <a:gd name="connsiteX6" fmla="*/ 341142 w 574450"/>
                    <a:gd name="connsiteY6" fmla="*/ 0 h 306399"/>
                    <a:gd name="connsiteX7" fmla="*/ 341207 w 574450"/>
                    <a:gd name="connsiteY7" fmla="*/ 88 h 306399"/>
                    <a:gd name="connsiteX8" fmla="*/ 341309 w 574450"/>
                    <a:gd name="connsiteY8" fmla="*/ 0 h 306399"/>
                    <a:gd name="connsiteX9" fmla="*/ 341443 w 574450"/>
                    <a:gd name="connsiteY9" fmla="*/ 180 h 306399"/>
                    <a:gd name="connsiteX10" fmla="*/ 341652 w 574450"/>
                    <a:gd name="connsiteY10" fmla="*/ 0 h 306399"/>
                    <a:gd name="connsiteX11" fmla="*/ 341654 w 574450"/>
                    <a:gd name="connsiteY11" fmla="*/ 3 h 306399"/>
                    <a:gd name="connsiteX12" fmla="*/ 341659 w 574450"/>
                    <a:gd name="connsiteY12" fmla="*/ 0 h 306399"/>
                    <a:gd name="connsiteX13" fmla="*/ 341661 w 574450"/>
                    <a:gd name="connsiteY13" fmla="*/ 3 h 306399"/>
                    <a:gd name="connsiteX14" fmla="*/ 341665 w 574450"/>
                    <a:gd name="connsiteY14" fmla="*/ 0 h 306399"/>
                    <a:gd name="connsiteX15" fmla="*/ 341668 w 574450"/>
                    <a:gd name="connsiteY15" fmla="*/ 3 h 306399"/>
                    <a:gd name="connsiteX16" fmla="*/ 341672 w 574450"/>
                    <a:gd name="connsiteY16" fmla="*/ 0 h 306399"/>
                    <a:gd name="connsiteX17" fmla="*/ 341694 w 574450"/>
                    <a:gd name="connsiteY17" fmla="*/ 29 h 306399"/>
                    <a:gd name="connsiteX18" fmla="*/ 341727 w 574450"/>
                    <a:gd name="connsiteY18" fmla="*/ 0 h 306399"/>
                    <a:gd name="connsiteX19" fmla="*/ 341731 w 574450"/>
                    <a:gd name="connsiteY19" fmla="*/ 5 h 306399"/>
                    <a:gd name="connsiteX20" fmla="*/ 341738 w 574450"/>
                    <a:gd name="connsiteY20" fmla="*/ 0 h 306399"/>
                    <a:gd name="connsiteX21" fmla="*/ 341742 w 574450"/>
                    <a:gd name="connsiteY21" fmla="*/ 5 h 306399"/>
                    <a:gd name="connsiteX22" fmla="*/ 341748 w 574450"/>
                    <a:gd name="connsiteY22" fmla="*/ 0 h 306399"/>
                    <a:gd name="connsiteX23" fmla="*/ 341753 w 574450"/>
                    <a:gd name="connsiteY23" fmla="*/ 7 h 306399"/>
                    <a:gd name="connsiteX24" fmla="*/ 341761 w 574450"/>
                    <a:gd name="connsiteY24" fmla="*/ 0 h 306399"/>
                    <a:gd name="connsiteX25" fmla="*/ 341767 w 574450"/>
                    <a:gd name="connsiteY25" fmla="*/ 8 h 306399"/>
                    <a:gd name="connsiteX26" fmla="*/ 341776 w 574450"/>
                    <a:gd name="connsiteY26" fmla="*/ 0 h 306399"/>
                    <a:gd name="connsiteX27" fmla="*/ 341980 w 574450"/>
                    <a:gd name="connsiteY27" fmla="*/ 273 h 306399"/>
                    <a:gd name="connsiteX28" fmla="*/ 342295 w 574450"/>
                    <a:gd name="connsiteY28" fmla="*/ 0 h 306399"/>
                    <a:gd name="connsiteX29" fmla="*/ 574450 w 574450"/>
                    <a:gd name="connsiteY29" fmla="*/ 99533 h 306399"/>
                    <a:gd name="connsiteX30" fmla="*/ 0 w 574450"/>
                    <a:gd name="connsiteY30" fmla="*/ 306399 h 306399"/>
                    <a:gd name="connsiteX0" fmla="*/ 0 w 607974"/>
                    <a:gd name="connsiteY0" fmla="*/ 306399 h 306399"/>
                    <a:gd name="connsiteX1" fmla="*/ 341074 w 607974"/>
                    <a:gd name="connsiteY1" fmla="*/ 15 h 306399"/>
                    <a:gd name="connsiteX2" fmla="*/ 341092 w 607974"/>
                    <a:gd name="connsiteY2" fmla="*/ 0 h 306399"/>
                    <a:gd name="connsiteX3" fmla="*/ 341104 w 607974"/>
                    <a:gd name="connsiteY3" fmla="*/ 16 h 306399"/>
                    <a:gd name="connsiteX4" fmla="*/ 341123 w 607974"/>
                    <a:gd name="connsiteY4" fmla="*/ 0 h 306399"/>
                    <a:gd name="connsiteX5" fmla="*/ 341131 w 607974"/>
                    <a:gd name="connsiteY5" fmla="*/ 10 h 306399"/>
                    <a:gd name="connsiteX6" fmla="*/ 341142 w 607974"/>
                    <a:gd name="connsiteY6" fmla="*/ 0 h 306399"/>
                    <a:gd name="connsiteX7" fmla="*/ 341207 w 607974"/>
                    <a:gd name="connsiteY7" fmla="*/ 88 h 306399"/>
                    <a:gd name="connsiteX8" fmla="*/ 341309 w 607974"/>
                    <a:gd name="connsiteY8" fmla="*/ 0 h 306399"/>
                    <a:gd name="connsiteX9" fmla="*/ 341443 w 607974"/>
                    <a:gd name="connsiteY9" fmla="*/ 180 h 306399"/>
                    <a:gd name="connsiteX10" fmla="*/ 341652 w 607974"/>
                    <a:gd name="connsiteY10" fmla="*/ 0 h 306399"/>
                    <a:gd name="connsiteX11" fmla="*/ 341654 w 607974"/>
                    <a:gd name="connsiteY11" fmla="*/ 3 h 306399"/>
                    <a:gd name="connsiteX12" fmla="*/ 341659 w 607974"/>
                    <a:gd name="connsiteY12" fmla="*/ 0 h 306399"/>
                    <a:gd name="connsiteX13" fmla="*/ 341661 w 607974"/>
                    <a:gd name="connsiteY13" fmla="*/ 3 h 306399"/>
                    <a:gd name="connsiteX14" fmla="*/ 341665 w 607974"/>
                    <a:gd name="connsiteY14" fmla="*/ 0 h 306399"/>
                    <a:gd name="connsiteX15" fmla="*/ 341668 w 607974"/>
                    <a:gd name="connsiteY15" fmla="*/ 3 h 306399"/>
                    <a:gd name="connsiteX16" fmla="*/ 341672 w 607974"/>
                    <a:gd name="connsiteY16" fmla="*/ 0 h 306399"/>
                    <a:gd name="connsiteX17" fmla="*/ 341694 w 607974"/>
                    <a:gd name="connsiteY17" fmla="*/ 29 h 306399"/>
                    <a:gd name="connsiteX18" fmla="*/ 341727 w 607974"/>
                    <a:gd name="connsiteY18" fmla="*/ 0 h 306399"/>
                    <a:gd name="connsiteX19" fmla="*/ 341731 w 607974"/>
                    <a:gd name="connsiteY19" fmla="*/ 5 h 306399"/>
                    <a:gd name="connsiteX20" fmla="*/ 341738 w 607974"/>
                    <a:gd name="connsiteY20" fmla="*/ 0 h 306399"/>
                    <a:gd name="connsiteX21" fmla="*/ 341742 w 607974"/>
                    <a:gd name="connsiteY21" fmla="*/ 5 h 306399"/>
                    <a:gd name="connsiteX22" fmla="*/ 341748 w 607974"/>
                    <a:gd name="connsiteY22" fmla="*/ 0 h 306399"/>
                    <a:gd name="connsiteX23" fmla="*/ 341753 w 607974"/>
                    <a:gd name="connsiteY23" fmla="*/ 7 h 306399"/>
                    <a:gd name="connsiteX24" fmla="*/ 341761 w 607974"/>
                    <a:gd name="connsiteY24" fmla="*/ 0 h 306399"/>
                    <a:gd name="connsiteX25" fmla="*/ 341767 w 607974"/>
                    <a:gd name="connsiteY25" fmla="*/ 8 h 306399"/>
                    <a:gd name="connsiteX26" fmla="*/ 341776 w 607974"/>
                    <a:gd name="connsiteY26" fmla="*/ 0 h 306399"/>
                    <a:gd name="connsiteX27" fmla="*/ 341980 w 607974"/>
                    <a:gd name="connsiteY27" fmla="*/ 273 h 306399"/>
                    <a:gd name="connsiteX28" fmla="*/ 342295 w 607974"/>
                    <a:gd name="connsiteY28" fmla="*/ 0 h 306399"/>
                    <a:gd name="connsiteX29" fmla="*/ 607974 w 607974"/>
                    <a:gd name="connsiteY29" fmla="*/ 87343 h 306399"/>
                    <a:gd name="connsiteX30" fmla="*/ 0 w 607974"/>
                    <a:gd name="connsiteY30" fmla="*/ 306399 h 306399"/>
                    <a:gd name="connsiteX0" fmla="*/ 0 w 603403"/>
                    <a:gd name="connsiteY0" fmla="*/ 306399 h 306399"/>
                    <a:gd name="connsiteX1" fmla="*/ 341074 w 603403"/>
                    <a:gd name="connsiteY1" fmla="*/ 15 h 306399"/>
                    <a:gd name="connsiteX2" fmla="*/ 341092 w 603403"/>
                    <a:gd name="connsiteY2" fmla="*/ 0 h 306399"/>
                    <a:gd name="connsiteX3" fmla="*/ 341104 w 603403"/>
                    <a:gd name="connsiteY3" fmla="*/ 16 h 306399"/>
                    <a:gd name="connsiteX4" fmla="*/ 341123 w 603403"/>
                    <a:gd name="connsiteY4" fmla="*/ 0 h 306399"/>
                    <a:gd name="connsiteX5" fmla="*/ 341131 w 603403"/>
                    <a:gd name="connsiteY5" fmla="*/ 10 h 306399"/>
                    <a:gd name="connsiteX6" fmla="*/ 341142 w 603403"/>
                    <a:gd name="connsiteY6" fmla="*/ 0 h 306399"/>
                    <a:gd name="connsiteX7" fmla="*/ 341207 w 603403"/>
                    <a:gd name="connsiteY7" fmla="*/ 88 h 306399"/>
                    <a:gd name="connsiteX8" fmla="*/ 341309 w 603403"/>
                    <a:gd name="connsiteY8" fmla="*/ 0 h 306399"/>
                    <a:gd name="connsiteX9" fmla="*/ 341443 w 603403"/>
                    <a:gd name="connsiteY9" fmla="*/ 180 h 306399"/>
                    <a:gd name="connsiteX10" fmla="*/ 341652 w 603403"/>
                    <a:gd name="connsiteY10" fmla="*/ 0 h 306399"/>
                    <a:gd name="connsiteX11" fmla="*/ 341654 w 603403"/>
                    <a:gd name="connsiteY11" fmla="*/ 3 h 306399"/>
                    <a:gd name="connsiteX12" fmla="*/ 341659 w 603403"/>
                    <a:gd name="connsiteY12" fmla="*/ 0 h 306399"/>
                    <a:gd name="connsiteX13" fmla="*/ 341661 w 603403"/>
                    <a:gd name="connsiteY13" fmla="*/ 3 h 306399"/>
                    <a:gd name="connsiteX14" fmla="*/ 341665 w 603403"/>
                    <a:gd name="connsiteY14" fmla="*/ 0 h 306399"/>
                    <a:gd name="connsiteX15" fmla="*/ 341668 w 603403"/>
                    <a:gd name="connsiteY15" fmla="*/ 3 h 306399"/>
                    <a:gd name="connsiteX16" fmla="*/ 341672 w 603403"/>
                    <a:gd name="connsiteY16" fmla="*/ 0 h 306399"/>
                    <a:gd name="connsiteX17" fmla="*/ 341694 w 603403"/>
                    <a:gd name="connsiteY17" fmla="*/ 29 h 306399"/>
                    <a:gd name="connsiteX18" fmla="*/ 341727 w 603403"/>
                    <a:gd name="connsiteY18" fmla="*/ 0 h 306399"/>
                    <a:gd name="connsiteX19" fmla="*/ 341731 w 603403"/>
                    <a:gd name="connsiteY19" fmla="*/ 5 h 306399"/>
                    <a:gd name="connsiteX20" fmla="*/ 341738 w 603403"/>
                    <a:gd name="connsiteY20" fmla="*/ 0 h 306399"/>
                    <a:gd name="connsiteX21" fmla="*/ 341742 w 603403"/>
                    <a:gd name="connsiteY21" fmla="*/ 5 h 306399"/>
                    <a:gd name="connsiteX22" fmla="*/ 341748 w 603403"/>
                    <a:gd name="connsiteY22" fmla="*/ 0 h 306399"/>
                    <a:gd name="connsiteX23" fmla="*/ 341753 w 603403"/>
                    <a:gd name="connsiteY23" fmla="*/ 7 h 306399"/>
                    <a:gd name="connsiteX24" fmla="*/ 341761 w 603403"/>
                    <a:gd name="connsiteY24" fmla="*/ 0 h 306399"/>
                    <a:gd name="connsiteX25" fmla="*/ 341767 w 603403"/>
                    <a:gd name="connsiteY25" fmla="*/ 8 h 306399"/>
                    <a:gd name="connsiteX26" fmla="*/ 341776 w 603403"/>
                    <a:gd name="connsiteY26" fmla="*/ 0 h 306399"/>
                    <a:gd name="connsiteX27" fmla="*/ 341980 w 603403"/>
                    <a:gd name="connsiteY27" fmla="*/ 273 h 306399"/>
                    <a:gd name="connsiteX28" fmla="*/ 342295 w 603403"/>
                    <a:gd name="connsiteY28" fmla="*/ 0 h 306399"/>
                    <a:gd name="connsiteX29" fmla="*/ 603403 w 603403"/>
                    <a:gd name="connsiteY29" fmla="*/ 88867 h 306399"/>
                    <a:gd name="connsiteX30" fmla="*/ 0 w 603403"/>
                    <a:gd name="connsiteY30" fmla="*/ 306399 h 306399"/>
                    <a:gd name="connsiteX0" fmla="*/ 0 w 609498"/>
                    <a:gd name="connsiteY0" fmla="*/ 306399 h 306399"/>
                    <a:gd name="connsiteX1" fmla="*/ 341074 w 609498"/>
                    <a:gd name="connsiteY1" fmla="*/ 15 h 306399"/>
                    <a:gd name="connsiteX2" fmla="*/ 341092 w 609498"/>
                    <a:gd name="connsiteY2" fmla="*/ 0 h 306399"/>
                    <a:gd name="connsiteX3" fmla="*/ 341104 w 609498"/>
                    <a:gd name="connsiteY3" fmla="*/ 16 h 306399"/>
                    <a:gd name="connsiteX4" fmla="*/ 341123 w 609498"/>
                    <a:gd name="connsiteY4" fmla="*/ 0 h 306399"/>
                    <a:gd name="connsiteX5" fmla="*/ 341131 w 609498"/>
                    <a:gd name="connsiteY5" fmla="*/ 10 h 306399"/>
                    <a:gd name="connsiteX6" fmla="*/ 341142 w 609498"/>
                    <a:gd name="connsiteY6" fmla="*/ 0 h 306399"/>
                    <a:gd name="connsiteX7" fmla="*/ 341207 w 609498"/>
                    <a:gd name="connsiteY7" fmla="*/ 88 h 306399"/>
                    <a:gd name="connsiteX8" fmla="*/ 341309 w 609498"/>
                    <a:gd name="connsiteY8" fmla="*/ 0 h 306399"/>
                    <a:gd name="connsiteX9" fmla="*/ 341443 w 609498"/>
                    <a:gd name="connsiteY9" fmla="*/ 180 h 306399"/>
                    <a:gd name="connsiteX10" fmla="*/ 341652 w 609498"/>
                    <a:gd name="connsiteY10" fmla="*/ 0 h 306399"/>
                    <a:gd name="connsiteX11" fmla="*/ 341654 w 609498"/>
                    <a:gd name="connsiteY11" fmla="*/ 3 h 306399"/>
                    <a:gd name="connsiteX12" fmla="*/ 341659 w 609498"/>
                    <a:gd name="connsiteY12" fmla="*/ 0 h 306399"/>
                    <a:gd name="connsiteX13" fmla="*/ 341661 w 609498"/>
                    <a:gd name="connsiteY13" fmla="*/ 3 h 306399"/>
                    <a:gd name="connsiteX14" fmla="*/ 341665 w 609498"/>
                    <a:gd name="connsiteY14" fmla="*/ 0 h 306399"/>
                    <a:gd name="connsiteX15" fmla="*/ 341668 w 609498"/>
                    <a:gd name="connsiteY15" fmla="*/ 3 h 306399"/>
                    <a:gd name="connsiteX16" fmla="*/ 341672 w 609498"/>
                    <a:gd name="connsiteY16" fmla="*/ 0 h 306399"/>
                    <a:gd name="connsiteX17" fmla="*/ 341694 w 609498"/>
                    <a:gd name="connsiteY17" fmla="*/ 29 h 306399"/>
                    <a:gd name="connsiteX18" fmla="*/ 341727 w 609498"/>
                    <a:gd name="connsiteY18" fmla="*/ 0 h 306399"/>
                    <a:gd name="connsiteX19" fmla="*/ 341731 w 609498"/>
                    <a:gd name="connsiteY19" fmla="*/ 5 h 306399"/>
                    <a:gd name="connsiteX20" fmla="*/ 341738 w 609498"/>
                    <a:gd name="connsiteY20" fmla="*/ 0 h 306399"/>
                    <a:gd name="connsiteX21" fmla="*/ 341742 w 609498"/>
                    <a:gd name="connsiteY21" fmla="*/ 5 h 306399"/>
                    <a:gd name="connsiteX22" fmla="*/ 341748 w 609498"/>
                    <a:gd name="connsiteY22" fmla="*/ 0 h 306399"/>
                    <a:gd name="connsiteX23" fmla="*/ 341753 w 609498"/>
                    <a:gd name="connsiteY23" fmla="*/ 7 h 306399"/>
                    <a:gd name="connsiteX24" fmla="*/ 341761 w 609498"/>
                    <a:gd name="connsiteY24" fmla="*/ 0 h 306399"/>
                    <a:gd name="connsiteX25" fmla="*/ 341767 w 609498"/>
                    <a:gd name="connsiteY25" fmla="*/ 8 h 306399"/>
                    <a:gd name="connsiteX26" fmla="*/ 341776 w 609498"/>
                    <a:gd name="connsiteY26" fmla="*/ 0 h 306399"/>
                    <a:gd name="connsiteX27" fmla="*/ 341980 w 609498"/>
                    <a:gd name="connsiteY27" fmla="*/ 273 h 306399"/>
                    <a:gd name="connsiteX28" fmla="*/ 342295 w 609498"/>
                    <a:gd name="connsiteY28" fmla="*/ 0 h 306399"/>
                    <a:gd name="connsiteX29" fmla="*/ 609498 w 609498"/>
                    <a:gd name="connsiteY29" fmla="*/ 88867 h 306399"/>
                    <a:gd name="connsiteX30" fmla="*/ 0 w 609498"/>
                    <a:gd name="connsiteY30" fmla="*/ 306399 h 306399"/>
                    <a:gd name="connsiteX0" fmla="*/ 0 w 604927"/>
                    <a:gd name="connsiteY0" fmla="*/ 304875 h 304875"/>
                    <a:gd name="connsiteX1" fmla="*/ 336503 w 604927"/>
                    <a:gd name="connsiteY1" fmla="*/ 15 h 304875"/>
                    <a:gd name="connsiteX2" fmla="*/ 336521 w 604927"/>
                    <a:gd name="connsiteY2" fmla="*/ 0 h 304875"/>
                    <a:gd name="connsiteX3" fmla="*/ 336533 w 604927"/>
                    <a:gd name="connsiteY3" fmla="*/ 16 h 304875"/>
                    <a:gd name="connsiteX4" fmla="*/ 336552 w 604927"/>
                    <a:gd name="connsiteY4" fmla="*/ 0 h 304875"/>
                    <a:gd name="connsiteX5" fmla="*/ 336560 w 604927"/>
                    <a:gd name="connsiteY5" fmla="*/ 10 h 304875"/>
                    <a:gd name="connsiteX6" fmla="*/ 336571 w 604927"/>
                    <a:gd name="connsiteY6" fmla="*/ 0 h 304875"/>
                    <a:gd name="connsiteX7" fmla="*/ 336636 w 604927"/>
                    <a:gd name="connsiteY7" fmla="*/ 88 h 304875"/>
                    <a:gd name="connsiteX8" fmla="*/ 336738 w 604927"/>
                    <a:gd name="connsiteY8" fmla="*/ 0 h 304875"/>
                    <a:gd name="connsiteX9" fmla="*/ 336872 w 604927"/>
                    <a:gd name="connsiteY9" fmla="*/ 180 h 304875"/>
                    <a:gd name="connsiteX10" fmla="*/ 337081 w 604927"/>
                    <a:gd name="connsiteY10" fmla="*/ 0 h 304875"/>
                    <a:gd name="connsiteX11" fmla="*/ 337083 w 604927"/>
                    <a:gd name="connsiteY11" fmla="*/ 3 h 304875"/>
                    <a:gd name="connsiteX12" fmla="*/ 337088 w 604927"/>
                    <a:gd name="connsiteY12" fmla="*/ 0 h 304875"/>
                    <a:gd name="connsiteX13" fmla="*/ 337090 w 604927"/>
                    <a:gd name="connsiteY13" fmla="*/ 3 h 304875"/>
                    <a:gd name="connsiteX14" fmla="*/ 337094 w 604927"/>
                    <a:gd name="connsiteY14" fmla="*/ 0 h 304875"/>
                    <a:gd name="connsiteX15" fmla="*/ 337097 w 604927"/>
                    <a:gd name="connsiteY15" fmla="*/ 3 h 304875"/>
                    <a:gd name="connsiteX16" fmla="*/ 337101 w 604927"/>
                    <a:gd name="connsiteY16" fmla="*/ 0 h 304875"/>
                    <a:gd name="connsiteX17" fmla="*/ 337123 w 604927"/>
                    <a:gd name="connsiteY17" fmla="*/ 29 h 304875"/>
                    <a:gd name="connsiteX18" fmla="*/ 337156 w 604927"/>
                    <a:gd name="connsiteY18" fmla="*/ 0 h 304875"/>
                    <a:gd name="connsiteX19" fmla="*/ 337160 w 604927"/>
                    <a:gd name="connsiteY19" fmla="*/ 5 h 304875"/>
                    <a:gd name="connsiteX20" fmla="*/ 337167 w 604927"/>
                    <a:gd name="connsiteY20" fmla="*/ 0 h 304875"/>
                    <a:gd name="connsiteX21" fmla="*/ 337171 w 604927"/>
                    <a:gd name="connsiteY21" fmla="*/ 5 h 304875"/>
                    <a:gd name="connsiteX22" fmla="*/ 337177 w 604927"/>
                    <a:gd name="connsiteY22" fmla="*/ 0 h 304875"/>
                    <a:gd name="connsiteX23" fmla="*/ 337182 w 604927"/>
                    <a:gd name="connsiteY23" fmla="*/ 7 h 304875"/>
                    <a:gd name="connsiteX24" fmla="*/ 337190 w 604927"/>
                    <a:gd name="connsiteY24" fmla="*/ 0 h 304875"/>
                    <a:gd name="connsiteX25" fmla="*/ 337196 w 604927"/>
                    <a:gd name="connsiteY25" fmla="*/ 8 h 304875"/>
                    <a:gd name="connsiteX26" fmla="*/ 337205 w 604927"/>
                    <a:gd name="connsiteY26" fmla="*/ 0 h 304875"/>
                    <a:gd name="connsiteX27" fmla="*/ 337409 w 604927"/>
                    <a:gd name="connsiteY27" fmla="*/ 273 h 304875"/>
                    <a:gd name="connsiteX28" fmla="*/ 337724 w 604927"/>
                    <a:gd name="connsiteY28" fmla="*/ 0 h 304875"/>
                    <a:gd name="connsiteX29" fmla="*/ 604927 w 604927"/>
                    <a:gd name="connsiteY29" fmla="*/ 88867 h 304875"/>
                    <a:gd name="connsiteX30" fmla="*/ 0 w 604927"/>
                    <a:gd name="connsiteY30" fmla="*/ 304875 h 304875"/>
                    <a:gd name="connsiteX0" fmla="*/ 0 w 547022"/>
                    <a:gd name="connsiteY0" fmla="*/ 304875 h 304875"/>
                    <a:gd name="connsiteX1" fmla="*/ 336503 w 547022"/>
                    <a:gd name="connsiteY1" fmla="*/ 15 h 304875"/>
                    <a:gd name="connsiteX2" fmla="*/ 336521 w 547022"/>
                    <a:gd name="connsiteY2" fmla="*/ 0 h 304875"/>
                    <a:gd name="connsiteX3" fmla="*/ 336533 w 547022"/>
                    <a:gd name="connsiteY3" fmla="*/ 16 h 304875"/>
                    <a:gd name="connsiteX4" fmla="*/ 336552 w 547022"/>
                    <a:gd name="connsiteY4" fmla="*/ 0 h 304875"/>
                    <a:gd name="connsiteX5" fmla="*/ 336560 w 547022"/>
                    <a:gd name="connsiteY5" fmla="*/ 10 h 304875"/>
                    <a:gd name="connsiteX6" fmla="*/ 336571 w 547022"/>
                    <a:gd name="connsiteY6" fmla="*/ 0 h 304875"/>
                    <a:gd name="connsiteX7" fmla="*/ 336636 w 547022"/>
                    <a:gd name="connsiteY7" fmla="*/ 88 h 304875"/>
                    <a:gd name="connsiteX8" fmla="*/ 336738 w 547022"/>
                    <a:gd name="connsiteY8" fmla="*/ 0 h 304875"/>
                    <a:gd name="connsiteX9" fmla="*/ 336872 w 547022"/>
                    <a:gd name="connsiteY9" fmla="*/ 180 h 304875"/>
                    <a:gd name="connsiteX10" fmla="*/ 337081 w 547022"/>
                    <a:gd name="connsiteY10" fmla="*/ 0 h 304875"/>
                    <a:gd name="connsiteX11" fmla="*/ 337083 w 547022"/>
                    <a:gd name="connsiteY11" fmla="*/ 3 h 304875"/>
                    <a:gd name="connsiteX12" fmla="*/ 337088 w 547022"/>
                    <a:gd name="connsiteY12" fmla="*/ 0 h 304875"/>
                    <a:gd name="connsiteX13" fmla="*/ 337090 w 547022"/>
                    <a:gd name="connsiteY13" fmla="*/ 3 h 304875"/>
                    <a:gd name="connsiteX14" fmla="*/ 337094 w 547022"/>
                    <a:gd name="connsiteY14" fmla="*/ 0 h 304875"/>
                    <a:gd name="connsiteX15" fmla="*/ 337097 w 547022"/>
                    <a:gd name="connsiteY15" fmla="*/ 3 h 304875"/>
                    <a:gd name="connsiteX16" fmla="*/ 337101 w 547022"/>
                    <a:gd name="connsiteY16" fmla="*/ 0 h 304875"/>
                    <a:gd name="connsiteX17" fmla="*/ 337123 w 547022"/>
                    <a:gd name="connsiteY17" fmla="*/ 29 h 304875"/>
                    <a:gd name="connsiteX18" fmla="*/ 337156 w 547022"/>
                    <a:gd name="connsiteY18" fmla="*/ 0 h 304875"/>
                    <a:gd name="connsiteX19" fmla="*/ 337160 w 547022"/>
                    <a:gd name="connsiteY19" fmla="*/ 5 h 304875"/>
                    <a:gd name="connsiteX20" fmla="*/ 337167 w 547022"/>
                    <a:gd name="connsiteY20" fmla="*/ 0 h 304875"/>
                    <a:gd name="connsiteX21" fmla="*/ 337171 w 547022"/>
                    <a:gd name="connsiteY21" fmla="*/ 5 h 304875"/>
                    <a:gd name="connsiteX22" fmla="*/ 337177 w 547022"/>
                    <a:gd name="connsiteY22" fmla="*/ 0 h 304875"/>
                    <a:gd name="connsiteX23" fmla="*/ 337182 w 547022"/>
                    <a:gd name="connsiteY23" fmla="*/ 7 h 304875"/>
                    <a:gd name="connsiteX24" fmla="*/ 337190 w 547022"/>
                    <a:gd name="connsiteY24" fmla="*/ 0 h 304875"/>
                    <a:gd name="connsiteX25" fmla="*/ 337196 w 547022"/>
                    <a:gd name="connsiteY25" fmla="*/ 8 h 304875"/>
                    <a:gd name="connsiteX26" fmla="*/ 337205 w 547022"/>
                    <a:gd name="connsiteY26" fmla="*/ 0 h 304875"/>
                    <a:gd name="connsiteX27" fmla="*/ 337409 w 547022"/>
                    <a:gd name="connsiteY27" fmla="*/ 273 h 304875"/>
                    <a:gd name="connsiteX28" fmla="*/ 337724 w 547022"/>
                    <a:gd name="connsiteY28" fmla="*/ 0 h 304875"/>
                    <a:gd name="connsiteX29" fmla="*/ 547022 w 547022"/>
                    <a:gd name="connsiteY29" fmla="*/ 111724 h 304875"/>
                    <a:gd name="connsiteX30" fmla="*/ 0 w 547022"/>
                    <a:gd name="connsiteY30" fmla="*/ 304875 h 304875"/>
                    <a:gd name="connsiteX0" fmla="*/ 0 w 606450"/>
                    <a:gd name="connsiteY0" fmla="*/ 304875 h 304875"/>
                    <a:gd name="connsiteX1" fmla="*/ 336503 w 606450"/>
                    <a:gd name="connsiteY1" fmla="*/ 15 h 304875"/>
                    <a:gd name="connsiteX2" fmla="*/ 336521 w 606450"/>
                    <a:gd name="connsiteY2" fmla="*/ 0 h 304875"/>
                    <a:gd name="connsiteX3" fmla="*/ 336533 w 606450"/>
                    <a:gd name="connsiteY3" fmla="*/ 16 h 304875"/>
                    <a:gd name="connsiteX4" fmla="*/ 336552 w 606450"/>
                    <a:gd name="connsiteY4" fmla="*/ 0 h 304875"/>
                    <a:gd name="connsiteX5" fmla="*/ 336560 w 606450"/>
                    <a:gd name="connsiteY5" fmla="*/ 10 h 304875"/>
                    <a:gd name="connsiteX6" fmla="*/ 336571 w 606450"/>
                    <a:gd name="connsiteY6" fmla="*/ 0 h 304875"/>
                    <a:gd name="connsiteX7" fmla="*/ 336636 w 606450"/>
                    <a:gd name="connsiteY7" fmla="*/ 88 h 304875"/>
                    <a:gd name="connsiteX8" fmla="*/ 336738 w 606450"/>
                    <a:gd name="connsiteY8" fmla="*/ 0 h 304875"/>
                    <a:gd name="connsiteX9" fmla="*/ 336872 w 606450"/>
                    <a:gd name="connsiteY9" fmla="*/ 180 h 304875"/>
                    <a:gd name="connsiteX10" fmla="*/ 337081 w 606450"/>
                    <a:gd name="connsiteY10" fmla="*/ 0 h 304875"/>
                    <a:gd name="connsiteX11" fmla="*/ 337083 w 606450"/>
                    <a:gd name="connsiteY11" fmla="*/ 3 h 304875"/>
                    <a:gd name="connsiteX12" fmla="*/ 337088 w 606450"/>
                    <a:gd name="connsiteY12" fmla="*/ 0 h 304875"/>
                    <a:gd name="connsiteX13" fmla="*/ 337090 w 606450"/>
                    <a:gd name="connsiteY13" fmla="*/ 3 h 304875"/>
                    <a:gd name="connsiteX14" fmla="*/ 337094 w 606450"/>
                    <a:gd name="connsiteY14" fmla="*/ 0 h 304875"/>
                    <a:gd name="connsiteX15" fmla="*/ 337097 w 606450"/>
                    <a:gd name="connsiteY15" fmla="*/ 3 h 304875"/>
                    <a:gd name="connsiteX16" fmla="*/ 337101 w 606450"/>
                    <a:gd name="connsiteY16" fmla="*/ 0 h 304875"/>
                    <a:gd name="connsiteX17" fmla="*/ 337123 w 606450"/>
                    <a:gd name="connsiteY17" fmla="*/ 29 h 304875"/>
                    <a:gd name="connsiteX18" fmla="*/ 337156 w 606450"/>
                    <a:gd name="connsiteY18" fmla="*/ 0 h 304875"/>
                    <a:gd name="connsiteX19" fmla="*/ 337160 w 606450"/>
                    <a:gd name="connsiteY19" fmla="*/ 5 h 304875"/>
                    <a:gd name="connsiteX20" fmla="*/ 337167 w 606450"/>
                    <a:gd name="connsiteY20" fmla="*/ 0 h 304875"/>
                    <a:gd name="connsiteX21" fmla="*/ 337171 w 606450"/>
                    <a:gd name="connsiteY21" fmla="*/ 5 h 304875"/>
                    <a:gd name="connsiteX22" fmla="*/ 337177 w 606450"/>
                    <a:gd name="connsiteY22" fmla="*/ 0 h 304875"/>
                    <a:gd name="connsiteX23" fmla="*/ 337182 w 606450"/>
                    <a:gd name="connsiteY23" fmla="*/ 7 h 304875"/>
                    <a:gd name="connsiteX24" fmla="*/ 337190 w 606450"/>
                    <a:gd name="connsiteY24" fmla="*/ 0 h 304875"/>
                    <a:gd name="connsiteX25" fmla="*/ 337196 w 606450"/>
                    <a:gd name="connsiteY25" fmla="*/ 8 h 304875"/>
                    <a:gd name="connsiteX26" fmla="*/ 337205 w 606450"/>
                    <a:gd name="connsiteY26" fmla="*/ 0 h 304875"/>
                    <a:gd name="connsiteX27" fmla="*/ 337409 w 606450"/>
                    <a:gd name="connsiteY27" fmla="*/ 273 h 304875"/>
                    <a:gd name="connsiteX28" fmla="*/ 337724 w 606450"/>
                    <a:gd name="connsiteY28" fmla="*/ 0 h 304875"/>
                    <a:gd name="connsiteX29" fmla="*/ 606450 w 606450"/>
                    <a:gd name="connsiteY29" fmla="*/ 88867 h 304875"/>
                    <a:gd name="connsiteX30" fmla="*/ 0 w 606450"/>
                    <a:gd name="connsiteY30" fmla="*/ 304875 h 304875"/>
                    <a:gd name="connsiteX0" fmla="*/ 0 w 607974"/>
                    <a:gd name="connsiteY0" fmla="*/ 304875 h 304875"/>
                    <a:gd name="connsiteX1" fmla="*/ 336503 w 607974"/>
                    <a:gd name="connsiteY1" fmla="*/ 15 h 304875"/>
                    <a:gd name="connsiteX2" fmla="*/ 336521 w 607974"/>
                    <a:gd name="connsiteY2" fmla="*/ 0 h 304875"/>
                    <a:gd name="connsiteX3" fmla="*/ 336533 w 607974"/>
                    <a:gd name="connsiteY3" fmla="*/ 16 h 304875"/>
                    <a:gd name="connsiteX4" fmla="*/ 336552 w 607974"/>
                    <a:gd name="connsiteY4" fmla="*/ 0 h 304875"/>
                    <a:gd name="connsiteX5" fmla="*/ 336560 w 607974"/>
                    <a:gd name="connsiteY5" fmla="*/ 10 h 304875"/>
                    <a:gd name="connsiteX6" fmla="*/ 336571 w 607974"/>
                    <a:gd name="connsiteY6" fmla="*/ 0 h 304875"/>
                    <a:gd name="connsiteX7" fmla="*/ 336636 w 607974"/>
                    <a:gd name="connsiteY7" fmla="*/ 88 h 304875"/>
                    <a:gd name="connsiteX8" fmla="*/ 336738 w 607974"/>
                    <a:gd name="connsiteY8" fmla="*/ 0 h 304875"/>
                    <a:gd name="connsiteX9" fmla="*/ 336872 w 607974"/>
                    <a:gd name="connsiteY9" fmla="*/ 180 h 304875"/>
                    <a:gd name="connsiteX10" fmla="*/ 337081 w 607974"/>
                    <a:gd name="connsiteY10" fmla="*/ 0 h 304875"/>
                    <a:gd name="connsiteX11" fmla="*/ 337083 w 607974"/>
                    <a:gd name="connsiteY11" fmla="*/ 3 h 304875"/>
                    <a:gd name="connsiteX12" fmla="*/ 337088 w 607974"/>
                    <a:gd name="connsiteY12" fmla="*/ 0 h 304875"/>
                    <a:gd name="connsiteX13" fmla="*/ 337090 w 607974"/>
                    <a:gd name="connsiteY13" fmla="*/ 3 h 304875"/>
                    <a:gd name="connsiteX14" fmla="*/ 337094 w 607974"/>
                    <a:gd name="connsiteY14" fmla="*/ 0 h 304875"/>
                    <a:gd name="connsiteX15" fmla="*/ 337097 w 607974"/>
                    <a:gd name="connsiteY15" fmla="*/ 3 h 304875"/>
                    <a:gd name="connsiteX16" fmla="*/ 337101 w 607974"/>
                    <a:gd name="connsiteY16" fmla="*/ 0 h 304875"/>
                    <a:gd name="connsiteX17" fmla="*/ 337123 w 607974"/>
                    <a:gd name="connsiteY17" fmla="*/ 29 h 304875"/>
                    <a:gd name="connsiteX18" fmla="*/ 337156 w 607974"/>
                    <a:gd name="connsiteY18" fmla="*/ 0 h 304875"/>
                    <a:gd name="connsiteX19" fmla="*/ 337160 w 607974"/>
                    <a:gd name="connsiteY19" fmla="*/ 5 h 304875"/>
                    <a:gd name="connsiteX20" fmla="*/ 337167 w 607974"/>
                    <a:gd name="connsiteY20" fmla="*/ 0 h 304875"/>
                    <a:gd name="connsiteX21" fmla="*/ 337171 w 607974"/>
                    <a:gd name="connsiteY21" fmla="*/ 5 h 304875"/>
                    <a:gd name="connsiteX22" fmla="*/ 337177 w 607974"/>
                    <a:gd name="connsiteY22" fmla="*/ 0 h 304875"/>
                    <a:gd name="connsiteX23" fmla="*/ 337182 w 607974"/>
                    <a:gd name="connsiteY23" fmla="*/ 7 h 304875"/>
                    <a:gd name="connsiteX24" fmla="*/ 337190 w 607974"/>
                    <a:gd name="connsiteY24" fmla="*/ 0 h 304875"/>
                    <a:gd name="connsiteX25" fmla="*/ 337196 w 607974"/>
                    <a:gd name="connsiteY25" fmla="*/ 8 h 304875"/>
                    <a:gd name="connsiteX26" fmla="*/ 337205 w 607974"/>
                    <a:gd name="connsiteY26" fmla="*/ 0 h 304875"/>
                    <a:gd name="connsiteX27" fmla="*/ 337409 w 607974"/>
                    <a:gd name="connsiteY27" fmla="*/ 273 h 304875"/>
                    <a:gd name="connsiteX28" fmla="*/ 337724 w 607974"/>
                    <a:gd name="connsiteY28" fmla="*/ 0 h 304875"/>
                    <a:gd name="connsiteX29" fmla="*/ 607974 w 607974"/>
                    <a:gd name="connsiteY29" fmla="*/ 84296 h 304875"/>
                    <a:gd name="connsiteX30" fmla="*/ 0 w 607974"/>
                    <a:gd name="connsiteY30" fmla="*/ 304875 h 304875"/>
                    <a:gd name="connsiteX0" fmla="*/ 0 w 609498"/>
                    <a:gd name="connsiteY0" fmla="*/ 304875 h 304875"/>
                    <a:gd name="connsiteX1" fmla="*/ 336503 w 609498"/>
                    <a:gd name="connsiteY1" fmla="*/ 15 h 304875"/>
                    <a:gd name="connsiteX2" fmla="*/ 336521 w 609498"/>
                    <a:gd name="connsiteY2" fmla="*/ 0 h 304875"/>
                    <a:gd name="connsiteX3" fmla="*/ 336533 w 609498"/>
                    <a:gd name="connsiteY3" fmla="*/ 16 h 304875"/>
                    <a:gd name="connsiteX4" fmla="*/ 336552 w 609498"/>
                    <a:gd name="connsiteY4" fmla="*/ 0 h 304875"/>
                    <a:gd name="connsiteX5" fmla="*/ 336560 w 609498"/>
                    <a:gd name="connsiteY5" fmla="*/ 10 h 304875"/>
                    <a:gd name="connsiteX6" fmla="*/ 336571 w 609498"/>
                    <a:gd name="connsiteY6" fmla="*/ 0 h 304875"/>
                    <a:gd name="connsiteX7" fmla="*/ 336636 w 609498"/>
                    <a:gd name="connsiteY7" fmla="*/ 88 h 304875"/>
                    <a:gd name="connsiteX8" fmla="*/ 336738 w 609498"/>
                    <a:gd name="connsiteY8" fmla="*/ 0 h 304875"/>
                    <a:gd name="connsiteX9" fmla="*/ 336872 w 609498"/>
                    <a:gd name="connsiteY9" fmla="*/ 180 h 304875"/>
                    <a:gd name="connsiteX10" fmla="*/ 337081 w 609498"/>
                    <a:gd name="connsiteY10" fmla="*/ 0 h 304875"/>
                    <a:gd name="connsiteX11" fmla="*/ 337083 w 609498"/>
                    <a:gd name="connsiteY11" fmla="*/ 3 h 304875"/>
                    <a:gd name="connsiteX12" fmla="*/ 337088 w 609498"/>
                    <a:gd name="connsiteY12" fmla="*/ 0 h 304875"/>
                    <a:gd name="connsiteX13" fmla="*/ 337090 w 609498"/>
                    <a:gd name="connsiteY13" fmla="*/ 3 h 304875"/>
                    <a:gd name="connsiteX14" fmla="*/ 337094 w 609498"/>
                    <a:gd name="connsiteY14" fmla="*/ 0 h 304875"/>
                    <a:gd name="connsiteX15" fmla="*/ 337097 w 609498"/>
                    <a:gd name="connsiteY15" fmla="*/ 3 h 304875"/>
                    <a:gd name="connsiteX16" fmla="*/ 337101 w 609498"/>
                    <a:gd name="connsiteY16" fmla="*/ 0 h 304875"/>
                    <a:gd name="connsiteX17" fmla="*/ 337123 w 609498"/>
                    <a:gd name="connsiteY17" fmla="*/ 29 h 304875"/>
                    <a:gd name="connsiteX18" fmla="*/ 337156 w 609498"/>
                    <a:gd name="connsiteY18" fmla="*/ 0 h 304875"/>
                    <a:gd name="connsiteX19" fmla="*/ 337160 w 609498"/>
                    <a:gd name="connsiteY19" fmla="*/ 5 h 304875"/>
                    <a:gd name="connsiteX20" fmla="*/ 337167 w 609498"/>
                    <a:gd name="connsiteY20" fmla="*/ 0 h 304875"/>
                    <a:gd name="connsiteX21" fmla="*/ 337171 w 609498"/>
                    <a:gd name="connsiteY21" fmla="*/ 5 h 304875"/>
                    <a:gd name="connsiteX22" fmla="*/ 337177 w 609498"/>
                    <a:gd name="connsiteY22" fmla="*/ 0 h 304875"/>
                    <a:gd name="connsiteX23" fmla="*/ 337182 w 609498"/>
                    <a:gd name="connsiteY23" fmla="*/ 7 h 304875"/>
                    <a:gd name="connsiteX24" fmla="*/ 337190 w 609498"/>
                    <a:gd name="connsiteY24" fmla="*/ 0 h 304875"/>
                    <a:gd name="connsiteX25" fmla="*/ 337196 w 609498"/>
                    <a:gd name="connsiteY25" fmla="*/ 8 h 304875"/>
                    <a:gd name="connsiteX26" fmla="*/ 337205 w 609498"/>
                    <a:gd name="connsiteY26" fmla="*/ 0 h 304875"/>
                    <a:gd name="connsiteX27" fmla="*/ 337409 w 609498"/>
                    <a:gd name="connsiteY27" fmla="*/ 273 h 304875"/>
                    <a:gd name="connsiteX28" fmla="*/ 337724 w 609498"/>
                    <a:gd name="connsiteY28" fmla="*/ 0 h 304875"/>
                    <a:gd name="connsiteX29" fmla="*/ 609498 w 609498"/>
                    <a:gd name="connsiteY29" fmla="*/ 91915 h 304875"/>
                    <a:gd name="connsiteX30" fmla="*/ 0 w 609498"/>
                    <a:gd name="connsiteY30" fmla="*/ 304875 h 304875"/>
                    <a:gd name="connsiteX0" fmla="*/ 0 w 607974"/>
                    <a:gd name="connsiteY0" fmla="*/ 304875 h 304875"/>
                    <a:gd name="connsiteX1" fmla="*/ 336503 w 607974"/>
                    <a:gd name="connsiteY1" fmla="*/ 15 h 304875"/>
                    <a:gd name="connsiteX2" fmla="*/ 336521 w 607974"/>
                    <a:gd name="connsiteY2" fmla="*/ 0 h 304875"/>
                    <a:gd name="connsiteX3" fmla="*/ 336533 w 607974"/>
                    <a:gd name="connsiteY3" fmla="*/ 16 h 304875"/>
                    <a:gd name="connsiteX4" fmla="*/ 336552 w 607974"/>
                    <a:gd name="connsiteY4" fmla="*/ 0 h 304875"/>
                    <a:gd name="connsiteX5" fmla="*/ 336560 w 607974"/>
                    <a:gd name="connsiteY5" fmla="*/ 10 h 304875"/>
                    <a:gd name="connsiteX6" fmla="*/ 336571 w 607974"/>
                    <a:gd name="connsiteY6" fmla="*/ 0 h 304875"/>
                    <a:gd name="connsiteX7" fmla="*/ 336636 w 607974"/>
                    <a:gd name="connsiteY7" fmla="*/ 88 h 304875"/>
                    <a:gd name="connsiteX8" fmla="*/ 336738 w 607974"/>
                    <a:gd name="connsiteY8" fmla="*/ 0 h 304875"/>
                    <a:gd name="connsiteX9" fmla="*/ 336872 w 607974"/>
                    <a:gd name="connsiteY9" fmla="*/ 180 h 304875"/>
                    <a:gd name="connsiteX10" fmla="*/ 337081 w 607974"/>
                    <a:gd name="connsiteY10" fmla="*/ 0 h 304875"/>
                    <a:gd name="connsiteX11" fmla="*/ 337083 w 607974"/>
                    <a:gd name="connsiteY11" fmla="*/ 3 h 304875"/>
                    <a:gd name="connsiteX12" fmla="*/ 337088 w 607974"/>
                    <a:gd name="connsiteY12" fmla="*/ 0 h 304875"/>
                    <a:gd name="connsiteX13" fmla="*/ 337090 w 607974"/>
                    <a:gd name="connsiteY13" fmla="*/ 3 h 304875"/>
                    <a:gd name="connsiteX14" fmla="*/ 337094 w 607974"/>
                    <a:gd name="connsiteY14" fmla="*/ 0 h 304875"/>
                    <a:gd name="connsiteX15" fmla="*/ 337097 w 607974"/>
                    <a:gd name="connsiteY15" fmla="*/ 3 h 304875"/>
                    <a:gd name="connsiteX16" fmla="*/ 337101 w 607974"/>
                    <a:gd name="connsiteY16" fmla="*/ 0 h 304875"/>
                    <a:gd name="connsiteX17" fmla="*/ 337123 w 607974"/>
                    <a:gd name="connsiteY17" fmla="*/ 29 h 304875"/>
                    <a:gd name="connsiteX18" fmla="*/ 337156 w 607974"/>
                    <a:gd name="connsiteY18" fmla="*/ 0 h 304875"/>
                    <a:gd name="connsiteX19" fmla="*/ 337160 w 607974"/>
                    <a:gd name="connsiteY19" fmla="*/ 5 h 304875"/>
                    <a:gd name="connsiteX20" fmla="*/ 337167 w 607974"/>
                    <a:gd name="connsiteY20" fmla="*/ 0 h 304875"/>
                    <a:gd name="connsiteX21" fmla="*/ 337171 w 607974"/>
                    <a:gd name="connsiteY21" fmla="*/ 5 h 304875"/>
                    <a:gd name="connsiteX22" fmla="*/ 337177 w 607974"/>
                    <a:gd name="connsiteY22" fmla="*/ 0 h 304875"/>
                    <a:gd name="connsiteX23" fmla="*/ 337182 w 607974"/>
                    <a:gd name="connsiteY23" fmla="*/ 7 h 304875"/>
                    <a:gd name="connsiteX24" fmla="*/ 337190 w 607974"/>
                    <a:gd name="connsiteY24" fmla="*/ 0 h 304875"/>
                    <a:gd name="connsiteX25" fmla="*/ 337196 w 607974"/>
                    <a:gd name="connsiteY25" fmla="*/ 8 h 304875"/>
                    <a:gd name="connsiteX26" fmla="*/ 337205 w 607974"/>
                    <a:gd name="connsiteY26" fmla="*/ 0 h 304875"/>
                    <a:gd name="connsiteX27" fmla="*/ 337409 w 607974"/>
                    <a:gd name="connsiteY27" fmla="*/ 273 h 304875"/>
                    <a:gd name="connsiteX28" fmla="*/ 337724 w 607974"/>
                    <a:gd name="connsiteY28" fmla="*/ 0 h 304875"/>
                    <a:gd name="connsiteX29" fmla="*/ 607974 w 607974"/>
                    <a:gd name="connsiteY29" fmla="*/ 85820 h 304875"/>
                    <a:gd name="connsiteX30" fmla="*/ 0 w 607974"/>
                    <a:gd name="connsiteY30" fmla="*/ 304875 h 304875"/>
                    <a:gd name="connsiteX0" fmla="*/ 0 w 611022"/>
                    <a:gd name="connsiteY0" fmla="*/ 304875 h 304875"/>
                    <a:gd name="connsiteX1" fmla="*/ 336503 w 611022"/>
                    <a:gd name="connsiteY1" fmla="*/ 15 h 304875"/>
                    <a:gd name="connsiteX2" fmla="*/ 336521 w 611022"/>
                    <a:gd name="connsiteY2" fmla="*/ 0 h 304875"/>
                    <a:gd name="connsiteX3" fmla="*/ 336533 w 611022"/>
                    <a:gd name="connsiteY3" fmla="*/ 16 h 304875"/>
                    <a:gd name="connsiteX4" fmla="*/ 336552 w 611022"/>
                    <a:gd name="connsiteY4" fmla="*/ 0 h 304875"/>
                    <a:gd name="connsiteX5" fmla="*/ 336560 w 611022"/>
                    <a:gd name="connsiteY5" fmla="*/ 10 h 304875"/>
                    <a:gd name="connsiteX6" fmla="*/ 336571 w 611022"/>
                    <a:gd name="connsiteY6" fmla="*/ 0 h 304875"/>
                    <a:gd name="connsiteX7" fmla="*/ 336636 w 611022"/>
                    <a:gd name="connsiteY7" fmla="*/ 88 h 304875"/>
                    <a:gd name="connsiteX8" fmla="*/ 336738 w 611022"/>
                    <a:gd name="connsiteY8" fmla="*/ 0 h 304875"/>
                    <a:gd name="connsiteX9" fmla="*/ 336872 w 611022"/>
                    <a:gd name="connsiteY9" fmla="*/ 180 h 304875"/>
                    <a:gd name="connsiteX10" fmla="*/ 337081 w 611022"/>
                    <a:gd name="connsiteY10" fmla="*/ 0 h 304875"/>
                    <a:gd name="connsiteX11" fmla="*/ 337083 w 611022"/>
                    <a:gd name="connsiteY11" fmla="*/ 3 h 304875"/>
                    <a:gd name="connsiteX12" fmla="*/ 337088 w 611022"/>
                    <a:gd name="connsiteY12" fmla="*/ 0 h 304875"/>
                    <a:gd name="connsiteX13" fmla="*/ 337090 w 611022"/>
                    <a:gd name="connsiteY13" fmla="*/ 3 h 304875"/>
                    <a:gd name="connsiteX14" fmla="*/ 337094 w 611022"/>
                    <a:gd name="connsiteY14" fmla="*/ 0 h 304875"/>
                    <a:gd name="connsiteX15" fmla="*/ 337097 w 611022"/>
                    <a:gd name="connsiteY15" fmla="*/ 3 h 304875"/>
                    <a:gd name="connsiteX16" fmla="*/ 337101 w 611022"/>
                    <a:gd name="connsiteY16" fmla="*/ 0 h 304875"/>
                    <a:gd name="connsiteX17" fmla="*/ 337123 w 611022"/>
                    <a:gd name="connsiteY17" fmla="*/ 29 h 304875"/>
                    <a:gd name="connsiteX18" fmla="*/ 337156 w 611022"/>
                    <a:gd name="connsiteY18" fmla="*/ 0 h 304875"/>
                    <a:gd name="connsiteX19" fmla="*/ 337160 w 611022"/>
                    <a:gd name="connsiteY19" fmla="*/ 5 h 304875"/>
                    <a:gd name="connsiteX20" fmla="*/ 337167 w 611022"/>
                    <a:gd name="connsiteY20" fmla="*/ 0 h 304875"/>
                    <a:gd name="connsiteX21" fmla="*/ 337171 w 611022"/>
                    <a:gd name="connsiteY21" fmla="*/ 5 h 304875"/>
                    <a:gd name="connsiteX22" fmla="*/ 337177 w 611022"/>
                    <a:gd name="connsiteY22" fmla="*/ 0 h 304875"/>
                    <a:gd name="connsiteX23" fmla="*/ 337182 w 611022"/>
                    <a:gd name="connsiteY23" fmla="*/ 7 h 304875"/>
                    <a:gd name="connsiteX24" fmla="*/ 337190 w 611022"/>
                    <a:gd name="connsiteY24" fmla="*/ 0 h 304875"/>
                    <a:gd name="connsiteX25" fmla="*/ 337196 w 611022"/>
                    <a:gd name="connsiteY25" fmla="*/ 8 h 304875"/>
                    <a:gd name="connsiteX26" fmla="*/ 337205 w 611022"/>
                    <a:gd name="connsiteY26" fmla="*/ 0 h 304875"/>
                    <a:gd name="connsiteX27" fmla="*/ 337409 w 611022"/>
                    <a:gd name="connsiteY27" fmla="*/ 273 h 304875"/>
                    <a:gd name="connsiteX28" fmla="*/ 337724 w 611022"/>
                    <a:gd name="connsiteY28" fmla="*/ 0 h 304875"/>
                    <a:gd name="connsiteX29" fmla="*/ 611022 w 611022"/>
                    <a:gd name="connsiteY29" fmla="*/ 84296 h 304875"/>
                    <a:gd name="connsiteX30" fmla="*/ 0 w 611022"/>
                    <a:gd name="connsiteY30" fmla="*/ 304875 h 304875"/>
                    <a:gd name="connsiteX0" fmla="*/ 0 w 611022"/>
                    <a:gd name="connsiteY0" fmla="*/ 304875 h 304875"/>
                    <a:gd name="connsiteX1" fmla="*/ 336503 w 611022"/>
                    <a:gd name="connsiteY1" fmla="*/ 15 h 304875"/>
                    <a:gd name="connsiteX2" fmla="*/ 336521 w 611022"/>
                    <a:gd name="connsiteY2" fmla="*/ 0 h 304875"/>
                    <a:gd name="connsiteX3" fmla="*/ 336533 w 611022"/>
                    <a:gd name="connsiteY3" fmla="*/ 16 h 304875"/>
                    <a:gd name="connsiteX4" fmla="*/ 336552 w 611022"/>
                    <a:gd name="connsiteY4" fmla="*/ 0 h 304875"/>
                    <a:gd name="connsiteX5" fmla="*/ 336560 w 611022"/>
                    <a:gd name="connsiteY5" fmla="*/ 10 h 304875"/>
                    <a:gd name="connsiteX6" fmla="*/ 336571 w 611022"/>
                    <a:gd name="connsiteY6" fmla="*/ 0 h 304875"/>
                    <a:gd name="connsiteX7" fmla="*/ 336636 w 611022"/>
                    <a:gd name="connsiteY7" fmla="*/ 88 h 304875"/>
                    <a:gd name="connsiteX8" fmla="*/ 336738 w 611022"/>
                    <a:gd name="connsiteY8" fmla="*/ 0 h 304875"/>
                    <a:gd name="connsiteX9" fmla="*/ 336872 w 611022"/>
                    <a:gd name="connsiteY9" fmla="*/ 180 h 304875"/>
                    <a:gd name="connsiteX10" fmla="*/ 337081 w 611022"/>
                    <a:gd name="connsiteY10" fmla="*/ 0 h 304875"/>
                    <a:gd name="connsiteX11" fmla="*/ 337083 w 611022"/>
                    <a:gd name="connsiteY11" fmla="*/ 3 h 304875"/>
                    <a:gd name="connsiteX12" fmla="*/ 337088 w 611022"/>
                    <a:gd name="connsiteY12" fmla="*/ 0 h 304875"/>
                    <a:gd name="connsiteX13" fmla="*/ 337090 w 611022"/>
                    <a:gd name="connsiteY13" fmla="*/ 3 h 304875"/>
                    <a:gd name="connsiteX14" fmla="*/ 337094 w 611022"/>
                    <a:gd name="connsiteY14" fmla="*/ 0 h 304875"/>
                    <a:gd name="connsiteX15" fmla="*/ 337097 w 611022"/>
                    <a:gd name="connsiteY15" fmla="*/ 3 h 304875"/>
                    <a:gd name="connsiteX16" fmla="*/ 337101 w 611022"/>
                    <a:gd name="connsiteY16" fmla="*/ 0 h 304875"/>
                    <a:gd name="connsiteX17" fmla="*/ 337123 w 611022"/>
                    <a:gd name="connsiteY17" fmla="*/ 29 h 304875"/>
                    <a:gd name="connsiteX18" fmla="*/ 337156 w 611022"/>
                    <a:gd name="connsiteY18" fmla="*/ 0 h 304875"/>
                    <a:gd name="connsiteX19" fmla="*/ 337160 w 611022"/>
                    <a:gd name="connsiteY19" fmla="*/ 5 h 304875"/>
                    <a:gd name="connsiteX20" fmla="*/ 337167 w 611022"/>
                    <a:gd name="connsiteY20" fmla="*/ 0 h 304875"/>
                    <a:gd name="connsiteX21" fmla="*/ 337171 w 611022"/>
                    <a:gd name="connsiteY21" fmla="*/ 5 h 304875"/>
                    <a:gd name="connsiteX22" fmla="*/ 337177 w 611022"/>
                    <a:gd name="connsiteY22" fmla="*/ 0 h 304875"/>
                    <a:gd name="connsiteX23" fmla="*/ 337182 w 611022"/>
                    <a:gd name="connsiteY23" fmla="*/ 7 h 304875"/>
                    <a:gd name="connsiteX24" fmla="*/ 337190 w 611022"/>
                    <a:gd name="connsiteY24" fmla="*/ 0 h 304875"/>
                    <a:gd name="connsiteX25" fmla="*/ 337196 w 611022"/>
                    <a:gd name="connsiteY25" fmla="*/ 8 h 304875"/>
                    <a:gd name="connsiteX26" fmla="*/ 337205 w 611022"/>
                    <a:gd name="connsiteY26" fmla="*/ 0 h 304875"/>
                    <a:gd name="connsiteX27" fmla="*/ 337409 w 611022"/>
                    <a:gd name="connsiteY27" fmla="*/ 273 h 304875"/>
                    <a:gd name="connsiteX28" fmla="*/ 337724 w 611022"/>
                    <a:gd name="connsiteY28" fmla="*/ 0 h 304875"/>
                    <a:gd name="connsiteX29" fmla="*/ 611022 w 611022"/>
                    <a:gd name="connsiteY29" fmla="*/ 84296 h 304875"/>
                    <a:gd name="connsiteX30" fmla="*/ 0 w 611022"/>
                    <a:gd name="connsiteY30" fmla="*/ 304875 h 304875"/>
                    <a:gd name="connsiteX0" fmla="*/ 0 w 611022"/>
                    <a:gd name="connsiteY0" fmla="*/ 304875 h 304875"/>
                    <a:gd name="connsiteX1" fmla="*/ 336503 w 611022"/>
                    <a:gd name="connsiteY1" fmla="*/ 15 h 304875"/>
                    <a:gd name="connsiteX2" fmla="*/ 336521 w 611022"/>
                    <a:gd name="connsiteY2" fmla="*/ 0 h 304875"/>
                    <a:gd name="connsiteX3" fmla="*/ 336533 w 611022"/>
                    <a:gd name="connsiteY3" fmla="*/ 16 h 304875"/>
                    <a:gd name="connsiteX4" fmla="*/ 336552 w 611022"/>
                    <a:gd name="connsiteY4" fmla="*/ 0 h 304875"/>
                    <a:gd name="connsiteX5" fmla="*/ 336560 w 611022"/>
                    <a:gd name="connsiteY5" fmla="*/ 10 h 304875"/>
                    <a:gd name="connsiteX6" fmla="*/ 336571 w 611022"/>
                    <a:gd name="connsiteY6" fmla="*/ 0 h 304875"/>
                    <a:gd name="connsiteX7" fmla="*/ 336636 w 611022"/>
                    <a:gd name="connsiteY7" fmla="*/ 88 h 304875"/>
                    <a:gd name="connsiteX8" fmla="*/ 336738 w 611022"/>
                    <a:gd name="connsiteY8" fmla="*/ 0 h 304875"/>
                    <a:gd name="connsiteX9" fmla="*/ 336872 w 611022"/>
                    <a:gd name="connsiteY9" fmla="*/ 180 h 304875"/>
                    <a:gd name="connsiteX10" fmla="*/ 337081 w 611022"/>
                    <a:gd name="connsiteY10" fmla="*/ 0 h 304875"/>
                    <a:gd name="connsiteX11" fmla="*/ 337083 w 611022"/>
                    <a:gd name="connsiteY11" fmla="*/ 3 h 304875"/>
                    <a:gd name="connsiteX12" fmla="*/ 337088 w 611022"/>
                    <a:gd name="connsiteY12" fmla="*/ 0 h 304875"/>
                    <a:gd name="connsiteX13" fmla="*/ 337090 w 611022"/>
                    <a:gd name="connsiteY13" fmla="*/ 3 h 304875"/>
                    <a:gd name="connsiteX14" fmla="*/ 337094 w 611022"/>
                    <a:gd name="connsiteY14" fmla="*/ 0 h 304875"/>
                    <a:gd name="connsiteX15" fmla="*/ 337097 w 611022"/>
                    <a:gd name="connsiteY15" fmla="*/ 3 h 304875"/>
                    <a:gd name="connsiteX16" fmla="*/ 337101 w 611022"/>
                    <a:gd name="connsiteY16" fmla="*/ 0 h 304875"/>
                    <a:gd name="connsiteX17" fmla="*/ 337123 w 611022"/>
                    <a:gd name="connsiteY17" fmla="*/ 29 h 304875"/>
                    <a:gd name="connsiteX18" fmla="*/ 337156 w 611022"/>
                    <a:gd name="connsiteY18" fmla="*/ 0 h 304875"/>
                    <a:gd name="connsiteX19" fmla="*/ 337160 w 611022"/>
                    <a:gd name="connsiteY19" fmla="*/ 5 h 304875"/>
                    <a:gd name="connsiteX20" fmla="*/ 337167 w 611022"/>
                    <a:gd name="connsiteY20" fmla="*/ 0 h 304875"/>
                    <a:gd name="connsiteX21" fmla="*/ 337171 w 611022"/>
                    <a:gd name="connsiteY21" fmla="*/ 5 h 304875"/>
                    <a:gd name="connsiteX22" fmla="*/ 337177 w 611022"/>
                    <a:gd name="connsiteY22" fmla="*/ 0 h 304875"/>
                    <a:gd name="connsiteX23" fmla="*/ 337182 w 611022"/>
                    <a:gd name="connsiteY23" fmla="*/ 7 h 304875"/>
                    <a:gd name="connsiteX24" fmla="*/ 337190 w 611022"/>
                    <a:gd name="connsiteY24" fmla="*/ 0 h 304875"/>
                    <a:gd name="connsiteX25" fmla="*/ 337196 w 611022"/>
                    <a:gd name="connsiteY25" fmla="*/ 8 h 304875"/>
                    <a:gd name="connsiteX26" fmla="*/ 337205 w 611022"/>
                    <a:gd name="connsiteY26" fmla="*/ 0 h 304875"/>
                    <a:gd name="connsiteX27" fmla="*/ 337409 w 611022"/>
                    <a:gd name="connsiteY27" fmla="*/ 273 h 304875"/>
                    <a:gd name="connsiteX28" fmla="*/ 337724 w 611022"/>
                    <a:gd name="connsiteY28" fmla="*/ 0 h 304875"/>
                    <a:gd name="connsiteX29" fmla="*/ 611022 w 611022"/>
                    <a:gd name="connsiteY29" fmla="*/ 84296 h 304875"/>
                    <a:gd name="connsiteX30" fmla="*/ 0 w 611022"/>
                    <a:gd name="connsiteY30" fmla="*/ 304875 h 304875"/>
                    <a:gd name="connsiteX0" fmla="*/ 0 w 609498"/>
                    <a:gd name="connsiteY0" fmla="*/ 304875 h 304875"/>
                    <a:gd name="connsiteX1" fmla="*/ 336503 w 609498"/>
                    <a:gd name="connsiteY1" fmla="*/ 15 h 304875"/>
                    <a:gd name="connsiteX2" fmla="*/ 336521 w 609498"/>
                    <a:gd name="connsiteY2" fmla="*/ 0 h 304875"/>
                    <a:gd name="connsiteX3" fmla="*/ 336533 w 609498"/>
                    <a:gd name="connsiteY3" fmla="*/ 16 h 304875"/>
                    <a:gd name="connsiteX4" fmla="*/ 336552 w 609498"/>
                    <a:gd name="connsiteY4" fmla="*/ 0 h 304875"/>
                    <a:gd name="connsiteX5" fmla="*/ 336560 w 609498"/>
                    <a:gd name="connsiteY5" fmla="*/ 10 h 304875"/>
                    <a:gd name="connsiteX6" fmla="*/ 336571 w 609498"/>
                    <a:gd name="connsiteY6" fmla="*/ 0 h 304875"/>
                    <a:gd name="connsiteX7" fmla="*/ 336636 w 609498"/>
                    <a:gd name="connsiteY7" fmla="*/ 88 h 304875"/>
                    <a:gd name="connsiteX8" fmla="*/ 336738 w 609498"/>
                    <a:gd name="connsiteY8" fmla="*/ 0 h 304875"/>
                    <a:gd name="connsiteX9" fmla="*/ 336872 w 609498"/>
                    <a:gd name="connsiteY9" fmla="*/ 180 h 304875"/>
                    <a:gd name="connsiteX10" fmla="*/ 337081 w 609498"/>
                    <a:gd name="connsiteY10" fmla="*/ 0 h 304875"/>
                    <a:gd name="connsiteX11" fmla="*/ 337083 w 609498"/>
                    <a:gd name="connsiteY11" fmla="*/ 3 h 304875"/>
                    <a:gd name="connsiteX12" fmla="*/ 337088 w 609498"/>
                    <a:gd name="connsiteY12" fmla="*/ 0 h 304875"/>
                    <a:gd name="connsiteX13" fmla="*/ 337090 w 609498"/>
                    <a:gd name="connsiteY13" fmla="*/ 3 h 304875"/>
                    <a:gd name="connsiteX14" fmla="*/ 337094 w 609498"/>
                    <a:gd name="connsiteY14" fmla="*/ 0 h 304875"/>
                    <a:gd name="connsiteX15" fmla="*/ 337097 w 609498"/>
                    <a:gd name="connsiteY15" fmla="*/ 3 h 304875"/>
                    <a:gd name="connsiteX16" fmla="*/ 337101 w 609498"/>
                    <a:gd name="connsiteY16" fmla="*/ 0 h 304875"/>
                    <a:gd name="connsiteX17" fmla="*/ 337123 w 609498"/>
                    <a:gd name="connsiteY17" fmla="*/ 29 h 304875"/>
                    <a:gd name="connsiteX18" fmla="*/ 337156 w 609498"/>
                    <a:gd name="connsiteY18" fmla="*/ 0 h 304875"/>
                    <a:gd name="connsiteX19" fmla="*/ 337160 w 609498"/>
                    <a:gd name="connsiteY19" fmla="*/ 5 h 304875"/>
                    <a:gd name="connsiteX20" fmla="*/ 337167 w 609498"/>
                    <a:gd name="connsiteY20" fmla="*/ 0 h 304875"/>
                    <a:gd name="connsiteX21" fmla="*/ 337171 w 609498"/>
                    <a:gd name="connsiteY21" fmla="*/ 5 h 304875"/>
                    <a:gd name="connsiteX22" fmla="*/ 337177 w 609498"/>
                    <a:gd name="connsiteY22" fmla="*/ 0 h 304875"/>
                    <a:gd name="connsiteX23" fmla="*/ 337182 w 609498"/>
                    <a:gd name="connsiteY23" fmla="*/ 7 h 304875"/>
                    <a:gd name="connsiteX24" fmla="*/ 337190 w 609498"/>
                    <a:gd name="connsiteY24" fmla="*/ 0 h 304875"/>
                    <a:gd name="connsiteX25" fmla="*/ 337196 w 609498"/>
                    <a:gd name="connsiteY25" fmla="*/ 8 h 304875"/>
                    <a:gd name="connsiteX26" fmla="*/ 337205 w 609498"/>
                    <a:gd name="connsiteY26" fmla="*/ 0 h 304875"/>
                    <a:gd name="connsiteX27" fmla="*/ 337409 w 609498"/>
                    <a:gd name="connsiteY27" fmla="*/ 273 h 304875"/>
                    <a:gd name="connsiteX28" fmla="*/ 337724 w 609498"/>
                    <a:gd name="connsiteY28" fmla="*/ 0 h 304875"/>
                    <a:gd name="connsiteX29" fmla="*/ 609498 w 609498"/>
                    <a:gd name="connsiteY29" fmla="*/ 84296 h 304875"/>
                    <a:gd name="connsiteX30" fmla="*/ 0 w 609498"/>
                    <a:gd name="connsiteY30" fmla="*/ 304875 h 304875"/>
                    <a:gd name="connsiteX0" fmla="*/ 0 w 607974"/>
                    <a:gd name="connsiteY0" fmla="*/ 304875 h 304875"/>
                    <a:gd name="connsiteX1" fmla="*/ 336503 w 607974"/>
                    <a:gd name="connsiteY1" fmla="*/ 15 h 304875"/>
                    <a:gd name="connsiteX2" fmla="*/ 336521 w 607974"/>
                    <a:gd name="connsiteY2" fmla="*/ 0 h 304875"/>
                    <a:gd name="connsiteX3" fmla="*/ 336533 w 607974"/>
                    <a:gd name="connsiteY3" fmla="*/ 16 h 304875"/>
                    <a:gd name="connsiteX4" fmla="*/ 336552 w 607974"/>
                    <a:gd name="connsiteY4" fmla="*/ 0 h 304875"/>
                    <a:gd name="connsiteX5" fmla="*/ 336560 w 607974"/>
                    <a:gd name="connsiteY5" fmla="*/ 10 h 304875"/>
                    <a:gd name="connsiteX6" fmla="*/ 336571 w 607974"/>
                    <a:gd name="connsiteY6" fmla="*/ 0 h 304875"/>
                    <a:gd name="connsiteX7" fmla="*/ 336636 w 607974"/>
                    <a:gd name="connsiteY7" fmla="*/ 88 h 304875"/>
                    <a:gd name="connsiteX8" fmla="*/ 336738 w 607974"/>
                    <a:gd name="connsiteY8" fmla="*/ 0 h 304875"/>
                    <a:gd name="connsiteX9" fmla="*/ 336872 w 607974"/>
                    <a:gd name="connsiteY9" fmla="*/ 180 h 304875"/>
                    <a:gd name="connsiteX10" fmla="*/ 337081 w 607974"/>
                    <a:gd name="connsiteY10" fmla="*/ 0 h 304875"/>
                    <a:gd name="connsiteX11" fmla="*/ 337083 w 607974"/>
                    <a:gd name="connsiteY11" fmla="*/ 3 h 304875"/>
                    <a:gd name="connsiteX12" fmla="*/ 337088 w 607974"/>
                    <a:gd name="connsiteY12" fmla="*/ 0 h 304875"/>
                    <a:gd name="connsiteX13" fmla="*/ 337090 w 607974"/>
                    <a:gd name="connsiteY13" fmla="*/ 3 h 304875"/>
                    <a:gd name="connsiteX14" fmla="*/ 337094 w 607974"/>
                    <a:gd name="connsiteY14" fmla="*/ 0 h 304875"/>
                    <a:gd name="connsiteX15" fmla="*/ 337097 w 607974"/>
                    <a:gd name="connsiteY15" fmla="*/ 3 h 304875"/>
                    <a:gd name="connsiteX16" fmla="*/ 337101 w 607974"/>
                    <a:gd name="connsiteY16" fmla="*/ 0 h 304875"/>
                    <a:gd name="connsiteX17" fmla="*/ 337123 w 607974"/>
                    <a:gd name="connsiteY17" fmla="*/ 29 h 304875"/>
                    <a:gd name="connsiteX18" fmla="*/ 337156 w 607974"/>
                    <a:gd name="connsiteY18" fmla="*/ 0 h 304875"/>
                    <a:gd name="connsiteX19" fmla="*/ 337160 w 607974"/>
                    <a:gd name="connsiteY19" fmla="*/ 5 h 304875"/>
                    <a:gd name="connsiteX20" fmla="*/ 337167 w 607974"/>
                    <a:gd name="connsiteY20" fmla="*/ 0 h 304875"/>
                    <a:gd name="connsiteX21" fmla="*/ 337171 w 607974"/>
                    <a:gd name="connsiteY21" fmla="*/ 5 h 304875"/>
                    <a:gd name="connsiteX22" fmla="*/ 337177 w 607974"/>
                    <a:gd name="connsiteY22" fmla="*/ 0 h 304875"/>
                    <a:gd name="connsiteX23" fmla="*/ 337182 w 607974"/>
                    <a:gd name="connsiteY23" fmla="*/ 7 h 304875"/>
                    <a:gd name="connsiteX24" fmla="*/ 337190 w 607974"/>
                    <a:gd name="connsiteY24" fmla="*/ 0 h 304875"/>
                    <a:gd name="connsiteX25" fmla="*/ 337196 w 607974"/>
                    <a:gd name="connsiteY25" fmla="*/ 8 h 304875"/>
                    <a:gd name="connsiteX26" fmla="*/ 337205 w 607974"/>
                    <a:gd name="connsiteY26" fmla="*/ 0 h 304875"/>
                    <a:gd name="connsiteX27" fmla="*/ 337409 w 607974"/>
                    <a:gd name="connsiteY27" fmla="*/ 273 h 304875"/>
                    <a:gd name="connsiteX28" fmla="*/ 337724 w 607974"/>
                    <a:gd name="connsiteY28" fmla="*/ 0 h 304875"/>
                    <a:gd name="connsiteX29" fmla="*/ 607974 w 607974"/>
                    <a:gd name="connsiteY29" fmla="*/ 88867 h 304875"/>
                    <a:gd name="connsiteX30" fmla="*/ 0 w 607974"/>
                    <a:gd name="connsiteY30" fmla="*/ 304875 h 304875"/>
                    <a:gd name="connsiteX0" fmla="*/ 0 w 612545"/>
                    <a:gd name="connsiteY0" fmla="*/ 304875 h 304875"/>
                    <a:gd name="connsiteX1" fmla="*/ 336503 w 612545"/>
                    <a:gd name="connsiteY1" fmla="*/ 15 h 304875"/>
                    <a:gd name="connsiteX2" fmla="*/ 336521 w 612545"/>
                    <a:gd name="connsiteY2" fmla="*/ 0 h 304875"/>
                    <a:gd name="connsiteX3" fmla="*/ 336533 w 612545"/>
                    <a:gd name="connsiteY3" fmla="*/ 16 h 304875"/>
                    <a:gd name="connsiteX4" fmla="*/ 336552 w 612545"/>
                    <a:gd name="connsiteY4" fmla="*/ 0 h 304875"/>
                    <a:gd name="connsiteX5" fmla="*/ 336560 w 612545"/>
                    <a:gd name="connsiteY5" fmla="*/ 10 h 304875"/>
                    <a:gd name="connsiteX6" fmla="*/ 336571 w 612545"/>
                    <a:gd name="connsiteY6" fmla="*/ 0 h 304875"/>
                    <a:gd name="connsiteX7" fmla="*/ 336636 w 612545"/>
                    <a:gd name="connsiteY7" fmla="*/ 88 h 304875"/>
                    <a:gd name="connsiteX8" fmla="*/ 336738 w 612545"/>
                    <a:gd name="connsiteY8" fmla="*/ 0 h 304875"/>
                    <a:gd name="connsiteX9" fmla="*/ 336872 w 612545"/>
                    <a:gd name="connsiteY9" fmla="*/ 180 h 304875"/>
                    <a:gd name="connsiteX10" fmla="*/ 337081 w 612545"/>
                    <a:gd name="connsiteY10" fmla="*/ 0 h 304875"/>
                    <a:gd name="connsiteX11" fmla="*/ 337083 w 612545"/>
                    <a:gd name="connsiteY11" fmla="*/ 3 h 304875"/>
                    <a:gd name="connsiteX12" fmla="*/ 337088 w 612545"/>
                    <a:gd name="connsiteY12" fmla="*/ 0 h 304875"/>
                    <a:gd name="connsiteX13" fmla="*/ 337090 w 612545"/>
                    <a:gd name="connsiteY13" fmla="*/ 3 h 304875"/>
                    <a:gd name="connsiteX14" fmla="*/ 337094 w 612545"/>
                    <a:gd name="connsiteY14" fmla="*/ 0 h 304875"/>
                    <a:gd name="connsiteX15" fmla="*/ 337097 w 612545"/>
                    <a:gd name="connsiteY15" fmla="*/ 3 h 304875"/>
                    <a:gd name="connsiteX16" fmla="*/ 337101 w 612545"/>
                    <a:gd name="connsiteY16" fmla="*/ 0 h 304875"/>
                    <a:gd name="connsiteX17" fmla="*/ 337123 w 612545"/>
                    <a:gd name="connsiteY17" fmla="*/ 29 h 304875"/>
                    <a:gd name="connsiteX18" fmla="*/ 337156 w 612545"/>
                    <a:gd name="connsiteY18" fmla="*/ 0 h 304875"/>
                    <a:gd name="connsiteX19" fmla="*/ 337160 w 612545"/>
                    <a:gd name="connsiteY19" fmla="*/ 5 h 304875"/>
                    <a:gd name="connsiteX20" fmla="*/ 337167 w 612545"/>
                    <a:gd name="connsiteY20" fmla="*/ 0 h 304875"/>
                    <a:gd name="connsiteX21" fmla="*/ 337171 w 612545"/>
                    <a:gd name="connsiteY21" fmla="*/ 5 h 304875"/>
                    <a:gd name="connsiteX22" fmla="*/ 337177 w 612545"/>
                    <a:gd name="connsiteY22" fmla="*/ 0 h 304875"/>
                    <a:gd name="connsiteX23" fmla="*/ 337182 w 612545"/>
                    <a:gd name="connsiteY23" fmla="*/ 7 h 304875"/>
                    <a:gd name="connsiteX24" fmla="*/ 337190 w 612545"/>
                    <a:gd name="connsiteY24" fmla="*/ 0 h 304875"/>
                    <a:gd name="connsiteX25" fmla="*/ 337196 w 612545"/>
                    <a:gd name="connsiteY25" fmla="*/ 8 h 304875"/>
                    <a:gd name="connsiteX26" fmla="*/ 337205 w 612545"/>
                    <a:gd name="connsiteY26" fmla="*/ 0 h 304875"/>
                    <a:gd name="connsiteX27" fmla="*/ 337409 w 612545"/>
                    <a:gd name="connsiteY27" fmla="*/ 273 h 304875"/>
                    <a:gd name="connsiteX28" fmla="*/ 337724 w 612545"/>
                    <a:gd name="connsiteY28" fmla="*/ 0 h 304875"/>
                    <a:gd name="connsiteX29" fmla="*/ 612545 w 612545"/>
                    <a:gd name="connsiteY29" fmla="*/ 81248 h 304875"/>
                    <a:gd name="connsiteX30" fmla="*/ 0 w 612545"/>
                    <a:gd name="connsiteY30" fmla="*/ 304875 h 304875"/>
                    <a:gd name="connsiteX0" fmla="*/ 0 w 609497"/>
                    <a:gd name="connsiteY0" fmla="*/ 304875 h 304875"/>
                    <a:gd name="connsiteX1" fmla="*/ 336503 w 609497"/>
                    <a:gd name="connsiteY1" fmla="*/ 15 h 304875"/>
                    <a:gd name="connsiteX2" fmla="*/ 336521 w 609497"/>
                    <a:gd name="connsiteY2" fmla="*/ 0 h 304875"/>
                    <a:gd name="connsiteX3" fmla="*/ 336533 w 609497"/>
                    <a:gd name="connsiteY3" fmla="*/ 16 h 304875"/>
                    <a:gd name="connsiteX4" fmla="*/ 336552 w 609497"/>
                    <a:gd name="connsiteY4" fmla="*/ 0 h 304875"/>
                    <a:gd name="connsiteX5" fmla="*/ 336560 w 609497"/>
                    <a:gd name="connsiteY5" fmla="*/ 10 h 304875"/>
                    <a:gd name="connsiteX6" fmla="*/ 336571 w 609497"/>
                    <a:gd name="connsiteY6" fmla="*/ 0 h 304875"/>
                    <a:gd name="connsiteX7" fmla="*/ 336636 w 609497"/>
                    <a:gd name="connsiteY7" fmla="*/ 88 h 304875"/>
                    <a:gd name="connsiteX8" fmla="*/ 336738 w 609497"/>
                    <a:gd name="connsiteY8" fmla="*/ 0 h 304875"/>
                    <a:gd name="connsiteX9" fmla="*/ 336872 w 609497"/>
                    <a:gd name="connsiteY9" fmla="*/ 180 h 304875"/>
                    <a:gd name="connsiteX10" fmla="*/ 337081 w 609497"/>
                    <a:gd name="connsiteY10" fmla="*/ 0 h 304875"/>
                    <a:gd name="connsiteX11" fmla="*/ 337083 w 609497"/>
                    <a:gd name="connsiteY11" fmla="*/ 3 h 304875"/>
                    <a:gd name="connsiteX12" fmla="*/ 337088 w 609497"/>
                    <a:gd name="connsiteY12" fmla="*/ 0 h 304875"/>
                    <a:gd name="connsiteX13" fmla="*/ 337090 w 609497"/>
                    <a:gd name="connsiteY13" fmla="*/ 3 h 304875"/>
                    <a:gd name="connsiteX14" fmla="*/ 337094 w 609497"/>
                    <a:gd name="connsiteY14" fmla="*/ 0 h 304875"/>
                    <a:gd name="connsiteX15" fmla="*/ 337097 w 609497"/>
                    <a:gd name="connsiteY15" fmla="*/ 3 h 304875"/>
                    <a:gd name="connsiteX16" fmla="*/ 337101 w 609497"/>
                    <a:gd name="connsiteY16" fmla="*/ 0 h 304875"/>
                    <a:gd name="connsiteX17" fmla="*/ 337123 w 609497"/>
                    <a:gd name="connsiteY17" fmla="*/ 29 h 304875"/>
                    <a:gd name="connsiteX18" fmla="*/ 337156 w 609497"/>
                    <a:gd name="connsiteY18" fmla="*/ 0 h 304875"/>
                    <a:gd name="connsiteX19" fmla="*/ 337160 w 609497"/>
                    <a:gd name="connsiteY19" fmla="*/ 5 h 304875"/>
                    <a:gd name="connsiteX20" fmla="*/ 337167 w 609497"/>
                    <a:gd name="connsiteY20" fmla="*/ 0 h 304875"/>
                    <a:gd name="connsiteX21" fmla="*/ 337171 w 609497"/>
                    <a:gd name="connsiteY21" fmla="*/ 5 h 304875"/>
                    <a:gd name="connsiteX22" fmla="*/ 337177 w 609497"/>
                    <a:gd name="connsiteY22" fmla="*/ 0 h 304875"/>
                    <a:gd name="connsiteX23" fmla="*/ 337182 w 609497"/>
                    <a:gd name="connsiteY23" fmla="*/ 7 h 304875"/>
                    <a:gd name="connsiteX24" fmla="*/ 337190 w 609497"/>
                    <a:gd name="connsiteY24" fmla="*/ 0 h 304875"/>
                    <a:gd name="connsiteX25" fmla="*/ 337196 w 609497"/>
                    <a:gd name="connsiteY25" fmla="*/ 8 h 304875"/>
                    <a:gd name="connsiteX26" fmla="*/ 337205 w 609497"/>
                    <a:gd name="connsiteY26" fmla="*/ 0 h 304875"/>
                    <a:gd name="connsiteX27" fmla="*/ 337409 w 609497"/>
                    <a:gd name="connsiteY27" fmla="*/ 273 h 304875"/>
                    <a:gd name="connsiteX28" fmla="*/ 337724 w 609497"/>
                    <a:gd name="connsiteY28" fmla="*/ 0 h 304875"/>
                    <a:gd name="connsiteX29" fmla="*/ 609497 w 609497"/>
                    <a:gd name="connsiteY29" fmla="*/ 85819 h 304875"/>
                    <a:gd name="connsiteX30" fmla="*/ 0 w 609497"/>
                    <a:gd name="connsiteY30" fmla="*/ 304875 h 304875"/>
                    <a:gd name="connsiteX0" fmla="*/ 0 w 609497"/>
                    <a:gd name="connsiteY0" fmla="*/ 304875 h 304875"/>
                    <a:gd name="connsiteX1" fmla="*/ 336503 w 609497"/>
                    <a:gd name="connsiteY1" fmla="*/ 15 h 304875"/>
                    <a:gd name="connsiteX2" fmla="*/ 336521 w 609497"/>
                    <a:gd name="connsiteY2" fmla="*/ 0 h 304875"/>
                    <a:gd name="connsiteX3" fmla="*/ 336533 w 609497"/>
                    <a:gd name="connsiteY3" fmla="*/ 16 h 304875"/>
                    <a:gd name="connsiteX4" fmla="*/ 336552 w 609497"/>
                    <a:gd name="connsiteY4" fmla="*/ 0 h 304875"/>
                    <a:gd name="connsiteX5" fmla="*/ 336560 w 609497"/>
                    <a:gd name="connsiteY5" fmla="*/ 10 h 304875"/>
                    <a:gd name="connsiteX6" fmla="*/ 336571 w 609497"/>
                    <a:gd name="connsiteY6" fmla="*/ 0 h 304875"/>
                    <a:gd name="connsiteX7" fmla="*/ 336636 w 609497"/>
                    <a:gd name="connsiteY7" fmla="*/ 88 h 304875"/>
                    <a:gd name="connsiteX8" fmla="*/ 336738 w 609497"/>
                    <a:gd name="connsiteY8" fmla="*/ 0 h 304875"/>
                    <a:gd name="connsiteX9" fmla="*/ 336872 w 609497"/>
                    <a:gd name="connsiteY9" fmla="*/ 180 h 304875"/>
                    <a:gd name="connsiteX10" fmla="*/ 337081 w 609497"/>
                    <a:gd name="connsiteY10" fmla="*/ 0 h 304875"/>
                    <a:gd name="connsiteX11" fmla="*/ 337083 w 609497"/>
                    <a:gd name="connsiteY11" fmla="*/ 3 h 304875"/>
                    <a:gd name="connsiteX12" fmla="*/ 337088 w 609497"/>
                    <a:gd name="connsiteY12" fmla="*/ 0 h 304875"/>
                    <a:gd name="connsiteX13" fmla="*/ 337090 w 609497"/>
                    <a:gd name="connsiteY13" fmla="*/ 3 h 304875"/>
                    <a:gd name="connsiteX14" fmla="*/ 337094 w 609497"/>
                    <a:gd name="connsiteY14" fmla="*/ 0 h 304875"/>
                    <a:gd name="connsiteX15" fmla="*/ 337097 w 609497"/>
                    <a:gd name="connsiteY15" fmla="*/ 3 h 304875"/>
                    <a:gd name="connsiteX16" fmla="*/ 337101 w 609497"/>
                    <a:gd name="connsiteY16" fmla="*/ 0 h 304875"/>
                    <a:gd name="connsiteX17" fmla="*/ 337123 w 609497"/>
                    <a:gd name="connsiteY17" fmla="*/ 29 h 304875"/>
                    <a:gd name="connsiteX18" fmla="*/ 337156 w 609497"/>
                    <a:gd name="connsiteY18" fmla="*/ 0 h 304875"/>
                    <a:gd name="connsiteX19" fmla="*/ 337160 w 609497"/>
                    <a:gd name="connsiteY19" fmla="*/ 5 h 304875"/>
                    <a:gd name="connsiteX20" fmla="*/ 337167 w 609497"/>
                    <a:gd name="connsiteY20" fmla="*/ 0 h 304875"/>
                    <a:gd name="connsiteX21" fmla="*/ 337171 w 609497"/>
                    <a:gd name="connsiteY21" fmla="*/ 5 h 304875"/>
                    <a:gd name="connsiteX22" fmla="*/ 337177 w 609497"/>
                    <a:gd name="connsiteY22" fmla="*/ 0 h 304875"/>
                    <a:gd name="connsiteX23" fmla="*/ 337182 w 609497"/>
                    <a:gd name="connsiteY23" fmla="*/ 7 h 304875"/>
                    <a:gd name="connsiteX24" fmla="*/ 337190 w 609497"/>
                    <a:gd name="connsiteY24" fmla="*/ 0 h 304875"/>
                    <a:gd name="connsiteX25" fmla="*/ 337196 w 609497"/>
                    <a:gd name="connsiteY25" fmla="*/ 8 h 304875"/>
                    <a:gd name="connsiteX26" fmla="*/ 337205 w 609497"/>
                    <a:gd name="connsiteY26" fmla="*/ 0 h 304875"/>
                    <a:gd name="connsiteX27" fmla="*/ 337409 w 609497"/>
                    <a:gd name="connsiteY27" fmla="*/ 273 h 304875"/>
                    <a:gd name="connsiteX28" fmla="*/ 337724 w 609497"/>
                    <a:gd name="connsiteY28" fmla="*/ 0 h 304875"/>
                    <a:gd name="connsiteX29" fmla="*/ 609497 w 609497"/>
                    <a:gd name="connsiteY29" fmla="*/ 85819 h 304875"/>
                    <a:gd name="connsiteX30" fmla="*/ 0 w 609497"/>
                    <a:gd name="connsiteY30" fmla="*/ 304875 h 3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609497" h="304875">
                      <a:moveTo>
                        <a:pt x="0" y="304875"/>
                      </a:moveTo>
                      <a:lnTo>
                        <a:pt x="336503" y="15"/>
                      </a:lnTo>
                      <a:lnTo>
                        <a:pt x="336521" y="0"/>
                      </a:lnTo>
                      <a:cubicBezTo>
                        <a:pt x="336525" y="5"/>
                        <a:pt x="336529" y="11"/>
                        <a:pt x="336533" y="16"/>
                      </a:cubicBezTo>
                      <a:lnTo>
                        <a:pt x="336552" y="0"/>
                      </a:lnTo>
                      <a:cubicBezTo>
                        <a:pt x="336555" y="3"/>
                        <a:pt x="336557" y="7"/>
                        <a:pt x="336560" y="10"/>
                      </a:cubicBezTo>
                      <a:cubicBezTo>
                        <a:pt x="336564" y="7"/>
                        <a:pt x="336567" y="3"/>
                        <a:pt x="336571" y="0"/>
                      </a:cubicBezTo>
                      <a:cubicBezTo>
                        <a:pt x="336593" y="29"/>
                        <a:pt x="336614" y="59"/>
                        <a:pt x="336636" y="88"/>
                      </a:cubicBezTo>
                      <a:lnTo>
                        <a:pt x="336738" y="0"/>
                      </a:lnTo>
                      <a:lnTo>
                        <a:pt x="336872" y="180"/>
                      </a:lnTo>
                      <a:lnTo>
                        <a:pt x="337081" y="0"/>
                      </a:lnTo>
                      <a:cubicBezTo>
                        <a:pt x="337082" y="1"/>
                        <a:pt x="337082" y="2"/>
                        <a:pt x="337083" y="3"/>
                      </a:cubicBezTo>
                      <a:cubicBezTo>
                        <a:pt x="337085" y="2"/>
                        <a:pt x="337086" y="1"/>
                        <a:pt x="337088" y="0"/>
                      </a:cubicBezTo>
                      <a:cubicBezTo>
                        <a:pt x="337089" y="1"/>
                        <a:pt x="337089" y="2"/>
                        <a:pt x="337090" y="3"/>
                      </a:cubicBezTo>
                      <a:cubicBezTo>
                        <a:pt x="337091" y="2"/>
                        <a:pt x="337093" y="1"/>
                        <a:pt x="337094" y="0"/>
                      </a:cubicBezTo>
                      <a:lnTo>
                        <a:pt x="337097" y="3"/>
                      </a:lnTo>
                      <a:cubicBezTo>
                        <a:pt x="337098" y="2"/>
                        <a:pt x="337100" y="1"/>
                        <a:pt x="337101" y="0"/>
                      </a:cubicBezTo>
                      <a:cubicBezTo>
                        <a:pt x="337108" y="10"/>
                        <a:pt x="337116" y="19"/>
                        <a:pt x="337123" y="29"/>
                      </a:cubicBezTo>
                      <a:cubicBezTo>
                        <a:pt x="337134" y="19"/>
                        <a:pt x="337145" y="10"/>
                        <a:pt x="337156" y="0"/>
                      </a:cubicBezTo>
                      <a:cubicBezTo>
                        <a:pt x="337157" y="2"/>
                        <a:pt x="337159" y="3"/>
                        <a:pt x="337160" y="5"/>
                      </a:cubicBezTo>
                      <a:cubicBezTo>
                        <a:pt x="337162" y="3"/>
                        <a:pt x="337165" y="2"/>
                        <a:pt x="337167" y="0"/>
                      </a:cubicBezTo>
                      <a:cubicBezTo>
                        <a:pt x="337168" y="2"/>
                        <a:pt x="337170" y="3"/>
                        <a:pt x="337171" y="5"/>
                      </a:cubicBezTo>
                      <a:cubicBezTo>
                        <a:pt x="337173" y="3"/>
                        <a:pt x="337175" y="2"/>
                        <a:pt x="337177" y="0"/>
                      </a:cubicBezTo>
                      <a:cubicBezTo>
                        <a:pt x="337179" y="2"/>
                        <a:pt x="337180" y="5"/>
                        <a:pt x="337182" y="7"/>
                      </a:cubicBezTo>
                      <a:cubicBezTo>
                        <a:pt x="337185" y="5"/>
                        <a:pt x="337187" y="2"/>
                        <a:pt x="337190" y="0"/>
                      </a:cubicBezTo>
                      <a:cubicBezTo>
                        <a:pt x="337192" y="3"/>
                        <a:pt x="337194" y="5"/>
                        <a:pt x="337196" y="8"/>
                      </a:cubicBezTo>
                      <a:cubicBezTo>
                        <a:pt x="337199" y="5"/>
                        <a:pt x="337202" y="3"/>
                        <a:pt x="337205" y="0"/>
                      </a:cubicBezTo>
                      <a:lnTo>
                        <a:pt x="337409" y="273"/>
                      </a:lnTo>
                      <a:lnTo>
                        <a:pt x="337724" y="0"/>
                      </a:lnTo>
                      <a:cubicBezTo>
                        <a:pt x="412202" y="55136"/>
                        <a:pt x="503165" y="69461"/>
                        <a:pt x="609497" y="85819"/>
                      </a:cubicBezTo>
                      <a:cubicBezTo>
                        <a:pt x="577076" y="115202"/>
                        <a:pt x="200864" y="257612"/>
                        <a:pt x="0" y="30487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rgbClr val="FFFFFF">
                        <a:lumMod val="75000"/>
                      </a:srgbClr>
                    </a:gs>
                    <a:gs pos="0">
                      <a:srgbClr val="FFFFFF">
                        <a:lumMod val="95000"/>
                      </a:srgbClr>
                    </a:gs>
                  </a:gsLst>
                  <a:lin ang="0" scaled="1"/>
                  <a:tileRect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7" name="Group 9"/>
              <p:cNvGrpSpPr/>
              <p:nvPr/>
            </p:nvGrpSpPr>
            <p:grpSpPr>
              <a:xfrm>
                <a:off x="3133580" y="1952483"/>
                <a:ext cx="2258558" cy="2533907"/>
                <a:chOff x="3133580" y="1952483"/>
                <a:chExt cx="2258558" cy="2533907"/>
              </a:xfrm>
            </p:grpSpPr>
            <p:sp>
              <p:nvSpPr>
                <p:cNvPr id="238" name="Rectangle 2436"/>
                <p:cNvSpPr>
                  <a:spLocks noChangeArrowheads="1"/>
                </p:cNvSpPr>
                <p:nvPr/>
              </p:nvSpPr>
              <p:spPr bwMode="auto">
                <a:xfrm>
                  <a:off x="3134362" y="1952483"/>
                  <a:ext cx="2254650" cy="1910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Rectangle 2437"/>
                <p:cNvSpPr>
                  <a:spLocks noChangeArrowheads="1"/>
                </p:cNvSpPr>
                <p:nvPr/>
              </p:nvSpPr>
              <p:spPr bwMode="auto">
                <a:xfrm>
                  <a:off x="3135144" y="2456535"/>
                  <a:ext cx="2254650" cy="1910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Rectangle 2438"/>
                <p:cNvSpPr>
                  <a:spLocks noChangeArrowheads="1"/>
                </p:cNvSpPr>
                <p:nvPr/>
              </p:nvSpPr>
              <p:spPr bwMode="auto">
                <a:xfrm>
                  <a:off x="3135926" y="2960587"/>
                  <a:ext cx="2254650" cy="1637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1" name="Rectangle 2439"/>
                <p:cNvSpPr>
                  <a:spLocks noChangeArrowheads="1"/>
                </p:cNvSpPr>
                <p:nvPr/>
              </p:nvSpPr>
              <p:spPr bwMode="auto">
                <a:xfrm>
                  <a:off x="3133580" y="3461909"/>
                  <a:ext cx="2254650" cy="1910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2" name="Rectangle 2440"/>
                <p:cNvSpPr>
                  <a:spLocks noChangeArrowheads="1"/>
                </p:cNvSpPr>
                <p:nvPr/>
              </p:nvSpPr>
              <p:spPr bwMode="auto">
                <a:xfrm>
                  <a:off x="3136708" y="3965961"/>
                  <a:ext cx="2254650" cy="1910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Rectangle 2442"/>
                <p:cNvSpPr>
                  <a:spLocks noChangeArrowheads="1"/>
                </p:cNvSpPr>
                <p:nvPr/>
              </p:nvSpPr>
              <p:spPr bwMode="auto">
                <a:xfrm>
                  <a:off x="3137488" y="4470012"/>
                  <a:ext cx="2254650" cy="16378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4" name="Group 8"/>
                <p:cNvGrpSpPr/>
                <p:nvPr/>
              </p:nvGrpSpPr>
              <p:grpSpPr>
                <a:xfrm>
                  <a:off x="3189474" y="2009220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257" name="Frame 5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5" name="Group 72"/>
                <p:cNvGrpSpPr/>
                <p:nvPr/>
              </p:nvGrpSpPr>
              <p:grpSpPr>
                <a:xfrm>
                  <a:off x="3189474" y="2508108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255" name="Frame 73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6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6" name="Group 75"/>
                <p:cNvGrpSpPr/>
                <p:nvPr/>
              </p:nvGrpSpPr>
              <p:grpSpPr>
                <a:xfrm>
                  <a:off x="3189474" y="3006996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253" name="Frame 76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7" name="Group 78"/>
                <p:cNvGrpSpPr/>
                <p:nvPr/>
              </p:nvGrpSpPr>
              <p:grpSpPr>
                <a:xfrm>
                  <a:off x="3189474" y="3505884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251" name="Frame 79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8" name="Group 81"/>
                <p:cNvGrpSpPr/>
                <p:nvPr/>
              </p:nvGrpSpPr>
              <p:grpSpPr>
                <a:xfrm>
                  <a:off x="3189474" y="4004772"/>
                  <a:ext cx="403630" cy="359618"/>
                  <a:chOff x="3161453" y="1954981"/>
                  <a:chExt cx="505927" cy="450761"/>
                </a:xfrm>
              </p:grpSpPr>
              <p:sp>
                <p:nvSpPr>
                  <p:cNvPr id="249" name="Frame 82"/>
                  <p:cNvSpPr/>
                  <p:nvPr/>
                </p:nvSpPr>
                <p:spPr>
                  <a:xfrm>
                    <a:off x="3161453" y="1997165"/>
                    <a:ext cx="487426" cy="408577"/>
                  </a:xfrm>
                  <a:prstGeom prst="frame">
                    <a:avLst>
                      <a:gd name="adj1" fmla="val 9492"/>
                    </a:avLst>
                  </a:prstGeom>
                  <a:solidFill>
                    <a:srgbClr val="C0000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0" name="Freeform 463"/>
                  <p:cNvSpPr>
                    <a:spLocks/>
                  </p:cNvSpPr>
                  <p:nvPr/>
                </p:nvSpPr>
                <p:spPr bwMode="auto">
                  <a:xfrm>
                    <a:off x="3194657" y="1954981"/>
                    <a:ext cx="472723" cy="413167"/>
                  </a:xfrm>
                  <a:custGeom>
                    <a:avLst/>
                    <a:gdLst>
                      <a:gd name="T0" fmla="*/ 484 w 509"/>
                      <a:gd name="T1" fmla="*/ 0 h 444"/>
                      <a:gd name="T2" fmla="*/ 493 w 509"/>
                      <a:gd name="T3" fmla="*/ 1 h 444"/>
                      <a:gd name="T4" fmla="*/ 499 w 509"/>
                      <a:gd name="T5" fmla="*/ 5 h 444"/>
                      <a:gd name="T6" fmla="*/ 503 w 509"/>
                      <a:gd name="T7" fmla="*/ 12 h 444"/>
                      <a:gd name="T8" fmla="*/ 509 w 509"/>
                      <a:gd name="T9" fmla="*/ 33 h 444"/>
                      <a:gd name="T10" fmla="*/ 509 w 509"/>
                      <a:gd name="T11" fmla="*/ 42 h 444"/>
                      <a:gd name="T12" fmla="*/ 505 w 509"/>
                      <a:gd name="T13" fmla="*/ 49 h 444"/>
                      <a:gd name="T14" fmla="*/ 448 w 509"/>
                      <a:gd name="T15" fmla="*/ 108 h 444"/>
                      <a:gd name="T16" fmla="*/ 394 w 509"/>
                      <a:gd name="T17" fmla="*/ 169 h 444"/>
                      <a:gd name="T18" fmla="*/ 345 w 509"/>
                      <a:gd name="T19" fmla="*/ 232 h 444"/>
                      <a:gd name="T20" fmla="*/ 298 w 509"/>
                      <a:gd name="T21" fmla="*/ 298 h 444"/>
                      <a:gd name="T22" fmla="*/ 255 w 509"/>
                      <a:gd name="T23" fmla="*/ 366 h 444"/>
                      <a:gd name="T24" fmla="*/ 213 w 509"/>
                      <a:gd name="T25" fmla="*/ 436 h 444"/>
                      <a:gd name="T26" fmla="*/ 208 w 509"/>
                      <a:gd name="T27" fmla="*/ 441 h 444"/>
                      <a:gd name="T28" fmla="*/ 201 w 509"/>
                      <a:gd name="T29" fmla="*/ 444 h 444"/>
                      <a:gd name="T30" fmla="*/ 194 w 509"/>
                      <a:gd name="T31" fmla="*/ 444 h 444"/>
                      <a:gd name="T32" fmla="*/ 187 w 509"/>
                      <a:gd name="T33" fmla="*/ 440 h 444"/>
                      <a:gd name="T34" fmla="*/ 5 w 509"/>
                      <a:gd name="T35" fmla="*/ 267 h 444"/>
                      <a:gd name="T36" fmla="*/ 0 w 509"/>
                      <a:gd name="T37" fmla="*/ 259 h 444"/>
                      <a:gd name="T38" fmla="*/ 0 w 509"/>
                      <a:gd name="T39" fmla="*/ 249 h 444"/>
                      <a:gd name="T40" fmla="*/ 5 w 509"/>
                      <a:gd name="T41" fmla="*/ 242 h 444"/>
                      <a:gd name="T42" fmla="*/ 56 w 509"/>
                      <a:gd name="T43" fmla="*/ 193 h 444"/>
                      <a:gd name="T44" fmla="*/ 64 w 509"/>
                      <a:gd name="T45" fmla="*/ 189 h 444"/>
                      <a:gd name="T46" fmla="*/ 72 w 509"/>
                      <a:gd name="T47" fmla="*/ 189 h 444"/>
                      <a:gd name="T48" fmla="*/ 79 w 509"/>
                      <a:gd name="T49" fmla="*/ 193 h 444"/>
                      <a:gd name="T50" fmla="*/ 161 w 509"/>
                      <a:gd name="T51" fmla="*/ 280 h 444"/>
                      <a:gd name="T52" fmla="*/ 167 w 509"/>
                      <a:gd name="T53" fmla="*/ 284 h 444"/>
                      <a:gd name="T54" fmla="*/ 174 w 509"/>
                      <a:gd name="T55" fmla="*/ 285 h 444"/>
                      <a:gd name="T56" fmla="*/ 180 w 509"/>
                      <a:gd name="T57" fmla="*/ 283 h 444"/>
                      <a:gd name="T58" fmla="*/ 186 w 509"/>
                      <a:gd name="T59" fmla="*/ 279 h 444"/>
                      <a:gd name="T60" fmla="*/ 229 w 509"/>
                      <a:gd name="T61" fmla="*/ 227 h 444"/>
                      <a:gd name="T62" fmla="*/ 274 w 509"/>
                      <a:gd name="T63" fmla="*/ 178 h 444"/>
                      <a:gd name="T64" fmla="*/ 320 w 509"/>
                      <a:gd name="T65" fmla="*/ 130 h 444"/>
                      <a:gd name="T66" fmla="*/ 369 w 509"/>
                      <a:gd name="T67" fmla="*/ 85 h 444"/>
                      <a:gd name="T68" fmla="*/ 421 w 509"/>
                      <a:gd name="T69" fmla="*/ 42 h 444"/>
                      <a:gd name="T70" fmla="*/ 477 w 509"/>
                      <a:gd name="T71" fmla="*/ 3 h 444"/>
                      <a:gd name="T72" fmla="*/ 484 w 509"/>
                      <a:gd name="T73" fmla="*/ 0 h 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509" h="444">
                        <a:moveTo>
                          <a:pt x="484" y="0"/>
                        </a:moveTo>
                        <a:lnTo>
                          <a:pt x="493" y="1"/>
                        </a:lnTo>
                        <a:lnTo>
                          <a:pt x="499" y="5"/>
                        </a:lnTo>
                        <a:lnTo>
                          <a:pt x="503" y="12"/>
                        </a:lnTo>
                        <a:lnTo>
                          <a:pt x="509" y="33"/>
                        </a:lnTo>
                        <a:lnTo>
                          <a:pt x="509" y="42"/>
                        </a:lnTo>
                        <a:lnTo>
                          <a:pt x="505" y="49"/>
                        </a:lnTo>
                        <a:lnTo>
                          <a:pt x="448" y="108"/>
                        </a:lnTo>
                        <a:lnTo>
                          <a:pt x="394" y="169"/>
                        </a:lnTo>
                        <a:lnTo>
                          <a:pt x="345" y="232"/>
                        </a:lnTo>
                        <a:lnTo>
                          <a:pt x="298" y="298"/>
                        </a:lnTo>
                        <a:lnTo>
                          <a:pt x="255" y="366"/>
                        </a:lnTo>
                        <a:lnTo>
                          <a:pt x="213" y="436"/>
                        </a:lnTo>
                        <a:lnTo>
                          <a:pt x="208" y="441"/>
                        </a:lnTo>
                        <a:lnTo>
                          <a:pt x="201" y="444"/>
                        </a:lnTo>
                        <a:lnTo>
                          <a:pt x="194" y="444"/>
                        </a:lnTo>
                        <a:lnTo>
                          <a:pt x="187" y="440"/>
                        </a:lnTo>
                        <a:lnTo>
                          <a:pt x="5" y="267"/>
                        </a:lnTo>
                        <a:lnTo>
                          <a:pt x="0" y="259"/>
                        </a:lnTo>
                        <a:lnTo>
                          <a:pt x="0" y="249"/>
                        </a:lnTo>
                        <a:lnTo>
                          <a:pt x="5" y="242"/>
                        </a:lnTo>
                        <a:lnTo>
                          <a:pt x="56" y="193"/>
                        </a:lnTo>
                        <a:lnTo>
                          <a:pt x="64" y="189"/>
                        </a:lnTo>
                        <a:lnTo>
                          <a:pt x="72" y="189"/>
                        </a:lnTo>
                        <a:lnTo>
                          <a:pt x="79" y="193"/>
                        </a:lnTo>
                        <a:lnTo>
                          <a:pt x="161" y="280"/>
                        </a:lnTo>
                        <a:lnTo>
                          <a:pt x="167" y="284"/>
                        </a:lnTo>
                        <a:lnTo>
                          <a:pt x="174" y="285"/>
                        </a:lnTo>
                        <a:lnTo>
                          <a:pt x="180" y="283"/>
                        </a:lnTo>
                        <a:lnTo>
                          <a:pt x="186" y="279"/>
                        </a:lnTo>
                        <a:lnTo>
                          <a:pt x="229" y="227"/>
                        </a:lnTo>
                        <a:lnTo>
                          <a:pt x="274" y="178"/>
                        </a:lnTo>
                        <a:lnTo>
                          <a:pt x="320" y="130"/>
                        </a:lnTo>
                        <a:lnTo>
                          <a:pt x="369" y="85"/>
                        </a:lnTo>
                        <a:lnTo>
                          <a:pt x="421" y="42"/>
                        </a:lnTo>
                        <a:lnTo>
                          <a:pt x="477" y="3"/>
                        </a:lnTo>
                        <a:lnTo>
                          <a:pt x="484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18" name="Group 3"/>
              <p:cNvGrpSpPr/>
              <p:nvPr/>
            </p:nvGrpSpPr>
            <p:grpSpPr>
              <a:xfrm>
                <a:off x="2335327" y="1159137"/>
                <a:ext cx="4694915" cy="4155961"/>
                <a:chOff x="2184856" y="1135988"/>
                <a:chExt cx="4694915" cy="4155961"/>
              </a:xfrm>
            </p:grpSpPr>
            <p:sp>
              <p:nvSpPr>
                <p:cNvPr id="219" name="Freeform 2474"/>
                <p:cNvSpPr>
                  <a:spLocks/>
                </p:cNvSpPr>
                <p:nvPr/>
              </p:nvSpPr>
              <p:spPr bwMode="auto">
                <a:xfrm>
                  <a:off x="5018182" y="2549920"/>
                  <a:ext cx="1861588" cy="2609496"/>
                </a:xfrm>
                <a:custGeom>
                  <a:avLst/>
                  <a:gdLst>
                    <a:gd name="T0" fmla="*/ 541 w 1365"/>
                    <a:gd name="T1" fmla="*/ 8 h 1912"/>
                    <a:gd name="T2" fmla="*/ 647 w 1365"/>
                    <a:gd name="T3" fmla="*/ 42 h 1912"/>
                    <a:gd name="T4" fmla="*/ 747 w 1365"/>
                    <a:gd name="T5" fmla="*/ 111 h 1912"/>
                    <a:gd name="T6" fmla="*/ 833 w 1365"/>
                    <a:gd name="T7" fmla="*/ 219 h 1912"/>
                    <a:gd name="T8" fmla="*/ 892 w 1365"/>
                    <a:gd name="T9" fmla="*/ 325 h 1912"/>
                    <a:gd name="T10" fmla="*/ 966 w 1365"/>
                    <a:gd name="T11" fmla="*/ 470 h 1912"/>
                    <a:gd name="T12" fmla="*/ 1049 w 1365"/>
                    <a:gd name="T13" fmla="*/ 637 h 1912"/>
                    <a:gd name="T14" fmla="*/ 1135 w 1365"/>
                    <a:gd name="T15" fmla="*/ 810 h 1912"/>
                    <a:gd name="T16" fmla="*/ 1216 w 1365"/>
                    <a:gd name="T17" fmla="*/ 976 h 1912"/>
                    <a:gd name="T18" fmla="*/ 1283 w 1365"/>
                    <a:gd name="T19" fmla="*/ 1113 h 1912"/>
                    <a:gd name="T20" fmla="*/ 1338 w 1365"/>
                    <a:gd name="T21" fmla="*/ 1233 h 1912"/>
                    <a:gd name="T22" fmla="*/ 1365 w 1365"/>
                    <a:gd name="T23" fmla="*/ 1385 h 1912"/>
                    <a:gd name="T24" fmla="*/ 1334 w 1365"/>
                    <a:gd name="T25" fmla="*/ 1530 h 1912"/>
                    <a:gd name="T26" fmla="*/ 1246 w 1365"/>
                    <a:gd name="T27" fmla="*/ 1663 h 1912"/>
                    <a:gd name="T28" fmla="*/ 1105 w 1365"/>
                    <a:gd name="T29" fmla="*/ 1674 h 1912"/>
                    <a:gd name="T30" fmla="*/ 1174 w 1365"/>
                    <a:gd name="T31" fmla="*/ 1613 h 1912"/>
                    <a:gd name="T32" fmla="*/ 1233 w 1365"/>
                    <a:gd name="T33" fmla="*/ 1538 h 1912"/>
                    <a:gd name="T34" fmla="*/ 1270 w 1365"/>
                    <a:gd name="T35" fmla="*/ 1446 h 1912"/>
                    <a:gd name="T36" fmla="*/ 1276 w 1365"/>
                    <a:gd name="T37" fmla="*/ 1340 h 1912"/>
                    <a:gd name="T38" fmla="*/ 1237 w 1365"/>
                    <a:gd name="T39" fmla="*/ 1219 h 1912"/>
                    <a:gd name="T40" fmla="*/ 1186 w 1365"/>
                    <a:gd name="T41" fmla="*/ 1113 h 1912"/>
                    <a:gd name="T42" fmla="*/ 1112 w 1365"/>
                    <a:gd name="T43" fmla="*/ 962 h 1912"/>
                    <a:gd name="T44" fmla="*/ 1029 w 1365"/>
                    <a:gd name="T45" fmla="*/ 792 h 1912"/>
                    <a:gd name="T46" fmla="*/ 944 w 1365"/>
                    <a:gd name="T47" fmla="*/ 619 h 1912"/>
                    <a:gd name="T48" fmla="*/ 864 w 1365"/>
                    <a:gd name="T49" fmla="*/ 461 h 1912"/>
                    <a:gd name="T50" fmla="*/ 794 w 1365"/>
                    <a:gd name="T51" fmla="*/ 328 h 1912"/>
                    <a:gd name="T52" fmla="*/ 733 w 1365"/>
                    <a:gd name="T53" fmla="*/ 225 h 1912"/>
                    <a:gd name="T54" fmla="*/ 646 w 1365"/>
                    <a:gd name="T55" fmla="*/ 142 h 1912"/>
                    <a:gd name="T56" fmla="*/ 548 w 1365"/>
                    <a:gd name="T57" fmla="*/ 99 h 1912"/>
                    <a:gd name="T58" fmla="*/ 452 w 1365"/>
                    <a:gd name="T59" fmla="*/ 88 h 1912"/>
                    <a:gd name="T60" fmla="*/ 368 w 1365"/>
                    <a:gd name="T61" fmla="*/ 101 h 1912"/>
                    <a:gd name="T62" fmla="*/ 290 w 1365"/>
                    <a:gd name="T63" fmla="*/ 137 h 1912"/>
                    <a:gd name="T64" fmla="*/ 217 w 1365"/>
                    <a:gd name="T65" fmla="*/ 197 h 1912"/>
                    <a:gd name="T66" fmla="*/ 161 w 1365"/>
                    <a:gd name="T67" fmla="*/ 284 h 1912"/>
                    <a:gd name="T68" fmla="*/ 131 w 1365"/>
                    <a:gd name="T69" fmla="*/ 397 h 1912"/>
                    <a:gd name="T70" fmla="*/ 120 w 1365"/>
                    <a:gd name="T71" fmla="*/ 537 h 1912"/>
                    <a:gd name="T72" fmla="*/ 112 w 1365"/>
                    <a:gd name="T73" fmla="*/ 726 h 1912"/>
                    <a:gd name="T74" fmla="*/ 103 w 1365"/>
                    <a:gd name="T75" fmla="*/ 940 h 1912"/>
                    <a:gd name="T76" fmla="*/ 97 w 1365"/>
                    <a:gd name="T77" fmla="*/ 1156 h 1912"/>
                    <a:gd name="T78" fmla="*/ 90 w 1365"/>
                    <a:gd name="T79" fmla="*/ 1349 h 1912"/>
                    <a:gd name="T80" fmla="*/ 87 w 1365"/>
                    <a:gd name="T81" fmla="*/ 1467 h 1912"/>
                    <a:gd name="T82" fmla="*/ 101 w 1365"/>
                    <a:gd name="T83" fmla="*/ 1586 h 1912"/>
                    <a:gd name="T84" fmla="*/ 144 w 1365"/>
                    <a:gd name="T85" fmla="*/ 1677 h 1912"/>
                    <a:gd name="T86" fmla="*/ 207 w 1365"/>
                    <a:gd name="T87" fmla="*/ 1744 h 1912"/>
                    <a:gd name="T88" fmla="*/ 285 w 1365"/>
                    <a:gd name="T89" fmla="*/ 1791 h 1912"/>
                    <a:gd name="T90" fmla="*/ 368 w 1365"/>
                    <a:gd name="T91" fmla="*/ 1820 h 1912"/>
                    <a:gd name="T92" fmla="*/ 322 w 1365"/>
                    <a:gd name="T93" fmla="*/ 1897 h 1912"/>
                    <a:gd name="T94" fmla="*/ 181 w 1365"/>
                    <a:gd name="T95" fmla="*/ 1832 h 1912"/>
                    <a:gd name="T96" fmla="*/ 79 w 1365"/>
                    <a:gd name="T97" fmla="*/ 1735 h 1912"/>
                    <a:gd name="T98" fmla="*/ 18 w 1365"/>
                    <a:gd name="T99" fmla="*/ 1612 h 1912"/>
                    <a:gd name="T100" fmla="*/ 0 w 1365"/>
                    <a:gd name="T101" fmla="*/ 1465 h 1912"/>
                    <a:gd name="T102" fmla="*/ 3 w 1365"/>
                    <a:gd name="T103" fmla="*/ 1346 h 1912"/>
                    <a:gd name="T104" fmla="*/ 9 w 1365"/>
                    <a:gd name="T105" fmla="*/ 1153 h 1912"/>
                    <a:gd name="T106" fmla="*/ 16 w 1365"/>
                    <a:gd name="T107" fmla="*/ 936 h 1912"/>
                    <a:gd name="T108" fmla="*/ 25 w 1365"/>
                    <a:gd name="T109" fmla="*/ 720 h 1912"/>
                    <a:gd name="T110" fmla="*/ 33 w 1365"/>
                    <a:gd name="T111" fmla="*/ 530 h 1912"/>
                    <a:gd name="T112" fmla="*/ 44 w 1365"/>
                    <a:gd name="T113" fmla="*/ 389 h 1912"/>
                    <a:gd name="T114" fmla="*/ 77 w 1365"/>
                    <a:gd name="T115" fmla="*/ 255 h 1912"/>
                    <a:gd name="T116" fmla="*/ 141 w 1365"/>
                    <a:gd name="T117" fmla="*/ 152 h 1912"/>
                    <a:gd name="T118" fmla="*/ 223 w 1365"/>
                    <a:gd name="T119" fmla="*/ 77 h 1912"/>
                    <a:gd name="T120" fmla="*/ 314 w 1365"/>
                    <a:gd name="T121" fmla="*/ 28 h 1912"/>
                    <a:gd name="T122" fmla="*/ 406 w 1365"/>
                    <a:gd name="T123" fmla="*/ 5 h 1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365" h="1912">
                      <a:moveTo>
                        <a:pt x="471" y="0"/>
                      </a:moveTo>
                      <a:lnTo>
                        <a:pt x="505" y="3"/>
                      </a:lnTo>
                      <a:lnTo>
                        <a:pt x="541" y="8"/>
                      </a:lnTo>
                      <a:lnTo>
                        <a:pt x="576" y="16"/>
                      </a:lnTo>
                      <a:lnTo>
                        <a:pt x="612" y="27"/>
                      </a:lnTo>
                      <a:lnTo>
                        <a:pt x="647" y="42"/>
                      </a:lnTo>
                      <a:lnTo>
                        <a:pt x="681" y="62"/>
                      </a:lnTo>
                      <a:lnTo>
                        <a:pt x="715" y="84"/>
                      </a:lnTo>
                      <a:lnTo>
                        <a:pt x="747" y="111"/>
                      </a:lnTo>
                      <a:lnTo>
                        <a:pt x="778" y="142"/>
                      </a:lnTo>
                      <a:lnTo>
                        <a:pt x="807" y="178"/>
                      </a:lnTo>
                      <a:lnTo>
                        <a:pt x="833" y="219"/>
                      </a:lnTo>
                      <a:lnTo>
                        <a:pt x="850" y="249"/>
                      </a:lnTo>
                      <a:lnTo>
                        <a:pt x="870" y="286"/>
                      </a:lnTo>
                      <a:lnTo>
                        <a:pt x="892" y="325"/>
                      </a:lnTo>
                      <a:lnTo>
                        <a:pt x="915" y="370"/>
                      </a:lnTo>
                      <a:lnTo>
                        <a:pt x="940" y="419"/>
                      </a:lnTo>
                      <a:lnTo>
                        <a:pt x="966" y="470"/>
                      </a:lnTo>
                      <a:lnTo>
                        <a:pt x="994" y="524"/>
                      </a:lnTo>
                      <a:lnTo>
                        <a:pt x="1021" y="580"/>
                      </a:lnTo>
                      <a:lnTo>
                        <a:pt x="1049" y="637"/>
                      </a:lnTo>
                      <a:lnTo>
                        <a:pt x="1078" y="694"/>
                      </a:lnTo>
                      <a:lnTo>
                        <a:pt x="1106" y="752"/>
                      </a:lnTo>
                      <a:lnTo>
                        <a:pt x="1135" y="810"/>
                      </a:lnTo>
                      <a:lnTo>
                        <a:pt x="1163" y="867"/>
                      </a:lnTo>
                      <a:lnTo>
                        <a:pt x="1190" y="922"/>
                      </a:lnTo>
                      <a:lnTo>
                        <a:pt x="1216" y="976"/>
                      </a:lnTo>
                      <a:lnTo>
                        <a:pt x="1240" y="1027"/>
                      </a:lnTo>
                      <a:lnTo>
                        <a:pt x="1264" y="1074"/>
                      </a:lnTo>
                      <a:lnTo>
                        <a:pt x="1283" y="1113"/>
                      </a:lnTo>
                      <a:lnTo>
                        <a:pt x="1300" y="1148"/>
                      </a:lnTo>
                      <a:lnTo>
                        <a:pt x="1315" y="1180"/>
                      </a:lnTo>
                      <a:lnTo>
                        <a:pt x="1338" y="1233"/>
                      </a:lnTo>
                      <a:lnTo>
                        <a:pt x="1353" y="1283"/>
                      </a:lnTo>
                      <a:lnTo>
                        <a:pt x="1362" y="1335"/>
                      </a:lnTo>
                      <a:lnTo>
                        <a:pt x="1365" y="1385"/>
                      </a:lnTo>
                      <a:lnTo>
                        <a:pt x="1360" y="1435"/>
                      </a:lnTo>
                      <a:lnTo>
                        <a:pt x="1350" y="1483"/>
                      </a:lnTo>
                      <a:lnTo>
                        <a:pt x="1334" y="1530"/>
                      </a:lnTo>
                      <a:lnTo>
                        <a:pt x="1310" y="1576"/>
                      </a:lnTo>
                      <a:lnTo>
                        <a:pt x="1281" y="1621"/>
                      </a:lnTo>
                      <a:lnTo>
                        <a:pt x="1246" y="1663"/>
                      </a:lnTo>
                      <a:lnTo>
                        <a:pt x="1205" y="1705"/>
                      </a:lnTo>
                      <a:lnTo>
                        <a:pt x="1158" y="1744"/>
                      </a:lnTo>
                      <a:lnTo>
                        <a:pt x="1105" y="1674"/>
                      </a:lnTo>
                      <a:lnTo>
                        <a:pt x="1129" y="1656"/>
                      </a:lnTo>
                      <a:lnTo>
                        <a:pt x="1152" y="1635"/>
                      </a:lnTo>
                      <a:lnTo>
                        <a:pt x="1174" y="1613"/>
                      </a:lnTo>
                      <a:lnTo>
                        <a:pt x="1195" y="1589"/>
                      </a:lnTo>
                      <a:lnTo>
                        <a:pt x="1216" y="1564"/>
                      </a:lnTo>
                      <a:lnTo>
                        <a:pt x="1233" y="1538"/>
                      </a:lnTo>
                      <a:lnTo>
                        <a:pt x="1248" y="1509"/>
                      </a:lnTo>
                      <a:lnTo>
                        <a:pt x="1261" y="1479"/>
                      </a:lnTo>
                      <a:lnTo>
                        <a:pt x="1270" y="1446"/>
                      </a:lnTo>
                      <a:lnTo>
                        <a:pt x="1276" y="1413"/>
                      </a:lnTo>
                      <a:lnTo>
                        <a:pt x="1278" y="1378"/>
                      </a:lnTo>
                      <a:lnTo>
                        <a:pt x="1276" y="1340"/>
                      </a:lnTo>
                      <a:lnTo>
                        <a:pt x="1268" y="1302"/>
                      </a:lnTo>
                      <a:lnTo>
                        <a:pt x="1255" y="1261"/>
                      </a:lnTo>
                      <a:lnTo>
                        <a:pt x="1237" y="1219"/>
                      </a:lnTo>
                      <a:lnTo>
                        <a:pt x="1222" y="1187"/>
                      </a:lnTo>
                      <a:lnTo>
                        <a:pt x="1205" y="1151"/>
                      </a:lnTo>
                      <a:lnTo>
                        <a:pt x="1186" y="1113"/>
                      </a:lnTo>
                      <a:lnTo>
                        <a:pt x="1163" y="1065"/>
                      </a:lnTo>
                      <a:lnTo>
                        <a:pt x="1138" y="1014"/>
                      </a:lnTo>
                      <a:lnTo>
                        <a:pt x="1112" y="962"/>
                      </a:lnTo>
                      <a:lnTo>
                        <a:pt x="1085" y="906"/>
                      </a:lnTo>
                      <a:lnTo>
                        <a:pt x="1057" y="849"/>
                      </a:lnTo>
                      <a:lnTo>
                        <a:pt x="1029" y="792"/>
                      </a:lnTo>
                      <a:lnTo>
                        <a:pt x="1001" y="734"/>
                      </a:lnTo>
                      <a:lnTo>
                        <a:pt x="972" y="676"/>
                      </a:lnTo>
                      <a:lnTo>
                        <a:pt x="944" y="619"/>
                      </a:lnTo>
                      <a:lnTo>
                        <a:pt x="916" y="565"/>
                      </a:lnTo>
                      <a:lnTo>
                        <a:pt x="889" y="511"/>
                      </a:lnTo>
                      <a:lnTo>
                        <a:pt x="864" y="461"/>
                      </a:lnTo>
                      <a:lnTo>
                        <a:pt x="839" y="412"/>
                      </a:lnTo>
                      <a:lnTo>
                        <a:pt x="815" y="368"/>
                      </a:lnTo>
                      <a:lnTo>
                        <a:pt x="794" y="328"/>
                      </a:lnTo>
                      <a:lnTo>
                        <a:pt x="775" y="292"/>
                      </a:lnTo>
                      <a:lnTo>
                        <a:pt x="758" y="262"/>
                      </a:lnTo>
                      <a:lnTo>
                        <a:pt x="733" y="225"/>
                      </a:lnTo>
                      <a:lnTo>
                        <a:pt x="706" y="192"/>
                      </a:lnTo>
                      <a:lnTo>
                        <a:pt x="676" y="165"/>
                      </a:lnTo>
                      <a:lnTo>
                        <a:pt x="646" y="142"/>
                      </a:lnTo>
                      <a:lnTo>
                        <a:pt x="614" y="124"/>
                      </a:lnTo>
                      <a:lnTo>
                        <a:pt x="582" y="110"/>
                      </a:lnTo>
                      <a:lnTo>
                        <a:pt x="548" y="99"/>
                      </a:lnTo>
                      <a:lnTo>
                        <a:pt x="516" y="92"/>
                      </a:lnTo>
                      <a:lnTo>
                        <a:pt x="483" y="88"/>
                      </a:lnTo>
                      <a:lnTo>
                        <a:pt x="452" y="88"/>
                      </a:lnTo>
                      <a:lnTo>
                        <a:pt x="422" y="91"/>
                      </a:lnTo>
                      <a:lnTo>
                        <a:pt x="394" y="95"/>
                      </a:lnTo>
                      <a:lnTo>
                        <a:pt x="368" y="101"/>
                      </a:lnTo>
                      <a:lnTo>
                        <a:pt x="342" y="111"/>
                      </a:lnTo>
                      <a:lnTo>
                        <a:pt x="315" y="123"/>
                      </a:lnTo>
                      <a:lnTo>
                        <a:pt x="290" y="137"/>
                      </a:lnTo>
                      <a:lnTo>
                        <a:pt x="264" y="154"/>
                      </a:lnTo>
                      <a:lnTo>
                        <a:pt x="240" y="174"/>
                      </a:lnTo>
                      <a:lnTo>
                        <a:pt x="217" y="197"/>
                      </a:lnTo>
                      <a:lnTo>
                        <a:pt x="196" y="222"/>
                      </a:lnTo>
                      <a:lnTo>
                        <a:pt x="177" y="251"/>
                      </a:lnTo>
                      <a:lnTo>
                        <a:pt x="161" y="284"/>
                      </a:lnTo>
                      <a:lnTo>
                        <a:pt x="147" y="318"/>
                      </a:lnTo>
                      <a:lnTo>
                        <a:pt x="137" y="357"/>
                      </a:lnTo>
                      <a:lnTo>
                        <a:pt x="131" y="397"/>
                      </a:lnTo>
                      <a:lnTo>
                        <a:pt x="128" y="437"/>
                      </a:lnTo>
                      <a:lnTo>
                        <a:pt x="123" y="484"/>
                      </a:lnTo>
                      <a:lnTo>
                        <a:pt x="120" y="537"/>
                      </a:lnTo>
                      <a:lnTo>
                        <a:pt x="117" y="596"/>
                      </a:lnTo>
                      <a:lnTo>
                        <a:pt x="114" y="659"/>
                      </a:lnTo>
                      <a:lnTo>
                        <a:pt x="112" y="726"/>
                      </a:lnTo>
                      <a:lnTo>
                        <a:pt x="108" y="795"/>
                      </a:lnTo>
                      <a:lnTo>
                        <a:pt x="105" y="867"/>
                      </a:lnTo>
                      <a:lnTo>
                        <a:pt x="103" y="940"/>
                      </a:lnTo>
                      <a:lnTo>
                        <a:pt x="101" y="1013"/>
                      </a:lnTo>
                      <a:lnTo>
                        <a:pt x="99" y="1085"/>
                      </a:lnTo>
                      <a:lnTo>
                        <a:pt x="97" y="1156"/>
                      </a:lnTo>
                      <a:lnTo>
                        <a:pt x="94" y="1223"/>
                      </a:lnTo>
                      <a:lnTo>
                        <a:pt x="92" y="1288"/>
                      </a:lnTo>
                      <a:lnTo>
                        <a:pt x="90" y="1349"/>
                      </a:lnTo>
                      <a:lnTo>
                        <a:pt x="89" y="1392"/>
                      </a:lnTo>
                      <a:lnTo>
                        <a:pt x="88" y="1431"/>
                      </a:lnTo>
                      <a:lnTo>
                        <a:pt x="87" y="1467"/>
                      </a:lnTo>
                      <a:lnTo>
                        <a:pt x="88" y="1510"/>
                      </a:lnTo>
                      <a:lnTo>
                        <a:pt x="92" y="1549"/>
                      </a:lnTo>
                      <a:lnTo>
                        <a:pt x="101" y="1586"/>
                      </a:lnTo>
                      <a:lnTo>
                        <a:pt x="112" y="1619"/>
                      </a:lnTo>
                      <a:lnTo>
                        <a:pt x="127" y="1649"/>
                      </a:lnTo>
                      <a:lnTo>
                        <a:pt x="144" y="1677"/>
                      </a:lnTo>
                      <a:lnTo>
                        <a:pt x="163" y="1702"/>
                      </a:lnTo>
                      <a:lnTo>
                        <a:pt x="185" y="1724"/>
                      </a:lnTo>
                      <a:lnTo>
                        <a:pt x="207" y="1744"/>
                      </a:lnTo>
                      <a:lnTo>
                        <a:pt x="233" y="1762"/>
                      </a:lnTo>
                      <a:lnTo>
                        <a:pt x="259" y="1777"/>
                      </a:lnTo>
                      <a:lnTo>
                        <a:pt x="285" y="1791"/>
                      </a:lnTo>
                      <a:lnTo>
                        <a:pt x="312" y="1802"/>
                      </a:lnTo>
                      <a:lnTo>
                        <a:pt x="340" y="1811"/>
                      </a:lnTo>
                      <a:lnTo>
                        <a:pt x="368" y="1820"/>
                      </a:lnTo>
                      <a:lnTo>
                        <a:pt x="395" y="1826"/>
                      </a:lnTo>
                      <a:lnTo>
                        <a:pt x="377" y="1912"/>
                      </a:lnTo>
                      <a:lnTo>
                        <a:pt x="322" y="1897"/>
                      </a:lnTo>
                      <a:lnTo>
                        <a:pt x="270" y="1879"/>
                      </a:lnTo>
                      <a:lnTo>
                        <a:pt x="224" y="1857"/>
                      </a:lnTo>
                      <a:lnTo>
                        <a:pt x="181" y="1832"/>
                      </a:lnTo>
                      <a:lnTo>
                        <a:pt x="143" y="1803"/>
                      </a:lnTo>
                      <a:lnTo>
                        <a:pt x="108" y="1770"/>
                      </a:lnTo>
                      <a:lnTo>
                        <a:pt x="79" y="1735"/>
                      </a:lnTo>
                      <a:lnTo>
                        <a:pt x="54" y="1697"/>
                      </a:lnTo>
                      <a:lnTo>
                        <a:pt x="33" y="1656"/>
                      </a:lnTo>
                      <a:lnTo>
                        <a:pt x="18" y="1612"/>
                      </a:lnTo>
                      <a:lnTo>
                        <a:pt x="8" y="1566"/>
                      </a:lnTo>
                      <a:lnTo>
                        <a:pt x="1" y="1516"/>
                      </a:lnTo>
                      <a:lnTo>
                        <a:pt x="0" y="1465"/>
                      </a:lnTo>
                      <a:lnTo>
                        <a:pt x="1" y="1428"/>
                      </a:lnTo>
                      <a:lnTo>
                        <a:pt x="2" y="1389"/>
                      </a:lnTo>
                      <a:lnTo>
                        <a:pt x="3" y="1346"/>
                      </a:lnTo>
                      <a:lnTo>
                        <a:pt x="5" y="1286"/>
                      </a:lnTo>
                      <a:lnTo>
                        <a:pt x="8" y="1221"/>
                      </a:lnTo>
                      <a:lnTo>
                        <a:pt x="9" y="1153"/>
                      </a:lnTo>
                      <a:lnTo>
                        <a:pt x="11" y="1082"/>
                      </a:lnTo>
                      <a:lnTo>
                        <a:pt x="14" y="1009"/>
                      </a:lnTo>
                      <a:lnTo>
                        <a:pt x="16" y="936"/>
                      </a:lnTo>
                      <a:lnTo>
                        <a:pt x="18" y="863"/>
                      </a:lnTo>
                      <a:lnTo>
                        <a:pt x="22" y="791"/>
                      </a:lnTo>
                      <a:lnTo>
                        <a:pt x="25" y="720"/>
                      </a:lnTo>
                      <a:lnTo>
                        <a:pt x="27" y="653"/>
                      </a:lnTo>
                      <a:lnTo>
                        <a:pt x="30" y="589"/>
                      </a:lnTo>
                      <a:lnTo>
                        <a:pt x="33" y="530"/>
                      </a:lnTo>
                      <a:lnTo>
                        <a:pt x="37" y="477"/>
                      </a:lnTo>
                      <a:lnTo>
                        <a:pt x="41" y="428"/>
                      </a:lnTo>
                      <a:lnTo>
                        <a:pt x="44" y="389"/>
                      </a:lnTo>
                      <a:lnTo>
                        <a:pt x="52" y="340"/>
                      </a:lnTo>
                      <a:lnTo>
                        <a:pt x="62" y="296"/>
                      </a:lnTo>
                      <a:lnTo>
                        <a:pt x="77" y="255"/>
                      </a:lnTo>
                      <a:lnTo>
                        <a:pt x="97" y="217"/>
                      </a:lnTo>
                      <a:lnTo>
                        <a:pt x="117" y="183"/>
                      </a:lnTo>
                      <a:lnTo>
                        <a:pt x="141" y="152"/>
                      </a:lnTo>
                      <a:lnTo>
                        <a:pt x="167" y="123"/>
                      </a:lnTo>
                      <a:lnTo>
                        <a:pt x="194" y="98"/>
                      </a:lnTo>
                      <a:lnTo>
                        <a:pt x="223" y="77"/>
                      </a:lnTo>
                      <a:lnTo>
                        <a:pt x="253" y="57"/>
                      </a:lnTo>
                      <a:lnTo>
                        <a:pt x="284" y="41"/>
                      </a:lnTo>
                      <a:lnTo>
                        <a:pt x="314" y="28"/>
                      </a:lnTo>
                      <a:lnTo>
                        <a:pt x="346" y="18"/>
                      </a:lnTo>
                      <a:lnTo>
                        <a:pt x="376" y="10"/>
                      </a:lnTo>
                      <a:lnTo>
                        <a:pt x="406" y="5"/>
                      </a:lnTo>
                      <a:lnTo>
                        <a:pt x="438" y="1"/>
                      </a:lnTo>
                      <a:lnTo>
                        <a:pt x="47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Freeform 2513"/>
                <p:cNvSpPr>
                  <a:spLocks/>
                </p:cNvSpPr>
                <p:nvPr/>
              </p:nvSpPr>
              <p:spPr bwMode="auto">
                <a:xfrm rot="20039317" flipH="1">
                  <a:off x="4861761" y="3450752"/>
                  <a:ext cx="716993" cy="1774239"/>
                </a:xfrm>
                <a:custGeom>
                  <a:avLst/>
                  <a:gdLst>
                    <a:gd name="T0" fmla="*/ 110 w 491"/>
                    <a:gd name="T1" fmla="*/ 62 h 1301"/>
                    <a:gd name="T2" fmla="*/ 174 w 491"/>
                    <a:gd name="T3" fmla="*/ 190 h 1301"/>
                    <a:gd name="T4" fmla="*/ 240 w 491"/>
                    <a:gd name="T5" fmla="*/ 323 h 1301"/>
                    <a:gd name="T6" fmla="*/ 304 w 491"/>
                    <a:gd name="T7" fmla="*/ 454 h 1301"/>
                    <a:gd name="T8" fmla="*/ 363 w 491"/>
                    <a:gd name="T9" fmla="*/ 576 h 1301"/>
                    <a:gd name="T10" fmla="*/ 409 w 491"/>
                    <a:gd name="T11" fmla="*/ 670 h 1301"/>
                    <a:gd name="T12" fmla="*/ 441 w 491"/>
                    <a:gd name="T13" fmla="*/ 737 h 1301"/>
                    <a:gd name="T14" fmla="*/ 479 w 491"/>
                    <a:gd name="T15" fmla="*/ 840 h 1301"/>
                    <a:gd name="T16" fmla="*/ 491 w 491"/>
                    <a:gd name="T17" fmla="*/ 942 h 1301"/>
                    <a:gd name="T18" fmla="*/ 476 w 491"/>
                    <a:gd name="T19" fmla="*/ 1040 h 1301"/>
                    <a:gd name="T20" fmla="*/ 436 w 491"/>
                    <a:gd name="T21" fmla="*/ 1133 h 1301"/>
                    <a:gd name="T22" fmla="*/ 372 w 491"/>
                    <a:gd name="T23" fmla="*/ 1220 h 1301"/>
                    <a:gd name="T24" fmla="*/ 284 w 491"/>
                    <a:gd name="T25" fmla="*/ 1301 h 1301"/>
                    <a:gd name="T26" fmla="*/ 255 w 491"/>
                    <a:gd name="T27" fmla="*/ 1213 h 1301"/>
                    <a:gd name="T28" fmla="*/ 300 w 491"/>
                    <a:gd name="T29" fmla="*/ 1170 h 1301"/>
                    <a:gd name="T30" fmla="*/ 342 w 491"/>
                    <a:gd name="T31" fmla="*/ 1121 h 1301"/>
                    <a:gd name="T32" fmla="*/ 374 w 491"/>
                    <a:gd name="T33" fmla="*/ 1066 h 1301"/>
                    <a:gd name="T34" fmla="*/ 396 w 491"/>
                    <a:gd name="T35" fmla="*/ 1003 h 1301"/>
                    <a:gd name="T36" fmla="*/ 404 w 491"/>
                    <a:gd name="T37" fmla="*/ 935 h 1301"/>
                    <a:gd name="T38" fmla="*/ 394 w 491"/>
                    <a:gd name="T39" fmla="*/ 859 h 1301"/>
                    <a:gd name="T40" fmla="*/ 363 w 491"/>
                    <a:gd name="T41" fmla="*/ 776 h 1301"/>
                    <a:gd name="T42" fmla="*/ 331 w 491"/>
                    <a:gd name="T43" fmla="*/ 708 h 1301"/>
                    <a:gd name="T44" fmla="*/ 299 w 491"/>
                    <a:gd name="T45" fmla="*/ 643 h 1301"/>
                    <a:gd name="T46" fmla="*/ 269 w 491"/>
                    <a:gd name="T47" fmla="*/ 582 h 1301"/>
                    <a:gd name="T48" fmla="*/ 234 w 491"/>
                    <a:gd name="T49" fmla="*/ 512 h 1301"/>
                    <a:gd name="T50" fmla="*/ 198 w 491"/>
                    <a:gd name="T51" fmla="*/ 437 h 1301"/>
                    <a:gd name="T52" fmla="*/ 160 w 491"/>
                    <a:gd name="T53" fmla="*/ 361 h 1301"/>
                    <a:gd name="T54" fmla="*/ 123 w 491"/>
                    <a:gd name="T55" fmla="*/ 286 h 1301"/>
                    <a:gd name="T56" fmla="*/ 87 w 491"/>
                    <a:gd name="T57" fmla="*/ 215 h 1301"/>
                    <a:gd name="T58" fmla="*/ 56 w 491"/>
                    <a:gd name="T59" fmla="*/ 152 h 1301"/>
                    <a:gd name="T60" fmla="*/ 31 w 491"/>
                    <a:gd name="T61" fmla="*/ 100 h 1301"/>
                    <a:gd name="T62" fmla="*/ 11 w 491"/>
                    <a:gd name="T63" fmla="*/ 62 h 1301"/>
                    <a:gd name="T64" fmla="*/ 2 w 491"/>
                    <a:gd name="T65" fmla="*/ 41 h 1301"/>
                    <a:gd name="T66" fmla="*/ 17 w 491"/>
                    <a:gd name="T67" fmla="*/ 24 h 1301"/>
                    <a:gd name="T68" fmla="*/ 51 w 491"/>
                    <a:gd name="T69" fmla="*/ 7 h 1301"/>
                    <a:gd name="T70" fmla="*/ 76 w 491"/>
                    <a:gd name="T71" fmla="*/ 2 h 13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91" h="1301">
                      <a:moveTo>
                        <a:pt x="79" y="0"/>
                      </a:moveTo>
                      <a:lnTo>
                        <a:pt x="110" y="62"/>
                      </a:lnTo>
                      <a:lnTo>
                        <a:pt x="141" y="125"/>
                      </a:lnTo>
                      <a:lnTo>
                        <a:pt x="174" y="190"/>
                      </a:lnTo>
                      <a:lnTo>
                        <a:pt x="206" y="257"/>
                      </a:lnTo>
                      <a:lnTo>
                        <a:pt x="240" y="323"/>
                      </a:lnTo>
                      <a:lnTo>
                        <a:pt x="272" y="390"/>
                      </a:lnTo>
                      <a:lnTo>
                        <a:pt x="304" y="454"/>
                      </a:lnTo>
                      <a:lnTo>
                        <a:pt x="334" y="517"/>
                      </a:lnTo>
                      <a:lnTo>
                        <a:pt x="363" y="576"/>
                      </a:lnTo>
                      <a:lnTo>
                        <a:pt x="390" y="631"/>
                      </a:lnTo>
                      <a:lnTo>
                        <a:pt x="409" y="670"/>
                      </a:lnTo>
                      <a:lnTo>
                        <a:pt x="426" y="705"/>
                      </a:lnTo>
                      <a:lnTo>
                        <a:pt x="441" y="737"/>
                      </a:lnTo>
                      <a:lnTo>
                        <a:pt x="464" y="790"/>
                      </a:lnTo>
                      <a:lnTo>
                        <a:pt x="479" y="840"/>
                      </a:lnTo>
                      <a:lnTo>
                        <a:pt x="488" y="892"/>
                      </a:lnTo>
                      <a:lnTo>
                        <a:pt x="491" y="942"/>
                      </a:lnTo>
                      <a:lnTo>
                        <a:pt x="486" y="992"/>
                      </a:lnTo>
                      <a:lnTo>
                        <a:pt x="476" y="1040"/>
                      </a:lnTo>
                      <a:lnTo>
                        <a:pt x="460" y="1087"/>
                      </a:lnTo>
                      <a:lnTo>
                        <a:pt x="436" y="1133"/>
                      </a:lnTo>
                      <a:lnTo>
                        <a:pt x="407" y="1178"/>
                      </a:lnTo>
                      <a:lnTo>
                        <a:pt x="372" y="1220"/>
                      </a:lnTo>
                      <a:lnTo>
                        <a:pt x="331" y="1262"/>
                      </a:lnTo>
                      <a:lnTo>
                        <a:pt x="284" y="1301"/>
                      </a:lnTo>
                      <a:lnTo>
                        <a:pt x="231" y="1231"/>
                      </a:lnTo>
                      <a:lnTo>
                        <a:pt x="255" y="1213"/>
                      </a:lnTo>
                      <a:lnTo>
                        <a:pt x="278" y="1192"/>
                      </a:lnTo>
                      <a:lnTo>
                        <a:pt x="300" y="1170"/>
                      </a:lnTo>
                      <a:lnTo>
                        <a:pt x="321" y="1146"/>
                      </a:lnTo>
                      <a:lnTo>
                        <a:pt x="342" y="1121"/>
                      </a:lnTo>
                      <a:lnTo>
                        <a:pt x="359" y="1095"/>
                      </a:lnTo>
                      <a:lnTo>
                        <a:pt x="374" y="1066"/>
                      </a:lnTo>
                      <a:lnTo>
                        <a:pt x="387" y="1036"/>
                      </a:lnTo>
                      <a:lnTo>
                        <a:pt x="396" y="1003"/>
                      </a:lnTo>
                      <a:lnTo>
                        <a:pt x="402" y="970"/>
                      </a:lnTo>
                      <a:lnTo>
                        <a:pt x="404" y="935"/>
                      </a:lnTo>
                      <a:lnTo>
                        <a:pt x="402" y="897"/>
                      </a:lnTo>
                      <a:lnTo>
                        <a:pt x="394" y="859"/>
                      </a:lnTo>
                      <a:lnTo>
                        <a:pt x="381" y="818"/>
                      </a:lnTo>
                      <a:lnTo>
                        <a:pt x="363" y="776"/>
                      </a:lnTo>
                      <a:lnTo>
                        <a:pt x="348" y="744"/>
                      </a:lnTo>
                      <a:lnTo>
                        <a:pt x="331" y="708"/>
                      </a:lnTo>
                      <a:lnTo>
                        <a:pt x="312" y="670"/>
                      </a:lnTo>
                      <a:lnTo>
                        <a:pt x="299" y="643"/>
                      </a:lnTo>
                      <a:lnTo>
                        <a:pt x="285" y="614"/>
                      </a:lnTo>
                      <a:lnTo>
                        <a:pt x="269" y="582"/>
                      </a:lnTo>
                      <a:lnTo>
                        <a:pt x="253" y="548"/>
                      </a:lnTo>
                      <a:lnTo>
                        <a:pt x="234" y="512"/>
                      </a:lnTo>
                      <a:lnTo>
                        <a:pt x="216" y="476"/>
                      </a:lnTo>
                      <a:lnTo>
                        <a:pt x="198" y="437"/>
                      </a:lnTo>
                      <a:lnTo>
                        <a:pt x="179" y="399"/>
                      </a:lnTo>
                      <a:lnTo>
                        <a:pt x="160" y="361"/>
                      </a:lnTo>
                      <a:lnTo>
                        <a:pt x="141" y="323"/>
                      </a:lnTo>
                      <a:lnTo>
                        <a:pt x="123" y="286"/>
                      </a:lnTo>
                      <a:lnTo>
                        <a:pt x="105" y="249"/>
                      </a:lnTo>
                      <a:lnTo>
                        <a:pt x="87" y="215"/>
                      </a:lnTo>
                      <a:lnTo>
                        <a:pt x="71" y="182"/>
                      </a:lnTo>
                      <a:lnTo>
                        <a:pt x="56" y="152"/>
                      </a:lnTo>
                      <a:lnTo>
                        <a:pt x="42" y="124"/>
                      </a:lnTo>
                      <a:lnTo>
                        <a:pt x="31" y="100"/>
                      </a:lnTo>
                      <a:lnTo>
                        <a:pt x="20" y="79"/>
                      </a:lnTo>
                      <a:lnTo>
                        <a:pt x="11" y="62"/>
                      </a:lnTo>
                      <a:lnTo>
                        <a:pt x="6" y="49"/>
                      </a:lnTo>
                      <a:lnTo>
                        <a:pt x="2" y="41"/>
                      </a:lnTo>
                      <a:lnTo>
                        <a:pt x="0" y="39"/>
                      </a:lnTo>
                      <a:lnTo>
                        <a:pt x="17" y="24"/>
                      </a:lnTo>
                      <a:lnTo>
                        <a:pt x="35" y="13"/>
                      </a:lnTo>
                      <a:lnTo>
                        <a:pt x="51" y="7"/>
                      </a:lnTo>
                      <a:lnTo>
                        <a:pt x="65" y="3"/>
                      </a:lnTo>
                      <a:lnTo>
                        <a:pt x="76" y="2"/>
                      </a:lnTo>
                      <a:lnTo>
                        <a:pt x="79" y="0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 w="0">
                  <a:solidFill>
                    <a:srgbClr val="FFFFFF">
                      <a:lumMod val="85000"/>
                    </a:srgbClr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buClrTx/>
                    <a:buFontTx/>
                    <a:buNone/>
                    <a:defRPr/>
                  </a:pPr>
                  <a:endParaRPr lang="en-US" sz="180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1" name="Group 11"/>
                <p:cNvGrpSpPr/>
                <p:nvPr/>
              </p:nvGrpSpPr>
              <p:grpSpPr>
                <a:xfrm>
                  <a:off x="2184856" y="1135988"/>
                  <a:ext cx="4694915" cy="4155961"/>
                  <a:chOff x="3205163" y="2025651"/>
                  <a:chExt cx="2730501" cy="2417055"/>
                </a:xfrm>
                <a:effectLst>
                  <a:outerShdw blurRad="38100" sx="102000" sy="102000" algn="ct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22" name="Freeform 2446"/>
                  <p:cNvSpPr>
                    <a:spLocks/>
                  </p:cNvSpPr>
                  <p:nvPr/>
                </p:nvSpPr>
                <p:spPr bwMode="auto">
                  <a:xfrm>
                    <a:off x="3205163" y="2025651"/>
                    <a:ext cx="1987550" cy="2074863"/>
                  </a:xfrm>
                  <a:custGeom>
                    <a:avLst/>
                    <a:gdLst>
                      <a:gd name="T0" fmla="*/ 1433 w 2503"/>
                      <a:gd name="T1" fmla="*/ 13 h 2614"/>
                      <a:gd name="T2" fmla="*/ 1688 w 2503"/>
                      <a:gd name="T3" fmla="*/ 76 h 2614"/>
                      <a:gd name="T4" fmla="*/ 1908 w 2503"/>
                      <a:gd name="T5" fmla="*/ 183 h 2614"/>
                      <a:gd name="T6" fmla="*/ 2100 w 2503"/>
                      <a:gd name="T7" fmla="*/ 329 h 2614"/>
                      <a:gd name="T8" fmla="*/ 2262 w 2503"/>
                      <a:gd name="T9" fmla="*/ 515 h 2614"/>
                      <a:gd name="T10" fmla="*/ 2389 w 2503"/>
                      <a:gd name="T11" fmla="*/ 735 h 2614"/>
                      <a:gd name="T12" fmla="*/ 2481 w 2503"/>
                      <a:gd name="T13" fmla="*/ 988 h 2614"/>
                      <a:gd name="T14" fmla="*/ 2396 w 2503"/>
                      <a:gd name="T15" fmla="*/ 1007 h 2614"/>
                      <a:gd name="T16" fmla="*/ 2304 w 2503"/>
                      <a:gd name="T17" fmla="*/ 757 h 2614"/>
                      <a:gd name="T18" fmla="*/ 2174 w 2503"/>
                      <a:gd name="T19" fmla="*/ 543 h 2614"/>
                      <a:gd name="T20" fmla="*/ 2008 w 2503"/>
                      <a:gd name="T21" fmla="*/ 365 h 2614"/>
                      <a:gd name="T22" fmla="*/ 1813 w 2503"/>
                      <a:gd name="T23" fmla="*/ 229 h 2614"/>
                      <a:gd name="T24" fmla="*/ 1588 w 2503"/>
                      <a:gd name="T25" fmla="*/ 135 h 2614"/>
                      <a:gd name="T26" fmla="*/ 1349 w 2503"/>
                      <a:gd name="T27" fmla="*/ 91 h 2614"/>
                      <a:gd name="T28" fmla="*/ 1110 w 2503"/>
                      <a:gd name="T29" fmla="*/ 95 h 2614"/>
                      <a:gd name="T30" fmla="*/ 882 w 2503"/>
                      <a:gd name="T31" fmla="*/ 143 h 2614"/>
                      <a:gd name="T32" fmla="*/ 668 w 2503"/>
                      <a:gd name="T33" fmla="*/ 233 h 2614"/>
                      <a:gd name="T34" fmla="*/ 480 w 2503"/>
                      <a:gd name="T35" fmla="*/ 363 h 2614"/>
                      <a:gd name="T36" fmla="*/ 322 w 2503"/>
                      <a:gd name="T37" fmla="*/ 529 h 2614"/>
                      <a:gd name="T38" fmla="*/ 187 w 2503"/>
                      <a:gd name="T39" fmla="*/ 752 h 2614"/>
                      <a:gd name="T40" fmla="*/ 108 w 2503"/>
                      <a:gd name="T41" fmla="*/ 986 h 2614"/>
                      <a:gd name="T42" fmla="*/ 88 w 2503"/>
                      <a:gd name="T43" fmla="*/ 1229 h 2614"/>
                      <a:gd name="T44" fmla="*/ 124 w 2503"/>
                      <a:gd name="T45" fmla="*/ 1486 h 2614"/>
                      <a:gd name="T46" fmla="*/ 219 w 2503"/>
                      <a:gd name="T47" fmla="*/ 1741 h 2614"/>
                      <a:gd name="T48" fmla="*/ 355 w 2503"/>
                      <a:gd name="T49" fmla="*/ 1974 h 2614"/>
                      <a:gd name="T50" fmla="*/ 520 w 2503"/>
                      <a:gd name="T51" fmla="*/ 2182 h 2614"/>
                      <a:gd name="T52" fmla="*/ 702 w 2503"/>
                      <a:gd name="T53" fmla="*/ 2359 h 2614"/>
                      <a:gd name="T54" fmla="*/ 884 w 2503"/>
                      <a:gd name="T55" fmla="*/ 2502 h 2614"/>
                      <a:gd name="T56" fmla="*/ 838 w 2503"/>
                      <a:gd name="T57" fmla="*/ 2576 h 2614"/>
                      <a:gd name="T58" fmla="*/ 658 w 2503"/>
                      <a:gd name="T59" fmla="*/ 2436 h 2614"/>
                      <a:gd name="T60" fmla="*/ 479 w 2503"/>
                      <a:gd name="T61" fmla="*/ 2264 h 2614"/>
                      <a:gd name="T62" fmla="*/ 312 w 2503"/>
                      <a:gd name="T63" fmla="*/ 2063 h 2614"/>
                      <a:gd name="T64" fmla="*/ 170 w 2503"/>
                      <a:gd name="T65" fmla="*/ 1837 h 2614"/>
                      <a:gd name="T66" fmla="*/ 64 w 2503"/>
                      <a:gd name="T67" fmla="*/ 1588 h 2614"/>
                      <a:gd name="T68" fmla="*/ 6 w 2503"/>
                      <a:gd name="T69" fmla="*/ 1322 h 2614"/>
                      <a:gd name="T70" fmla="*/ 9 w 2503"/>
                      <a:gd name="T71" fmla="*/ 1056 h 2614"/>
                      <a:gd name="T72" fmla="*/ 72 w 2503"/>
                      <a:gd name="T73" fmla="*/ 799 h 2614"/>
                      <a:gd name="T74" fmla="*/ 197 w 2503"/>
                      <a:gd name="T75" fmla="*/ 555 h 2614"/>
                      <a:gd name="T76" fmla="*/ 355 w 2503"/>
                      <a:gd name="T77" fmla="*/ 358 h 2614"/>
                      <a:gd name="T78" fmla="*/ 536 w 2503"/>
                      <a:gd name="T79" fmla="*/ 211 h 2614"/>
                      <a:gd name="T80" fmla="*/ 745 w 2503"/>
                      <a:gd name="T81" fmla="*/ 101 h 2614"/>
                      <a:gd name="T82" fmla="*/ 972 w 2503"/>
                      <a:gd name="T83" fmla="*/ 29 h 2614"/>
                      <a:gd name="T84" fmla="*/ 1247 w 2503"/>
                      <a:gd name="T85" fmla="*/ 0 h 26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503" h="2614">
                        <a:moveTo>
                          <a:pt x="1247" y="0"/>
                        </a:moveTo>
                        <a:lnTo>
                          <a:pt x="1340" y="3"/>
                        </a:lnTo>
                        <a:lnTo>
                          <a:pt x="1433" y="13"/>
                        </a:lnTo>
                        <a:lnTo>
                          <a:pt x="1526" y="30"/>
                        </a:lnTo>
                        <a:lnTo>
                          <a:pt x="1608" y="51"/>
                        </a:lnTo>
                        <a:lnTo>
                          <a:pt x="1688" y="76"/>
                        </a:lnTo>
                        <a:lnTo>
                          <a:pt x="1764" y="107"/>
                        </a:lnTo>
                        <a:lnTo>
                          <a:pt x="1838" y="143"/>
                        </a:lnTo>
                        <a:lnTo>
                          <a:pt x="1908" y="183"/>
                        </a:lnTo>
                        <a:lnTo>
                          <a:pt x="1975" y="228"/>
                        </a:lnTo>
                        <a:lnTo>
                          <a:pt x="2040" y="276"/>
                        </a:lnTo>
                        <a:lnTo>
                          <a:pt x="2100" y="329"/>
                        </a:lnTo>
                        <a:lnTo>
                          <a:pt x="2158" y="387"/>
                        </a:lnTo>
                        <a:lnTo>
                          <a:pt x="2211" y="449"/>
                        </a:lnTo>
                        <a:lnTo>
                          <a:pt x="2262" y="515"/>
                        </a:lnTo>
                        <a:lnTo>
                          <a:pt x="2308" y="585"/>
                        </a:lnTo>
                        <a:lnTo>
                          <a:pt x="2351" y="658"/>
                        </a:lnTo>
                        <a:lnTo>
                          <a:pt x="2389" y="735"/>
                        </a:lnTo>
                        <a:lnTo>
                          <a:pt x="2424" y="815"/>
                        </a:lnTo>
                        <a:lnTo>
                          <a:pt x="2455" y="900"/>
                        </a:lnTo>
                        <a:lnTo>
                          <a:pt x="2481" y="988"/>
                        </a:lnTo>
                        <a:lnTo>
                          <a:pt x="2503" y="1079"/>
                        </a:lnTo>
                        <a:lnTo>
                          <a:pt x="2417" y="1098"/>
                        </a:lnTo>
                        <a:lnTo>
                          <a:pt x="2396" y="1007"/>
                        </a:lnTo>
                        <a:lnTo>
                          <a:pt x="2369" y="921"/>
                        </a:lnTo>
                        <a:lnTo>
                          <a:pt x="2338" y="837"/>
                        </a:lnTo>
                        <a:lnTo>
                          <a:pt x="2304" y="757"/>
                        </a:lnTo>
                        <a:lnTo>
                          <a:pt x="2264" y="682"/>
                        </a:lnTo>
                        <a:lnTo>
                          <a:pt x="2221" y="611"/>
                        </a:lnTo>
                        <a:lnTo>
                          <a:pt x="2174" y="543"/>
                        </a:lnTo>
                        <a:lnTo>
                          <a:pt x="2122" y="480"/>
                        </a:lnTo>
                        <a:lnTo>
                          <a:pt x="2067" y="420"/>
                        </a:lnTo>
                        <a:lnTo>
                          <a:pt x="2008" y="365"/>
                        </a:lnTo>
                        <a:lnTo>
                          <a:pt x="1947" y="316"/>
                        </a:lnTo>
                        <a:lnTo>
                          <a:pt x="1882" y="269"/>
                        </a:lnTo>
                        <a:lnTo>
                          <a:pt x="1813" y="229"/>
                        </a:lnTo>
                        <a:lnTo>
                          <a:pt x="1741" y="193"/>
                        </a:lnTo>
                        <a:lnTo>
                          <a:pt x="1666" y="162"/>
                        </a:lnTo>
                        <a:lnTo>
                          <a:pt x="1588" y="135"/>
                        </a:lnTo>
                        <a:lnTo>
                          <a:pt x="1507" y="115"/>
                        </a:lnTo>
                        <a:lnTo>
                          <a:pt x="1428" y="100"/>
                        </a:lnTo>
                        <a:lnTo>
                          <a:pt x="1349" y="91"/>
                        </a:lnTo>
                        <a:lnTo>
                          <a:pt x="1269" y="87"/>
                        </a:lnTo>
                        <a:lnTo>
                          <a:pt x="1190" y="88"/>
                        </a:lnTo>
                        <a:lnTo>
                          <a:pt x="1110" y="95"/>
                        </a:lnTo>
                        <a:lnTo>
                          <a:pt x="1033" y="106"/>
                        </a:lnTo>
                        <a:lnTo>
                          <a:pt x="957" y="122"/>
                        </a:lnTo>
                        <a:lnTo>
                          <a:pt x="882" y="143"/>
                        </a:lnTo>
                        <a:lnTo>
                          <a:pt x="808" y="169"/>
                        </a:lnTo>
                        <a:lnTo>
                          <a:pt x="737" y="199"/>
                        </a:lnTo>
                        <a:lnTo>
                          <a:pt x="668" y="233"/>
                        </a:lnTo>
                        <a:lnTo>
                          <a:pt x="602" y="273"/>
                        </a:lnTo>
                        <a:lnTo>
                          <a:pt x="539" y="316"/>
                        </a:lnTo>
                        <a:lnTo>
                          <a:pt x="480" y="363"/>
                        </a:lnTo>
                        <a:lnTo>
                          <a:pt x="423" y="414"/>
                        </a:lnTo>
                        <a:lnTo>
                          <a:pt x="370" y="470"/>
                        </a:lnTo>
                        <a:lnTo>
                          <a:pt x="322" y="529"/>
                        </a:lnTo>
                        <a:lnTo>
                          <a:pt x="270" y="602"/>
                        </a:lnTo>
                        <a:lnTo>
                          <a:pt x="225" y="676"/>
                        </a:lnTo>
                        <a:lnTo>
                          <a:pt x="187" y="752"/>
                        </a:lnTo>
                        <a:lnTo>
                          <a:pt x="154" y="829"/>
                        </a:lnTo>
                        <a:lnTo>
                          <a:pt x="129" y="907"/>
                        </a:lnTo>
                        <a:lnTo>
                          <a:pt x="108" y="986"/>
                        </a:lnTo>
                        <a:lnTo>
                          <a:pt x="95" y="1066"/>
                        </a:lnTo>
                        <a:lnTo>
                          <a:pt x="88" y="1148"/>
                        </a:lnTo>
                        <a:lnTo>
                          <a:pt x="88" y="1229"/>
                        </a:lnTo>
                        <a:lnTo>
                          <a:pt x="93" y="1313"/>
                        </a:lnTo>
                        <a:lnTo>
                          <a:pt x="105" y="1397"/>
                        </a:lnTo>
                        <a:lnTo>
                          <a:pt x="124" y="1486"/>
                        </a:lnTo>
                        <a:lnTo>
                          <a:pt x="150" y="1573"/>
                        </a:lnTo>
                        <a:lnTo>
                          <a:pt x="182" y="1659"/>
                        </a:lnTo>
                        <a:lnTo>
                          <a:pt x="219" y="1741"/>
                        </a:lnTo>
                        <a:lnTo>
                          <a:pt x="261" y="1822"/>
                        </a:lnTo>
                        <a:lnTo>
                          <a:pt x="306" y="1899"/>
                        </a:lnTo>
                        <a:lnTo>
                          <a:pt x="355" y="1974"/>
                        </a:lnTo>
                        <a:lnTo>
                          <a:pt x="408" y="2047"/>
                        </a:lnTo>
                        <a:lnTo>
                          <a:pt x="463" y="2116"/>
                        </a:lnTo>
                        <a:lnTo>
                          <a:pt x="520" y="2182"/>
                        </a:lnTo>
                        <a:lnTo>
                          <a:pt x="579" y="2244"/>
                        </a:lnTo>
                        <a:lnTo>
                          <a:pt x="641" y="2303"/>
                        </a:lnTo>
                        <a:lnTo>
                          <a:pt x="702" y="2359"/>
                        </a:lnTo>
                        <a:lnTo>
                          <a:pt x="763" y="2411"/>
                        </a:lnTo>
                        <a:lnTo>
                          <a:pt x="824" y="2458"/>
                        </a:lnTo>
                        <a:lnTo>
                          <a:pt x="884" y="2502"/>
                        </a:lnTo>
                        <a:lnTo>
                          <a:pt x="942" y="2540"/>
                        </a:lnTo>
                        <a:lnTo>
                          <a:pt x="896" y="2614"/>
                        </a:lnTo>
                        <a:lnTo>
                          <a:pt x="838" y="2576"/>
                        </a:lnTo>
                        <a:lnTo>
                          <a:pt x="778" y="2533"/>
                        </a:lnTo>
                        <a:lnTo>
                          <a:pt x="718" y="2487"/>
                        </a:lnTo>
                        <a:lnTo>
                          <a:pt x="658" y="2436"/>
                        </a:lnTo>
                        <a:lnTo>
                          <a:pt x="598" y="2383"/>
                        </a:lnTo>
                        <a:lnTo>
                          <a:pt x="538" y="2325"/>
                        </a:lnTo>
                        <a:lnTo>
                          <a:pt x="479" y="2264"/>
                        </a:lnTo>
                        <a:lnTo>
                          <a:pt x="421" y="2200"/>
                        </a:lnTo>
                        <a:lnTo>
                          <a:pt x="366" y="2133"/>
                        </a:lnTo>
                        <a:lnTo>
                          <a:pt x="312" y="2063"/>
                        </a:lnTo>
                        <a:lnTo>
                          <a:pt x="261" y="1990"/>
                        </a:lnTo>
                        <a:lnTo>
                          <a:pt x="214" y="1914"/>
                        </a:lnTo>
                        <a:lnTo>
                          <a:pt x="170" y="1837"/>
                        </a:lnTo>
                        <a:lnTo>
                          <a:pt x="130" y="1756"/>
                        </a:lnTo>
                        <a:lnTo>
                          <a:pt x="94" y="1673"/>
                        </a:lnTo>
                        <a:lnTo>
                          <a:pt x="64" y="1588"/>
                        </a:lnTo>
                        <a:lnTo>
                          <a:pt x="39" y="1501"/>
                        </a:lnTo>
                        <a:lnTo>
                          <a:pt x="19" y="1413"/>
                        </a:lnTo>
                        <a:lnTo>
                          <a:pt x="6" y="1322"/>
                        </a:lnTo>
                        <a:lnTo>
                          <a:pt x="0" y="1232"/>
                        </a:lnTo>
                        <a:lnTo>
                          <a:pt x="1" y="1143"/>
                        </a:lnTo>
                        <a:lnTo>
                          <a:pt x="9" y="1056"/>
                        </a:lnTo>
                        <a:lnTo>
                          <a:pt x="23" y="969"/>
                        </a:lnTo>
                        <a:lnTo>
                          <a:pt x="44" y="884"/>
                        </a:lnTo>
                        <a:lnTo>
                          <a:pt x="72" y="799"/>
                        </a:lnTo>
                        <a:lnTo>
                          <a:pt x="107" y="717"/>
                        </a:lnTo>
                        <a:lnTo>
                          <a:pt x="149" y="635"/>
                        </a:lnTo>
                        <a:lnTo>
                          <a:pt x="197" y="555"/>
                        </a:lnTo>
                        <a:lnTo>
                          <a:pt x="253" y="476"/>
                        </a:lnTo>
                        <a:lnTo>
                          <a:pt x="301" y="415"/>
                        </a:lnTo>
                        <a:lnTo>
                          <a:pt x="355" y="358"/>
                        </a:lnTo>
                        <a:lnTo>
                          <a:pt x="412" y="306"/>
                        </a:lnTo>
                        <a:lnTo>
                          <a:pt x="473" y="257"/>
                        </a:lnTo>
                        <a:lnTo>
                          <a:pt x="536" y="211"/>
                        </a:lnTo>
                        <a:lnTo>
                          <a:pt x="603" y="170"/>
                        </a:lnTo>
                        <a:lnTo>
                          <a:pt x="673" y="133"/>
                        </a:lnTo>
                        <a:lnTo>
                          <a:pt x="745" y="101"/>
                        </a:lnTo>
                        <a:lnTo>
                          <a:pt x="819" y="72"/>
                        </a:lnTo>
                        <a:lnTo>
                          <a:pt x="895" y="48"/>
                        </a:lnTo>
                        <a:lnTo>
                          <a:pt x="972" y="29"/>
                        </a:lnTo>
                        <a:lnTo>
                          <a:pt x="1062" y="13"/>
                        </a:lnTo>
                        <a:lnTo>
                          <a:pt x="1154" y="3"/>
                        </a:lnTo>
                        <a:lnTo>
                          <a:pt x="124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3" name="Freeform 2473"/>
                  <p:cNvSpPr>
                    <a:spLocks/>
                  </p:cNvSpPr>
                  <p:nvPr/>
                </p:nvSpPr>
                <p:spPr bwMode="auto">
                  <a:xfrm>
                    <a:off x="3243263" y="2046289"/>
                    <a:ext cx="1939925" cy="2032000"/>
                  </a:xfrm>
                  <a:custGeom>
                    <a:avLst/>
                    <a:gdLst>
                      <a:gd name="T0" fmla="*/ 1398 w 2443"/>
                      <a:gd name="T1" fmla="*/ 13 h 2559"/>
                      <a:gd name="T2" fmla="*/ 1656 w 2443"/>
                      <a:gd name="T3" fmla="*/ 78 h 2559"/>
                      <a:gd name="T4" fmla="*/ 1882 w 2443"/>
                      <a:gd name="T5" fmla="*/ 191 h 2559"/>
                      <a:gd name="T6" fmla="*/ 2076 w 2443"/>
                      <a:gd name="T7" fmla="*/ 349 h 2559"/>
                      <a:gd name="T8" fmla="*/ 2237 w 2443"/>
                      <a:gd name="T9" fmla="*/ 547 h 2559"/>
                      <a:gd name="T10" fmla="*/ 2361 w 2443"/>
                      <a:gd name="T11" fmla="*/ 784 h 2559"/>
                      <a:gd name="T12" fmla="*/ 2443 w 2443"/>
                      <a:gd name="T13" fmla="*/ 1055 h 2559"/>
                      <a:gd name="T14" fmla="*/ 2367 w 2443"/>
                      <a:gd name="T15" fmla="*/ 880 h 2559"/>
                      <a:gd name="T16" fmla="*/ 2260 w 2443"/>
                      <a:gd name="T17" fmla="*/ 636 h 2559"/>
                      <a:gd name="T18" fmla="*/ 2114 w 2443"/>
                      <a:gd name="T19" fmla="*/ 429 h 2559"/>
                      <a:gd name="T20" fmla="*/ 1935 w 2443"/>
                      <a:gd name="T21" fmla="*/ 261 h 2559"/>
                      <a:gd name="T22" fmla="*/ 1723 w 2443"/>
                      <a:gd name="T23" fmla="*/ 135 h 2559"/>
                      <a:gd name="T24" fmla="*/ 1484 w 2443"/>
                      <a:gd name="T25" fmla="*/ 56 h 2559"/>
                      <a:gd name="T26" fmla="*/ 1216 w 2443"/>
                      <a:gd name="T27" fmla="*/ 27 h 2559"/>
                      <a:gd name="T28" fmla="*/ 953 w 2443"/>
                      <a:gd name="T29" fmla="*/ 56 h 2559"/>
                      <a:gd name="T30" fmla="*/ 736 w 2443"/>
                      <a:gd name="T31" fmla="*/ 123 h 2559"/>
                      <a:gd name="T32" fmla="*/ 539 w 2443"/>
                      <a:gd name="T33" fmla="*/ 228 h 2559"/>
                      <a:gd name="T34" fmla="*/ 366 w 2443"/>
                      <a:gd name="T35" fmla="*/ 369 h 2559"/>
                      <a:gd name="T36" fmla="*/ 215 w 2443"/>
                      <a:gd name="T37" fmla="*/ 556 h 2559"/>
                      <a:gd name="T38" fmla="*/ 96 w 2443"/>
                      <a:gd name="T39" fmla="*/ 788 h 2559"/>
                      <a:gd name="T40" fmla="*/ 35 w 2443"/>
                      <a:gd name="T41" fmla="*/ 1033 h 2559"/>
                      <a:gd name="T42" fmla="*/ 34 w 2443"/>
                      <a:gd name="T43" fmla="*/ 1286 h 2559"/>
                      <a:gd name="T44" fmla="*/ 88 w 2443"/>
                      <a:gd name="T45" fmla="*/ 1542 h 2559"/>
                      <a:gd name="T46" fmla="*/ 191 w 2443"/>
                      <a:gd name="T47" fmla="*/ 1783 h 2559"/>
                      <a:gd name="T48" fmla="*/ 329 w 2443"/>
                      <a:gd name="T49" fmla="*/ 2002 h 2559"/>
                      <a:gd name="T50" fmla="*/ 491 w 2443"/>
                      <a:gd name="T51" fmla="*/ 2197 h 2559"/>
                      <a:gd name="T52" fmla="*/ 665 w 2443"/>
                      <a:gd name="T53" fmla="*/ 2364 h 2559"/>
                      <a:gd name="T54" fmla="*/ 839 w 2443"/>
                      <a:gd name="T55" fmla="*/ 2499 h 2559"/>
                      <a:gd name="T56" fmla="*/ 824 w 2443"/>
                      <a:gd name="T57" fmla="*/ 2521 h 2559"/>
                      <a:gd name="T58" fmla="*/ 647 w 2443"/>
                      <a:gd name="T59" fmla="*/ 2383 h 2559"/>
                      <a:gd name="T60" fmla="*/ 471 w 2443"/>
                      <a:gd name="T61" fmla="*/ 2214 h 2559"/>
                      <a:gd name="T62" fmla="*/ 307 w 2443"/>
                      <a:gd name="T63" fmla="*/ 2017 h 2559"/>
                      <a:gd name="T64" fmla="*/ 167 w 2443"/>
                      <a:gd name="T65" fmla="*/ 1793 h 2559"/>
                      <a:gd name="T66" fmla="*/ 63 w 2443"/>
                      <a:gd name="T67" fmla="*/ 1550 h 2559"/>
                      <a:gd name="T68" fmla="*/ 7 w 2443"/>
                      <a:gd name="T69" fmla="*/ 1289 h 2559"/>
                      <a:gd name="T70" fmla="*/ 9 w 2443"/>
                      <a:gd name="T71" fmla="*/ 1030 h 2559"/>
                      <a:gd name="T72" fmla="*/ 71 w 2443"/>
                      <a:gd name="T73" fmla="*/ 780 h 2559"/>
                      <a:gd name="T74" fmla="*/ 192 w 2443"/>
                      <a:gd name="T75" fmla="*/ 542 h 2559"/>
                      <a:gd name="T76" fmla="*/ 347 w 2443"/>
                      <a:gd name="T77" fmla="*/ 350 h 2559"/>
                      <a:gd name="T78" fmla="*/ 524 w 2443"/>
                      <a:gd name="T79" fmla="*/ 206 h 2559"/>
                      <a:gd name="T80" fmla="*/ 727 w 2443"/>
                      <a:gd name="T81" fmla="*/ 99 h 2559"/>
                      <a:gd name="T82" fmla="*/ 948 w 2443"/>
                      <a:gd name="T83" fmla="*/ 29 h 2559"/>
                      <a:gd name="T84" fmla="*/ 1217 w 2443"/>
                      <a:gd name="T85" fmla="*/ 0 h 25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2443" h="2559">
                        <a:moveTo>
                          <a:pt x="1217" y="0"/>
                        </a:moveTo>
                        <a:lnTo>
                          <a:pt x="1307" y="3"/>
                        </a:lnTo>
                        <a:lnTo>
                          <a:pt x="1398" y="13"/>
                        </a:lnTo>
                        <a:lnTo>
                          <a:pt x="1489" y="30"/>
                        </a:lnTo>
                        <a:lnTo>
                          <a:pt x="1574" y="51"/>
                        </a:lnTo>
                        <a:lnTo>
                          <a:pt x="1656" y="78"/>
                        </a:lnTo>
                        <a:lnTo>
                          <a:pt x="1734" y="111"/>
                        </a:lnTo>
                        <a:lnTo>
                          <a:pt x="1810" y="149"/>
                        </a:lnTo>
                        <a:lnTo>
                          <a:pt x="1882" y="191"/>
                        </a:lnTo>
                        <a:lnTo>
                          <a:pt x="1951" y="239"/>
                        </a:lnTo>
                        <a:lnTo>
                          <a:pt x="2015" y="292"/>
                        </a:lnTo>
                        <a:lnTo>
                          <a:pt x="2076" y="349"/>
                        </a:lnTo>
                        <a:lnTo>
                          <a:pt x="2134" y="411"/>
                        </a:lnTo>
                        <a:lnTo>
                          <a:pt x="2188" y="476"/>
                        </a:lnTo>
                        <a:lnTo>
                          <a:pt x="2237" y="547"/>
                        </a:lnTo>
                        <a:lnTo>
                          <a:pt x="2282" y="622"/>
                        </a:lnTo>
                        <a:lnTo>
                          <a:pt x="2323" y="700"/>
                        </a:lnTo>
                        <a:lnTo>
                          <a:pt x="2361" y="784"/>
                        </a:lnTo>
                        <a:lnTo>
                          <a:pt x="2393" y="871"/>
                        </a:lnTo>
                        <a:lnTo>
                          <a:pt x="2421" y="961"/>
                        </a:lnTo>
                        <a:lnTo>
                          <a:pt x="2443" y="1055"/>
                        </a:lnTo>
                        <a:lnTo>
                          <a:pt x="2418" y="1061"/>
                        </a:lnTo>
                        <a:lnTo>
                          <a:pt x="2395" y="969"/>
                        </a:lnTo>
                        <a:lnTo>
                          <a:pt x="2367" y="880"/>
                        </a:lnTo>
                        <a:lnTo>
                          <a:pt x="2336" y="795"/>
                        </a:lnTo>
                        <a:lnTo>
                          <a:pt x="2299" y="713"/>
                        </a:lnTo>
                        <a:lnTo>
                          <a:pt x="2260" y="636"/>
                        </a:lnTo>
                        <a:lnTo>
                          <a:pt x="2215" y="563"/>
                        </a:lnTo>
                        <a:lnTo>
                          <a:pt x="2166" y="493"/>
                        </a:lnTo>
                        <a:lnTo>
                          <a:pt x="2114" y="429"/>
                        </a:lnTo>
                        <a:lnTo>
                          <a:pt x="2058" y="368"/>
                        </a:lnTo>
                        <a:lnTo>
                          <a:pt x="1998" y="312"/>
                        </a:lnTo>
                        <a:lnTo>
                          <a:pt x="1935" y="261"/>
                        </a:lnTo>
                        <a:lnTo>
                          <a:pt x="1867" y="214"/>
                        </a:lnTo>
                        <a:lnTo>
                          <a:pt x="1797" y="173"/>
                        </a:lnTo>
                        <a:lnTo>
                          <a:pt x="1723" y="135"/>
                        </a:lnTo>
                        <a:lnTo>
                          <a:pt x="1646" y="104"/>
                        </a:lnTo>
                        <a:lnTo>
                          <a:pt x="1567" y="77"/>
                        </a:lnTo>
                        <a:lnTo>
                          <a:pt x="1484" y="56"/>
                        </a:lnTo>
                        <a:lnTo>
                          <a:pt x="1395" y="40"/>
                        </a:lnTo>
                        <a:lnTo>
                          <a:pt x="1306" y="30"/>
                        </a:lnTo>
                        <a:lnTo>
                          <a:pt x="1216" y="27"/>
                        </a:lnTo>
                        <a:lnTo>
                          <a:pt x="1128" y="30"/>
                        </a:lnTo>
                        <a:lnTo>
                          <a:pt x="1040" y="40"/>
                        </a:lnTo>
                        <a:lnTo>
                          <a:pt x="953" y="56"/>
                        </a:lnTo>
                        <a:lnTo>
                          <a:pt x="880" y="74"/>
                        </a:lnTo>
                        <a:lnTo>
                          <a:pt x="807" y="96"/>
                        </a:lnTo>
                        <a:lnTo>
                          <a:pt x="736" y="123"/>
                        </a:lnTo>
                        <a:lnTo>
                          <a:pt x="669" y="154"/>
                        </a:lnTo>
                        <a:lnTo>
                          <a:pt x="602" y="189"/>
                        </a:lnTo>
                        <a:lnTo>
                          <a:pt x="539" y="228"/>
                        </a:lnTo>
                        <a:lnTo>
                          <a:pt x="478" y="271"/>
                        </a:lnTo>
                        <a:lnTo>
                          <a:pt x="420" y="318"/>
                        </a:lnTo>
                        <a:lnTo>
                          <a:pt x="366" y="369"/>
                        </a:lnTo>
                        <a:lnTo>
                          <a:pt x="315" y="424"/>
                        </a:lnTo>
                        <a:lnTo>
                          <a:pt x="269" y="480"/>
                        </a:lnTo>
                        <a:lnTo>
                          <a:pt x="215" y="556"/>
                        </a:lnTo>
                        <a:lnTo>
                          <a:pt x="169" y="633"/>
                        </a:lnTo>
                        <a:lnTo>
                          <a:pt x="129" y="710"/>
                        </a:lnTo>
                        <a:lnTo>
                          <a:pt x="96" y="788"/>
                        </a:lnTo>
                        <a:lnTo>
                          <a:pt x="69" y="869"/>
                        </a:lnTo>
                        <a:lnTo>
                          <a:pt x="49" y="950"/>
                        </a:lnTo>
                        <a:lnTo>
                          <a:pt x="35" y="1033"/>
                        </a:lnTo>
                        <a:lnTo>
                          <a:pt x="28" y="1117"/>
                        </a:lnTo>
                        <a:lnTo>
                          <a:pt x="27" y="1200"/>
                        </a:lnTo>
                        <a:lnTo>
                          <a:pt x="34" y="1286"/>
                        </a:lnTo>
                        <a:lnTo>
                          <a:pt x="45" y="1373"/>
                        </a:lnTo>
                        <a:lnTo>
                          <a:pt x="65" y="1459"/>
                        </a:lnTo>
                        <a:lnTo>
                          <a:pt x="88" y="1542"/>
                        </a:lnTo>
                        <a:lnTo>
                          <a:pt x="118" y="1624"/>
                        </a:lnTo>
                        <a:lnTo>
                          <a:pt x="153" y="1704"/>
                        </a:lnTo>
                        <a:lnTo>
                          <a:pt x="191" y="1783"/>
                        </a:lnTo>
                        <a:lnTo>
                          <a:pt x="234" y="1858"/>
                        </a:lnTo>
                        <a:lnTo>
                          <a:pt x="280" y="1931"/>
                        </a:lnTo>
                        <a:lnTo>
                          <a:pt x="329" y="2002"/>
                        </a:lnTo>
                        <a:lnTo>
                          <a:pt x="381" y="2069"/>
                        </a:lnTo>
                        <a:lnTo>
                          <a:pt x="435" y="2135"/>
                        </a:lnTo>
                        <a:lnTo>
                          <a:pt x="491" y="2197"/>
                        </a:lnTo>
                        <a:lnTo>
                          <a:pt x="549" y="2256"/>
                        </a:lnTo>
                        <a:lnTo>
                          <a:pt x="606" y="2312"/>
                        </a:lnTo>
                        <a:lnTo>
                          <a:pt x="665" y="2364"/>
                        </a:lnTo>
                        <a:lnTo>
                          <a:pt x="723" y="2412"/>
                        </a:lnTo>
                        <a:lnTo>
                          <a:pt x="782" y="2458"/>
                        </a:lnTo>
                        <a:lnTo>
                          <a:pt x="839" y="2499"/>
                        </a:lnTo>
                        <a:lnTo>
                          <a:pt x="896" y="2537"/>
                        </a:lnTo>
                        <a:lnTo>
                          <a:pt x="882" y="2559"/>
                        </a:lnTo>
                        <a:lnTo>
                          <a:pt x="824" y="2521"/>
                        </a:lnTo>
                        <a:lnTo>
                          <a:pt x="766" y="2479"/>
                        </a:lnTo>
                        <a:lnTo>
                          <a:pt x="707" y="2433"/>
                        </a:lnTo>
                        <a:lnTo>
                          <a:pt x="647" y="2383"/>
                        </a:lnTo>
                        <a:lnTo>
                          <a:pt x="588" y="2331"/>
                        </a:lnTo>
                        <a:lnTo>
                          <a:pt x="529" y="2274"/>
                        </a:lnTo>
                        <a:lnTo>
                          <a:pt x="471" y="2214"/>
                        </a:lnTo>
                        <a:lnTo>
                          <a:pt x="414" y="2152"/>
                        </a:lnTo>
                        <a:lnTo>
                          <a:pt x="360" y="2085"/>
                        </a:lnTo>
                        <a:lnTo>
                          <a:pt x="307" y="2017"/>
                        </a:lnTo>
                        <a:lnTo>
                          <a:pt x="257" y="1945"/>
                        </a:lnTo>
                        <a:lnTo>
                          <a:pt x="211" y="1871"/>
                        </a:lnTo>
                        <a:lnTo>
                          <a:pt x="167" y="1793"/>
                        </a:lnTo>
                        <a:lnTo>
                          <a:pt x="128" y="1714"/>
                        </a:lnTo>
                        <a:lnTo>
                          <a:pt x="93" y="1634"/>
                        </a:lnTo>
                        <a:lnTo>
                          <a:pt x="63" y="1550"/>
                        </a:lnTo>
                        <a:lnTo>
                          <a:pt x="38" y="1464"/>
                        </a:lnTo>
                        <a:lnTo>
                          <a:pt x="20" y="1377"/>
                        </a:lnTo>
                        <a:lnTo>
                          <a:pt x="7" y="1289"/>
                        </a:lnTo>
                        <a:lnTo>
                          <a:pt x="0" y="1201"/>
                        </a:lnTo>
                        <a:lnTo>
                          <a:pt x="1" y="1114"/>
                        </a:lnTo>
                        <a:lnTo>
                          <a:pt x="9" y="1030"/>
                        </a:lnTo>
                        <a:lnTo>
                          <a:pt x="23" y="945"/>
                        </a:lnTo>
                        <a:lnTo>
                          <a:pt x="43" y="861"/>
                        </a:lnTo>
                        <a:lnTo>
                          <a:pt x="71" y="780"/>
                        </a:lnTo>
                        <a:lnTo>
                          <a:pt x="104" y="699"/>
                        </a:lnTo>
                        <a:lnTo>
                          <a:pt x="145" y="620"/>
                        </a:lnTo>
                        <a:lnTo>
                          <a:pt x="192" y="542"/>
                        </a:lnTo>
                        <a:lnTo>
                          <a:pt x="247" y="464"/>
                        </a:lnTo>
                        <a:lnTo>
                          <a:pt x="294" y="405"/>
                        </a:lnTo>
                        <a:lnTo>
                          <a:pt x="347" y="350"/>
                        </a:lnTo>
                        <a:lnTo>
                          <a:pt x="403" y="298"/>
                        </a:lnTo>
                        <a:lnTo>
                          <a:pt x="462" y="250"/>
                        </a:lnTo>
                        <a:lnTo>
                          <a:pt x="524" y="206"/>
                        </a:lnTo>
                        <a:lnTo>
                          <a:pt x="588" y="166"/>
                        </a:lnTo>
                        <a:lnTo>
                          <a:pt x="656" y="130"/>
                        </a:lnTo>
                        <a:lnTo>
                          <a:pt x="727" y="99"/>
                        </a:lnTo>
                        <a:lnTo>
                          <a:pt x="799" y="71"/>
                        </a:lnTo>
                        <a:lnTo>
                          <a:pt x="873" y="48"/>
                        </a:lnTo>
                        <a:lnTo>
                          <a:pt x="948" y="29"/>
                        </a:lnTo>
                        <a:lnTo>
                          <a:pt x="1037" y="13"/>
                        </a:lnTo>
                        <a:lnTo>
                          <a:pt x="1126" y="3"/>
                        </a:lnTo>
                        <a:lnTo>
                          <a:pt x="1217" y="0"/>
                        </a:lnTo>
                        <a:close/>
                      </a:path>
                    </a:pathLst>
                  </a:custGeom>
                  <a:solidFill>
                    <a:srgbClr val="000000">
                      <a:lumMod val="50000"/>
                      <a:lumOff val="50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24" name="Group 7"/>
                  <p:cNvGrpSpPr/>
                  <p:nvPr/>
                </p:nvGrpSpPr>
                <p:grpSpPr>
                  <a:xfrm>
                    <a:off x="3828438" y="3980513"/>
                    <a:ext cx="450850" cy="462193"/>
                    <a:chOff x="3828438" y="3980513"/>
                    <a:chExt cx="450850" cy="462193"/>
                  </a:xfrm>
                </p:grpSpPr>
                <p:sp>
                  <p:nvSpPr>
                    <p:cNvPr id="229" name="Freeform 2504"/>
                    <p:cNvSpPr>
                      <a:spLocks/>
                    </p:cNvSpPr>
                    <p:nvPr/>
                  </p:nvSpPr>
                  <p:spPr bwMode="auto">
                    <a:xfrm>
                      <a:off x="3831990" y="4001381"/>
                      <a:ext cx="443578" cy="441325"/>
                    </a:xfrm>
                    <a:prstGeom prst="ellipse">
                      <a:avLst/>
                    </a:prstGeom>
                    <a:solidFill>
                      <a:srgbClr val="F9FCFC"/>
                    </a:solidFill>
                    <a:ln w="0">
                      <a:solidFill>
                        <a:srgbClr val="F9FCFC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>
                        <a:buClrTx/>
                        <a:buFontTx/>
                        <a:buNone/>
                        <a:defRPr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0" name="Freeform 2509"/>
                    <p:cNvSpPr>
                      <a:spLocks/>
                    </p:cNvSpPr>
                    <p:nvPr/>
                  </p:nvSpPr>
                  <p:spPr bwMode="auto">
                    <a:xfrm>
                      <a:off x="3927189" y="4029956"/>
                      <a:ext cx="292100" cy="285750"/>
                    </a:xfrm>
                    <a:custGeom>
                      <a:avLst/>
                      <a:gdLst>
                        <a:gd name="T0" fmla="*/ 171 w 368"/>
                        <a:gd name="T1" fmla="*/ 0 h 360"/>
                        <a:gd name="T2" fmla="*/ 203 w 368"/>
                        <a:gd name="T3" fmla="*/ 0 h 360"/>
                        <a:gd name="T4" fmla="*/ 236 w 368"/>
                        <a:gd name="T5" fmla="*/ 8 h 360"/>
                        <a:gd name="T6" fmla="*/ 266 w 368"/>
                        <a:gd name="T7" fmla="*/ 20 h 360"/>
                        <a:gd name="T8" fmla="*/ 294 w 368"/>
                        <a:gd name="T9" fmla="*/ 37 h 360"/>
                        <a:gd name="T10" fmla="*/ 318 w 368"/>
                        <a:gd name="T11" fmla="*/ 57 h 360"/>
                        <a:gd name="T12" fmla="*/ 338 w 368"/>
                        <a:gd name="T13" fmla="*/ 82 h 360"/>
                        <a:gd name="T14" fmla="*/ 353 w 368"/>
                        <a:gd name="T15" fmla="*/ 109 h 360"/>
                        <a:gd name="T16" fmla="*/ 363 w 368"/>
                        <a:gd name="T17" fmla="*/ 139 h 360"/>
                        <a:gd name="T18" fmla="*/ 368 w 368"/>
                        <a:gd name="T19" fmla="*/ 169 h 360"/>
                        <a:gd name="T20" fmla="*/ 368 w 368"/>
                        <a:gd name="T21" fmla="*/ 201 h 360"/>
                        <a:gd name="T22" fmla="*/ 362 w 368"/>
                        <a:gd name="T23" fmla="*/ 232 h 360"/>
                        <a:gd name="T24" fmla="*/ 350 w 368"/>
                        <a:gd name="T25" fmla="*/ 262 h 360"/>
                        <a:gd name="T26" fmla="*/ 333 w 368"/>
                        <a:gd name="T27" fmla="*/ 289 h 360"/>
                        <a:gd name="T28" fmla="*/ 311 w 368"/>
                        <a:gd name="T29" fmla="*/ 312 h 360"/>
                        <a:gd name="T30" fmla="*/ 286 w 368"/>
                        <a:gd name="T31" fmla="*/ 331 h 360"/>
                        <a:gd name="T32" fmla="*/ 259 w 368"/>
                        <a:gd name="T33" fmla="*/ 346 h 360"/>
                        <a:gd name="T34" fmla="*/ 230 w 368"/>
                        <a:gd name="T35" fmla="*/ 355 h 360"/>
                        <a:gd name="T36" fmla="*/ 197 w 368"/>
                        <a:gd name="T37" fmla="*/ 360 h 360"/>
                        <a:gd name="T38" fmla="*/ 165 w 368"/>
                        <a:gd name="T39" fmla="*/ 359 h 360"/>
                        <a:gd name="T40" fmla="*/ 133 w 368"/>
                        <a:gd name="T41" fmla="*/ 352 h 360"/>
                        <a:gd name="T42" fmla="*/ 102 w 368"/>
                        <a:gd name="T43" fmla="*/ 339 h 360"/>
                        <a:gd name="T44" fmla="*/ 74 w 368"/>
                        <a:gd name="T45" fmla="*/ 322 h 360"/>
                        <a:gd name="T46" fmla="*/ 50 w 368"/>
                        <a:gd name="T47" fmla="*/ 302 h 360"/>
                        <a:gd name="T48" fmla="*/ 31 w 368"/>
                        <a:gd name="T49" fmla="*/ 277 h 360"/>
                        <a:gd name="T50" fmla="*/ 15 w 368"/>
                        <a:gd name="T51" fmla="*/ 250 h 360"/>
                        <a:gd name="T52" fmla="*/ 5 w 368"/>
                        <a:gd name="T53" fmla="*/ 221 h 360"/>
                        <a:gd name="T54" fmla="*/ 0 w 368"/>
                        <a:gd name="T55" fmla="*/ 190 h 360"/>
                        <a:gd name="T56" fmla="*/ 1 w 368"/>
                        <a:gd name="T57" fmla="*/ 159 h 360"/>
                        <a:gd name="T58" fmla="*/ 6 w 368"/>
                        <a:gd name="T59" fmla="*/ 127 h 360"/>
                        <a:gd name="T60" fmla="*/ 19 w 368"/>
                        <a:gd name="T61" fmla="*/ 97 h 360"/>
                        <a:gd name="T62" fmla="*/ 36 w 368"/>
                        <a:gd name="T63" fmla="*/ 70 h 360"/>
                        <a:gd name="T64" fmla="*/ 57 w 368"/>
                        <a:gd name="T65" fmla="*/ 47 h 360"/>
                        <a:gd name="T66" fmla="*/ 82 w 368"/>
                        <a:gd name="T67" fmla="*/ 28 h 360"/>
                        <a:gd name="T68" fmla="*/ 109 w 368"/>
                        <a:gd name="T69" fmla="*/ 14 h 360"/>
                        <a:gd name="T70" fmla="*/ 139 w 368"/>
                        <a:gd name="T71" fmla="*/ 5 h 360"/>
                        <a:gd name="T72" fmla="*/ 171 w 368"/>
                        <a:gd name="T73" fmla="*/ 0 h 3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</a:cxnLst>
                      <a:rect l="0" t="0" r="r" b="b"/>
                      <a:pathLst>
                        <a:path w="368" h="360">
                          <a:moveTo>
                            <a:pt x="171" y="0"/>
                          </a:moveTo>
                          <a:lnTo>
                            <a:pt x="203" y="0"/>
                          </a:lnTo>
                          <a:lnTo>
                            <a:pt x="236" y="8"/>
                          </a:lnTo>
                          <a:lnTo>
                            <a:pt x="266" y="20"/>
                          </a:lnTo>
                          <a:lnTo>
                            <a:pt x="294" y="37"/>
                          </a:lnTo>
                          <a:lnTo>
                            <a:pt x="318" y="57"/>
                          </a:lnTo>
                          <a:lnTo>
                            <a:pt x="338" y="82"/>
                          </a:lnTo>
                          <a:lnTo>
                            <a:pt x="353" y="109"/>
                          </a:lnTo>
                          <a:lnTo>
                            <a:pt x="363" y="139"/>
                          </a:lnTo>
                          <a:lnTo>
                            <a:pt x="368" y="169"/>
                          </a:lnTo>
                          <a:lnTo>
                            <a:pt x="368" y="201"/>
                          </a:lnTo>
                          <a:lnTo>
                            <a:pt x="362" y="232"/>
                          </a:lnTo>
                          <a:lnTo>
                            <a:pt x="350" y="262"/>
                          </a:lnTo>
                          <a:lnTo>
                            <a:pt x="333" y="289"/>
                          </a:lnTo>
                          <a:lnTo>
                            <a:pt x="311" y="312"/>
                          </a:lnTo>
                          <a:lnTo>
                            <a:pt x="286" y="331"/>
                          </a:lnTo>
                          <a:lnTo>
                            <a:pt x="259" y="346"/>
                          </a:lnTo>
                          <a:lnTo>
                            <a:pt x="230" y="355"/>
                          </a:lnTo>
                          <a:lnTo>
                            <a:pt x="197" y="360"/>
                          </a:lnTo>
                          <a:lnTo>
                            <a:pt x="165" y="359"/>
                          </a:lnTo>
                          <a:lnTo>
                            <a:pt x="133" y="352"/>
                          </a:lnTo>
                          <a:lnTo>
                            <a:pt x="102" y="339"/>
                          </a:lnTo>
                          <a:lnTo>
                            <a:pt x="74" y="322"/>
                          </a:lnTo>
                          <a:lnTo>
                            <a:pt x="50" y="302"/>
                          </a:lnTo>
                          <a:lnTo>
                            <a:pt x="31" y="277"/>
                          </a:lnTo>
                          <a:lnTo>
                            <a:pt x="15" y="250"/>
                          </a:lnTo>
                          <a:lnTo>
                            <a:pt x="5" y="221"/>
                          </a:lnTo>
                          <a:lnTo>
                            <a:pt x="0" y="190"/>
                          </a:lnTo>
                          <a:lnTo>
                            <a:pt x="1" y="159"/>
                          </a:lnTo>
                          <a:lnTo>
                            <a:pt x="6" y="127"/>
                          </a:lnTo>
                          <a:lnTo>
                            <a:pt x="19" y="97"/>
                          </a:lnTo>
                          <a:lnTo>
                            <a:pt x="36" y="70"/>
                          </a:lnTo>
                          <a:lnTo>
                            <a:pt x="57" y="47"/>
                          </a:lnTo>
                          <a:lnTo>
                            <a:pt x="82" y="28"/>
                          </a:lnTo>
                          <a:lnTo>
                            <a:pt x="109" y="14"/>
                          </a:lnTo>
                          <a:lnTo>
                            <a:pt x="139" y="5"/>
                          </a:lnTo>
                          <a:lnTo>
                            <a:pt x="171" y="0"/>
                          </a:lnTo>
                          <a:close/>
                        </a:path>
                      </a:pathLst>
                    </a:custGeom>
                    <a:solidFill>
                      <a:srgbClr val="F0F3F5"/>
                    </a:solidFill>
                    <a:ln w="0">
                      <a:solidFill>
                        <a:srgbClr val="F0F3F5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>
                        <a:buClrTx/>
                        <a:buFontTx/>
                        <a:buNone/>
                        <a:defRPr/>
                      </a:pPr>
                      <a:endParaRPr lang="en-US" sz="1800">
                        <a:solidFill>
                          <a:prstClr val="black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1" name="Group 6"/>
                    <p:cNvGrpSpPr/>
                    <p:nvPr/>
                  </p:nvGrpSpPr>
                  <p:grpSpPr>
                    <a:xfrm>
                      <a:off x="3828438" y="3980513"/>
                      <a:ext cx="450850" cy="447159"/>
                      <a:chOff x="3803650" y="3963989"/>
                      <a:chExt cx="450850" cy="447159"/>
                    </a:xfrm>
                  </p:grpSpPr>
                  <p:sp>
                    <p:nvSpPr>
                      <p:cNvPr id="232" name="Freeform 250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06287" y="4000001"/>
                        <a:ext cx="442913" cy="411147"/>
                      </a:xfrm>
                      <a:prstGeom prst="ellipse">
                        <a:avLst/>
                      </a:prstGeom>
                      <a:solidFill>
                        <a:srgbClr val="696969"/>
                      </a:solidFill>
                      <a:ln w="0">
                        <a:solidFill>
                          <a:srgbClr val="696969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3" name="Freeform 250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03650" y="3963989"/>
                        <a:ext cx="450850" cy="43973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100000">
                            <a:srgbClr val="FFFFFF">
                              <a:lumMod val="75000"/>
                            </a:srgbClr>
                          </a:gs>
                          <a:gs pos="0">
                            <a:srgbClr val="FFFFFF">
                              <a:lumMod val="95000"/>
                            </a:srgbClr>
                          </a:gs>
                        </a:gsLst>
                        <a:lin ang="16200000" scaled="1"/>
                        <a:tileRect/>
                      </a:gra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  <a:effectLst>
                        <a:outerShdw blurRad="63500" sx="102000" sy="102000" algn="ctr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 dirty="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4" name="Freeform 250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1045" y="4027942"/>
                        <a:ext cx="287270" cy="297382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71000">
                            <a:srgbClr val="FFFFFF">
                              <a:lumMod val="50000"/>
                            </a:srgbClr>
                          </a:gs>
                          <a:gs pos="94958">
                            <a:srgbClr val="FFFFFF">
                              <a:lumMod val="50000"/>
                            </a:srgbClr>
                          </a:gs>
                          <a:gs pos="5882">
                            <a:srgbClr val="FFFFFF">
                              <a:lumMod val="65000"/>
                            </a:srgbClr>
                          </a:gs>
                          <a:gs pos="36000">
                            <a:srgbClr val="FFFFFF">
                              <a:lumMod val="50000"/>
                            </a:srgbClr>
                          </a:gs>
                          <a:gs pos="58000">
                            <a:srgbClr val="000000">
                              <a:lumMod val="20000"/>
                              <a:lumOff val="80000"/>
                            </a:srgbClr>
                          </a:gs>
                        </a:gsLst>
                        <a:lin ang="0" scaled="1"/>
                        <a:tileRect/>
                      </a:gra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 25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88416" y="4008883"/>
                        <a:ext cx="292100" cy="28733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ysClr val="window" lastClr="FFFFFF">
                              <a:lumMod val="85000"/>
                            </a:sysClr>
                          </a:gs>
                          <a:gs pos="100000">
                            <a:sysClr val="window" lastClr="FFFFFF">
                              <a:lumMod val="95000"/>
                            </a:sysClr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6" name="Freeform 2511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3907467" y="4029519"/>
                        <a:ext cx="252413" cy="246063"/>
                      </a:xfrm>
                      <a:prstGeom prst="donut">
                        <a:avLst>
                          <a:gd name="adj" fmla="val 4077"/>
                        </a:avLst>
                      </a:prstGeom>
                      <a:gradFill>
                        <a:gsLst>
                          <a:gs pos="24000">
                            <a:srgbClr val="FFFFFF">
                              <a:lumMod val="50000"/>
                            </a:srgbClr>
                          </a:gs>
                          <a:gs pos="100000">
                            <a:srgbClr val="FFFFFF">
                              <a:lumMod val="85000"/>
                            </a:srgbClr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7" name="Freeform 25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61441" y="4083495"/>
                        <a:ext cx="144463" cy="138113"/>
                      </a:xfrm>
                      <a:prstGeom prst="flowChartConnector">
                        <a:avLst/>
                      </a:prstGeom>
                      <a:solidFill>
                        <a:srgbClr val="FFFFFF">
                          <a:lumMod val="75000"/>
                        </a:srgbClr>
                      </a:solidFill>
                      <a:ln w="0">
                        <a:noFill/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>
                          <a:buClrTx/>
                          <a:buFontTx/>
                          <a:buNone/>
                          <a:defRPr/>
                        </a:pPr>
                        <a:endParaRPr lang="en-US" sz="1800">
                          <a:solidFill>
                            <a:prstClr val="black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225" name="Freeform 2513"/>
                  <p:cNvSpPr>
                    <a:spLocks/>
                  </p:cNvSpPr>
                  <p:nvPr/>
                </p:nvSpPr>
                <p:spPr bwMode="auto">
                  <a:xfrm>
                    <a:off x="5546726" y="3200401"/>
                    <a:ext cx="388938" cy="1031875"/>
                  </a:xfrm>
                  <a:custGeom>
                    <a:avLst/>
                    <a:gdLst>
                      <a:gd name="T0" fmla="*/ 110 w 491"/>
                      <a:gd name="T1" fmla="*/ 62 h 1301"/>
                      <a:gd name="T2" fmla="*/ 174 w 491"/>
                      <a:gd name="T3" fmla="*/ 190 h 1301"/>
                      <a:gd name="T4" fmla="*/ 240 w 491"/>
                      <a:gd name="T5" fmla="*/ 323 h 1301"/>
                      <a:gd name="T6" fmla="*/ 304 w 491"/>
                      <a:gd name="T7" fmla="*/ 454 h 1301"/>
                      <a:gd name="T8" fmla="*/ 363 w 491"/>
                      <a:gd name="T9" fmla="*/ 576 h 1301"/>
                      <a:gd name="T10" fmla="*/ 409 w 491"/>
                      <a:gd name="T11" fmla="*/ 670 h 1301"/>
                      <a:gd name="T12" fmla="*/ 441 w 491"/>
                      <a:gd name="T13" fmla="*/ 737 h 1301"/>
                      <a:gd name="T14" fmla="*/ 479 w 491"/>
                      <a:gd name="T15" fmla="*/ 840 h 1301"/>
                      <a:gd name="T16" fmla="*/ 491 w 491"/>
                      <a:gd name="T17" fmla="*/ 942 h 1301"/>
                      <a:gd name="T18" fmla="*/ 476 w 491"/>
                      <a:gd name="T19" fmla="*/ 1040 h 1301"/>
                      <a:gd name="T20" fmla="*/ 436 w 491"/>
                      <a:gd name="T21" fmla="*/ 1133 h 1301"/>
                      <a:gd name="T22" fmla="*/ 372 w 491"/>
                      <a:gd name="T23" fmla="*/ 1220 h 1301"/>
                      <a:gd name="T24" fmla="*/ 284 w 491"/>
                      <a:gd name="T25" fmla="*/ 1301 h 1301"/>
                      <a:gd name="T26" fmla="*/ 255 w 491"/>
                      <a:gd name="T27" fmla="*/ 1213 h 1301"/>
                      <a:gd name="T28" fmla="*/ 300 w 491"/>
                      <a:gd name="T29" fmla="*/ 1170 h 1301"/>
                      <a:gd name="T30" fmla="*/ 342 w 491"/>
                      <a:gd name="T31" fmla="*/ 1121 h 1301"/>
                      <a:gd name="T32" fmla="*/ 374 w 491"/>
                      <a:gd name="T33" fmla="*/ 1066 h 1301"/>
                      <a:gd name="T34" fmla="*/ 396 w 491"/>
                      <a:gd name="T35" fmla="*/ 1003 h 1301"/>
                      <a:gd name="T36" fmla="*/ 404 w 491"/>
                      <a:gd name="T37" fmla="*/ 935 h 1301"/>
                      <a:gd name="T38" fmla="*/ 394 w 491"/>
                      <a:gd name="T39" fmla="*/ 859 h 1301"/>
                      <a:gd name="T40" fmla="*/ 363 w 491"/>
                      <a:gd name="T41" fmla="*/ 776 h 1301"/>
                      <a:gd name="T42" fmla="*/ 331 w 491"/>
                      <a:gd name="T43" fmla="*/ 708 h 1301"/>
                      <a:gd name="T44" fmla="*/ 299 w 491"/>
                      <a:gd name="T45" fmla="*/ 643 h 1301"/>
                      <a:gd name="T46" fmla="*/ 269 w 491"/>
                      <a:gd name="T47" fmla="*/ 582 h 1301"/>
                      <a:gd name="T48" fmla="*/ 234 w 491"/>
                      <a:gd name="T49" fmla="*/ 512 h 1301"/>
                      <a:gd name="T50" fmla="*/ 198 w 491"/>
                      <a:gd name="T51" fmla="*/ 437 h 1301"/>
                      <a:gd name="T52" fmla="*/ 160 w 491"/>
                      <a:gd name="T53" fmla="*/ 361 h 1301"/>
                      <a:gd name="T54" fmla="*/ 123 w 491"/>
                      <a:gd name="T55" fmla="*/ 286 h 1301"/>
                      <a:gd name="T56" fmla="*/ 87 w 491"/>
                      <a:gd name="T57" fmla="*/ 215 h 1301"/>
                      <a:gd name="T58" fmla="*/ 56 w 491"/>
                      <a:gd name="T59" fmla="*/ 152 h 1301"/>
                      <a:gd name="T60" fmla="*/ 31 w 491"/>
                      <a:gd name="T61" fmla="*/ 100 h 1301"/>
                      <a:gd name="T62" fmla="*/ 11 w 491"/>
                      <a:gd name="T63" fmla="*/ 62 h 1301"/>
                      <a:gd name="T64" fmla="*/ 2 w 491"/>
                      <a:gd name="T65" fmla="*/ 41 h 1301"/>
                      <a:gd name="T66" fmla="*/ 17 w 491"/>
                      <a:gd name="T67" fmla="*/ 24 h 1301"/>
                      <a:gd name="T68" fmla="*/ 51 w 491"/>
                      <a:gd name="T69" fmla="*/ 7 h 1301"/>
                      <a:gd name="T70" fmla="*/ 76 w 491"/>
                      <a:gd name="T71" fmla="*/ 2 h 13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491" h="1301">
                        <a:moveTo>
                          <a:pt x="79" y="0"/>
                        </a:moveTo>
                        <a:lnTo>
                          <a:pt x="110" y="62"/>
                        </a:lnTo>
                        <a:lnTo>
                          <a:pt x="141" y="125"/>
                        </a:lnTo>
                        <a:lnTo>
                          <a:pt x="174" y="190"/>
                        </a:lnTo>
                        <a:lnTo>
                          <a:pt x="206" y="257"/>
                        </a:lnTo>
                        <a:lnTo>
                          <a:pt x="240" y="323"/>
                        </a:lnTo>
                        <a:lnTo>
                          <a:pt x="272" y="390"/>
                        </a:lnTo>
                        <a:lnTo>
                          <a:pt x="304" y="454"/>
                        </a:lnTo>
                        <a:lnTo>
                          <a:pt x="334" y="517"/>
                        </a:lnTo>
                        <a:lnTo>
                          <a:pt x="363" y="576"/>
                        </a:lnTo>
                        <a:lnTo>
                          <a:pt x="390" y="631"/>
                        </a:lnTo>
                        <a:lnTo>
                          <a:pt x="409" y="670"/>
                        </a:lnTo>
                        <a:lnTo>
                          <a:pt x="426" y="705"/>
                        </a:lnTo>
                        <a:lnTo>
                          <a:pt x="441" y="737"/>
                        </a:lnTo>
                        <a:lnTo>
                          <a:pt x="464" y="790"/>
                        </a:lnTo>
                        <a:lnTo>
                          <a:pt x="479" y="840"/>
                        </a:lnTo>
                        <a:lnTo>
                          <a:pt x="488" y="892"/>
                        </a:lnTo>
                        <a:lnTo>
                          <a:pt x="491" y="942"/>
                        </a:lnTo>
                        <a:lnTo>
                          <a:pt x="486" y="992"/>
                        </a:lnTo>
                        <a:lnTo>
                          <a:pt x="476" y="1040"/>
                        </a:lnTo>
                        <a:lnTo>
                          <a:pt x="460" y="1087"/>
                        </a:lnTo>
                        <a:lnTo>
                          <a:pt x="436" y="1133"/>
                        </a:lnTo>
                        <a:lnTo>
                          <a:pt x="407" y="1178"/>
                        </a:lnTo>
                        <a:lnTo>
                          <a:pt x="372" y="1220"/>
                        </a:lnTo>
                        <a:lnTo>
                          <a:pt x="331" y="1262"/>
                        </a:lnTo>
                        <a:lnTo>
                          <a:pt x="284" y="1301"/>
                        </a:lnTo>
                        <a:lnTo>
                          <a:pt x="231" y="1231"/>
                        </a:lnTo>
                        <a:lnTo>
                          <a:pt x="255" y="1213"/>
                        </a:lnTo>
                        <a:lnTo>
                          <a:pt x="278" y="1192"/>
                        </a:lnTo>
                        <a:lnTo>
                          <a:pt x="300" y="1170"/>
                        </a:lnTo>
                        <a:lnTo>
                          <a:pt x="321" y="1146"/>
                        </a:lnTo>
                        <a:lnTo>
                          <a:pt x="342" y="1121"/>
                        </a:lnTo>
                        <a:lnTo>
                          <a:pt x="359" y="1095"/>
                        </a:lnTo>
                        <a:lnTo>
                          <a:pt x="374" y="1066"/>
                        </a:lnTo>
                        <a:lnTo>
                          <a:pt x="387" y="1036"/>
                        </a:lnTo>
                        <a:lnTo>
                          <a:pt x="396" y="1003"/>
                        </a:lnTo>
                        <a:lnTo>
                          <a:pt x="402" y="970"/>
                        </a:lnTo>
                        <a:lnTo>
                          <a:pt x="404" y="935"/>
                        </a:lnTo>
                        <a:lnTo>
                          <a:pt x="402" y="897"/>
                        </a:lnTo>
                        <a:lnTo>
                          <a:pt x="394" y="859"/>
                        </a:lnTo>
                        <a:lnTo>
                          <a:pt x="381" y="818"/>
                        </a:lnTo>
                        <a:lnTo>
                          <a:pt x="363" y="776"/>
                        </a:lnTo>
                        <a:lnTo>
                          <a:pt x="348" y="744"/>
                        </a:lnTo>
                        <a:lnTo>
                          <a:pt x="331" y="708"/>
                        </a:lnTo>
                        <a:lnTo>
                          <a:pt x="312" y="670"/>
                        </a:lnTo>
                        <a:lnTo>
                          <a:pt x="299" y="643"/>
                        </a:lnTo>
                        <a:lnTo>
                          <a:pt x="285" y="614"/>
                        </a:lnTo>
                        <a:lnTo>
                          <a:pt x="269" y="582"/>
                        </a:lnTo>
                        <a:lnTo>
                          <a:pt x="253" y="548"/>
                        </a:lnTo>
                        <a:lnTo>
                          <a:pt x="234" y="512"/>
                        </a:lnTo>
                        <a:lnTo>
                          <a:pt x="216" y="476"/>
                        </a:lnTo>
                        <a:lnTo>
                          <a:pt x="198" y="437"/>
                        </a:lnTo>
                        <a:lnTo>
                          <a:pt x="179" y="399"/>
                        </a:lnTo>
                        <a:lnTo>
                          <a:pt x="160" y="361"/>
                        </a:lnTo>
                        <a:lnTo>
                          <a:pt x="141" y="323"/>
                        </a:lnTo>
                        <a:lnTo>
                          <a:pt x="123" y="286"/>
                        </a:lnTo>
                        <a:lnTo>
                          <a:pt x="105" y="249"/>
                        </a:lnTo>
                        <a:lnTo>
                          <a:pt x="87" y="215"/>
                        </a:lnTo>
                        <a:lnTo>
                          <a:pt x="71" y="182"/>
                        </a:lnTo>
                        <a:lnTo>
                          <a:pt x="56" y="152"/>
                        </a:lnTo>
                        <a:lnTo>
                          <a:pt x="42" y="124"/>
                        </a:lnTo>
                        <a:lnTo>
                          <a:pt x="31" y="100"/>
                        </a:lnTo>
                        <a:lnTo>
                          <a:pt x="20" y="79"/>
                        </a:lnTo>
                        <a:lnTo>
                          <a:pt x="11" y="62"/>
                        </a:lnTo>
                        <a:lnTo>
                          <a:pt x="6" y="49"/>
                        </a:lnTo>
                        <a:lnTo>
                          <a:pt x="2" y="41"/>
                        </a:lnTo>
                        <a:lnTo>
                          <a:pt x="0" y="39"/>
                        </a:lnTo>
                        <a:lnTo>
                          <a:pt x="17" y="24"/>
                        </a:lnTo>
                        <a:lnTo>
                          <a:pt x="35" y="13"/>
                        </a:lnTo>
                        <a:lnTo>
                          <a:pt x="51" y="7"/>
                        </a:lnTo>
                        <a:lnTo>
                          <a:pt x="65" y="3"/>
                        </a:lnTo>
                        <a:lnTo>
                          <a:pt x="76" y="2"/>
                        </a:lnTo>
                        <a:lnTo>
                          <a:pt x="79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85000"/>
                    </a:srgbClr>
                  </a:solidFill>
                  <a:ln w="0">
                    <a:solidFill>
                      <a:srgbClr val="FFFFFF">
                        <a:lumMod val="85000"/>
                      </a:srgbClr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" name="Freeform 2498"/>
                  <p:cNvSpPr>
                    <a:spLocks/>
                  </p:cNvSpPr>
                  <p:nvPr/>
                </p:nvSpPr>
                <p:spPr bwMode="auto">
                  <a:xfrm>
                    <a:off x="4889501" y="2881314"/>
                    <a:ext cx="1038225" cy="1473200"/>
                  </a:xfrm>
                  <a:custGeom>
                    <a:avLst/>
                    <a:gdLst>
                      <a:gd name="T0" fmla="*/ 556 w 1309"/>
                      <a:gd name="T1" fmla="*/ 18 h 1856"/>
                      <a:gd name="T2" fmla="*/ 694 w 1309"/>
                      <a:gd name="T3" fmla="*/ 97 h 1856"/>
                      <a:gd name="T4" fmla="*/ 798 w 1309"/>
                      <a:gd name="T5" fmla="*/ 235 h 1856"/>
                      <a:gd name="T6" fmla="*/ 887 w 1309"/>
                      <a:gd name="T7" fmla="*/ 404 h 1856"/>
                      <a:gd name="T8" fmla="*/ 997 w 1309"/>
                      <a:gd name="T9" fmla="*/ 620 h 1856"/>
                      <a:gd name="T10" fmla="*/ 1109 w 1309"/>
                      <a:gd name="T11" fmla="*/ 851 h 1856"/>
                      <a:gd name="T12" fmla="*/ 1211 w 1309"/>
                      <a:gd name="T13" fmla="*/ 1058 h 1856"/>
                      <a:gd name="T14" fmla="*/ 1283 w 1309"/>
                      <a:gd name="T15" fmla="*/ 1212 h 1856"/>
                      <a:gd name="T16" fmla="*/ 1308 w 1309"/>
                      <a:gd name="T17" fmla="*/ 1384 h 1856"/>
                      <a:gd name="T18" fmla="*/ 1263 w 1309"/>
                      <a:gd name="T19" fmla="*/ 1525 h 1856"/>
                      <a:gd name="T20" fmla="*/ 1181 w 1309"/>
                      <a:gd name="T21" fmla="*/ 1633 h 1856"/>
                      <a:gd name="T22" fmla="*/ 1093 w 1309"/>
                      <a:gd name="T23" fmla="*/ 1667 h 1856"/>
                      <a:gd name="T24" fmla="*/ 1177 w 1309"/>
                      <a:gd name="T25" fmla="*/ 1592 h 1856"/>
                      <a:gd name="T26" fmla="*/ 1248 w 1309"/>
                      <a:gd name="T27" fmla="*/ 1485 h 1856"/>
                      <a:gd name="T28" fmla="*/ 1278 w 1309"/>
                      <a:gd name="T29" fmla="*/ 1347 h 1856"/>
                      <a:gd name="T30" fmla="*/ 1235 w 1309"/>
                      <a:gd name="T31" fmla="*/ 1178 h 1856"/>
                      <a:gd name="T32" fmla="*/ 1160 w 1309"/>
                      <a:gd name="T33" fmla="*/ 1025 h 1856"/>
                      <a:gd name="T34" fmla="*/ 1054 w 1309"/>
                      <a:gd name="T35" fmla="*/ 808 h 1856"/>
                      <a:gd name="T36" fmla="*/ 940 w 1309"/>
                      <a:gd name="T37" fmla="*/ 578 h 1856"/>
                      <a:gd name="T38" fmla="*/ 835 w 1309"/>
                      <a:gd name="T39" fmla="*/ 370 h 1856"/>
                      <a:gd name="T40" fmla="*/ 753 w 1309"/>
                      <a:gd name="T41" fmla="*/ 220 h 1856"/>
                      <a:gd name="T42" fmla="*/ 643 w 1309"/>
                      <a:gd name="T43" fmla="*/ 97 h 1856"/>
                      <a:gd name="T44" fmla="*/ 514 w 1309"/>
                      <a:gd name="T45" fmla="*/ 40 h 1856"/>
                      <a:gd name="T46" fmla="*/ 387 w 1309"/>
                      <a:gd name="T47" fmla="*/ 35 h 1856"/>
                      <a:gd name="T48" fmla="*/ 275 w 1309"/>
                      <a:gd name="T49" fmla="*/ 69 h 1856"/>
                      <a:gd name="T50" fmla="*/ 169 w 1309"/>
                      <a:gd name="T51" fmla="*/ 149 h 1856"/>
                      <a:gd name="T52" fmla="*/ 93 w 1309"/>
                      <a:gd name="T53" fmla="*/ 280 h 1856"/>
                      <a:gd name="T54" fmla="*/ 68 w 1309"/>
                      <a:gd name="T55" fmla="*/ 453 h 1856"/>
                      <a:gd name="T56" fmla="*/ 55 w 1309"/>
                      <a:gd name="T57" fmla="*/ 695 h 1856"/>
                      <a:gd name="T58" fmla="*/ 45 w 1309"/>
                      <a:gd name="T59" fmla="*/ 983 h 1856"/>
                      <a:gd name="T60" fmla="*/ 37 w 1309"/>
                      <a:gd name="T61" fmla="*/ 1259 h 1856"/>
                      <a:gd name="T62" fmla="*/ 31 w 1309"/>
                      <a:gd name="T63" fmla="*/ 1438 h 1856"/>
                      <a:gd name="T64" fmla="*/ 58 w 1309"/>
                      <a:gd name="T65" fmla="*/ 1600 h 1856"/>
                      <a:gd name="T66" fmla="*/ 133 w 1309"/>
                      <a:gd name="T67" fmla="*/ 1711 h 1856"/>
                      <a:gd name="T68" fmla="*/ 234 w 1309"/>
                      <a:gd name="T69" fmla="*/ 1781 h 1856"/>
                      <a:gd name="T70" fmla="*/ 338 w 1309"/>
                      <a:gd name="T71" fmla="*/ 1820 h 1856"/>
                      <a:gd name="T72" fmla="*/ 304 w 1309"/>
                      <a:gd name="T73" fmla="*/ 1842 h 1856"/>
                      <a:gd name="T74" fmla="*/ 196 w 1309"/>
                      <a:gd name="T75" fmla="*/ 1797 h 1856"/>
                      <a:gd name="T76" fmla="*/ 97 w 1309"/>
                      <a:gd name="T77" fmla="*/ 1719 h 1856"/>
                      <a:gd name="T78" fmla="*/ 25 w 1309"/>
                      <a:gd name="T79" fmla="*/ 1602 h 1856"/>
                      <a:gd name="T80" fmla="*/ 0 w 1309"/>
                      <a:gd name="T81" fmla="*/ 1437 h 1856"/>
                      <a:gd name="T82" fmla="*/ 5 w 1309"/>
                      <a:gd name="T83" fmla="*/ 1257 h 1856"/>
                      <a:gd name="T84" fmla="*/ 13 w 1309"/>
                      <a:gd name="T85" fmla="*/ 982 h 1856"/>
                      <a:gd name="T86" fmla="*/ 24 w 1309"/>
                      <a:gd name="T87" fmla="*/ 693 h 1856"/>
                      <a:gd name="T88" fmla="*/ 37 w 1309"/>
                      <a:gd name="T89" fmla="*/ 450 h 1856"/>
                      <a:gd name="T90" fmla="*/ 61 w 1309"/>
                      <a:gd name="T91" fmla="*/ 276 h 1856"/>
                      <a:gd name="T92" fmla="*/ 134 w 1309"/>
                      <a:gd name="T93" fmla="*/ 141 h 1856"/>
                      <a:gd name="T94" fmla="*/ 239 w 1309"/>
                      <a:gd name="T95" fmla="*/ 53 h 1856"/>
                      <a:gd name="T96" fmla="*/ 353 w 1309"/>
                      <a:gd name="T97" fmla="*/ 8 h 18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1309" h="1856">
                        <a:moveTo>
                          <a:pt x="450" y="0"/>
                        </a:moveTo>
                        <a:lnTo>
                          <a:pt x="485" y="3"/>
                        </a:lnTo>
                        <a:lnTo>
                          <a:pt x="520" y="9"/>
                        </a:lnTo>
                        <a:lnTo>
                          <a:pt x="556" y="18"/>
                        </a:lnTo>
                        <a:lnTo>
                          <a:pt x="591" y="32"/>
                        </a:lnTo>
                        <a:lnTo>
                          <a:pt x="627" y="50"/>
                        </a:lnTo>
                        <a:lnTo>
                          <a:pt x="661" y="71"/>
                        </a:lnTo>
                        <a:lnTo>
                          <a:pt x="694" y="97"/>
                        </a:lnTo>
                        <a:lnTo>
                          <a:pt x="725" y="128"/>
                        </a:lnTo>
                        <a:lnTo>
                          <a:pt x="754" y="163"/>
                        </a:lnTo>
                        <a:lnTo>
                          <a:pt x="781" y="204"/>
                        </a:lnTo>
                        <a:lnTo>
                          <a:pt x="798" y="235"/>
                        </a:lnTo>
                        <a:lnTo>
                          <a:pt x="818" y="271"/>
                        </a:lnTo>
                        <a:lnTo>
                          <a:pt x="839" y="310"/>
                        </a:lnTo>
                        <a:lnTo>
                          <a:pt x="863" y="355"/>
                        </a:lnTo>
                        <a:lnTo>
                          <a:pt x="887" y="404"/>
                        </a:lnTo>
                        <a:lnTo>
                          <a:pt x="913" y="455"/>
                        </a:lnTo>
                        <a:lnTo>
                          <a:pt x="941" y="509"/>
                        </a:lnTo>
                        <a:lnTo>
                          <a:pt x="968" y="563"/>
                        </a:lnTo>
                        <a:lnTo>
                          <a:pt x="997" y="620"/>
                        </a:lnTo>
                        <a:lnTo>
                          <a:pt x="1026" y="678"/>
                        </a:lnTo>
                        <a:lnTo>
                          <a:pt x="1054" y="736"/>
                        </a:lnTo>
                        <a:lnTo>
                          <a:pt x="1083" y="794"/>
                        </a:lnTo>
                        <a:lnTo>
                          <a:pt x="1109" y="851"/>
                        </a:lnTo>
                        <a:lnTo>
                          <a:pt x="1137" y="907"/>
                        </a:lnTo>
                        <a:lnTo>
                          <a:pt x="1163" y="959"/>
                        </a:lnTo>
                        <a:lnTo>
                          <a:pt x="1188" y="1011"/>
                        </a:lnTo>
                        <a:lnTo>
                          <a:pt x="1211" y="1058"/>
                        </a:lnTo>
                        <a:lnTo>
                          <a:pt x="1230" y="1097"/>
                        </a:lnTo>
                        <a:lnTo>
                          <a:pt x="1247" y="1132"/>
                        </a:lnTo>
                        <a:lnTo>
                          <a:pt x="1263" y="1164"/>
                        </a:lnTo>
                        <a:lnTo>
                          <a:pt x="1283" y="1212"/>
                        </a:lnTo>
                        <a:lnTo>
                          <a:pt x="1297" y="1257"/>
                        </a:lnTo>
                        <a:lnTo>
                          <a:pt x="1306" y="1301"/>
                        </a:lnTo>
                        <a:lnTo>
                          <a:pt x="1309" y="1343"/>
                        </a:lnTo>
                        <a:lnTo>
                          <a:pt x="1308" y="1384"/>
                        </a:lnTo>
                        <a:lnTo>
                          <a:pt x="1302" y="1422"/>
                        </a:lnTo>
                        <a:lnTo>
                          <a:pt x="1292" y="1458"/>
                        </a:lnTo>
                        <a:lnTo>
                          <a:pt x="1279" y="1492"/>
                        </a:lnTo>
                        <a:lnTo>
                          <a:pt x="1263" y="1525"/>
                        </a:lnTo>
                        <a:lnTo>
                          <a:pt x="1246" y="1555"/>
                        </a:lnTo>
                        <a:lnTo>
                          <a:pt x="1225" y="1583"/>
                        </a:lnTo>
                        <a:lnTo>
                          <a:pt x="1204" y="1609"/>
                        </a:lnTo>
                        <a:lnTo>
                          <a:pt x="1181" y="1633"/>
                        </a:lnTo>
                        <a:lnTo>
                          <a:pt x="1158" y="1655"/>
                        </a:lnTo>
                        <a:lnTo>
                          <a:pt x="1135" y="1675"/>
                        </a:lnTo>
                        <a:lnTo>
                          <a:pt x="1113" y="1693"/>
                        </a:lnTo>
                        <a:lnTo>
                          <a:pt x="1093" y="1667"/>
                        </a:lnTo>
                        <a:lnTo>
                          <a:pt x="1114" y="1651"/>
                        </a:lnTo>
                        <a:lnTo>
                          <a:pt x="1135" y="1634"/>
                        </a:lnTo>
                        <a:lnTo>
                          <a:pt x="1156" y="1614"/>
                        </a:lnTo>
                        <a:lnTo>
                          <a:pt x="1177" y="1592"/>
                        </a:lnTo>
                        <a:lnTo>
                          <a:pt x="1197" y="1567"/>
                        </a:lnTo>
                        <a:lnTo>
                          <a:pt x="1216" y="1542"/>
                        </a:lnTo>
                        <a:lnTo>
                          <a:pt x="1233" y="1514"/>
                        </a:lnTo>
                        <a:lnTo>
                          <a:pt x="1248" y="1485"/>
                        </a:lnTo>
                        <a:lnTo>
                          <a:pt x="1261" y="1453"/>
                        </a:lnTo>
                        <a:lnTo>
                          <a:pt x="1270" y="1419"/>
                        </a:lnTo>
                        <a:lnTo>
                          <a:pt x="1276" y="1384"/>
                        </a:lnTo>
                        <a:lnTo>
                          <a:pt x="1278" y="1347"/>
                        </a:lnTo>
                        <a:lnTo>
                          <a:pt x="1275" y="1307"/>
                        </a:lnTo>
                        <a:lnTo>
                          <a:pt x="1267" y="1266"/>
                        </a:lnTo>
                        <a:lnTo>
                          <a:pt x="1253" y="1223"/>
                        </a:lnTo>
                        <a:lnTo>
                          <a:pt x="1235" y="1178"/>
                        </a:lnTo>
                        <a:lnTo>
                          <a:pt x="1219" y="1146"/>
                        </a:lnTo>
                        <a:lnTo>
                          <a:pt x="1202" y="1111"/>
                        </a:lnTo>
                        <a:lnTo>
                          <a:pt x="1182" y="1072"/>
                        </a:lnTo>
                        <a:lnTo>
                          <a:pt x="1160" y="1025"/>
                        </a:lnTo>
                        <a:lnTo>
                          <a:pt x="1135" y="973"/>
                        </a:lnTo>
                        <a:lnTo>
                          <a:pt x="1108" y="921"/>
                        </a:lnTo>
                        <a:lnTo>
                          <a:pt x="1082" y="865"/>
                        </a:lnTo>
                        <a:lnTo>
                          <a:pt x="1054" y="808"/>
                        </a:lnTo>
                        <a:lnTo>
                          <a:pt x="1026" y="751"/>
                        </a:lnTo>
                        <a:lnTo>
                          <a:pt x="997" y="693"/>
                        </a:lnTo>
                        <a:lnTo>
                          <a:pt x="969" y="635"/>
                        </a:lnTo>
                        <a:lnTo>
                          <a:pt x="940" y="578"/>
                        </a:lnTo>
                        <a:lnTo>
                          <a:pt x="913" y="523"/>
                        </a:lnTo>
                        <a:lnTo>
                          <a:pt x="885" y="469"/>
                        </a:lnTo>
                        <a:lnTo>
                          <a:pt x="860" y="419"/>
                        </a:lnTo>
                        <a:lnTo>
                          <a:pt x="835" y="370"/>
                        </a:lnTo>
                        <a:lnTo>
                          <a:pt x="811" y="326"/>
                        </a:lnTo>
                        <a:lnTo>
                          <a:pt x="790" y="286"/>
                        </a:lnTo>
                        <a:lnTo>
                          <a:pt x="770" y="250"/>
                        </a:lnTo>
                        <a:lnTo>
                          <a:pt x="753" y="220"/>
                        </a:lnTo>
                        <a:lnTo>
                          <a:pt x="729" y="183"/>
                        </a:lnTo>
                        <a:lnTo>
                          <a:pt x="702" y="149"/>
                        </a:lnTo>
                        <a:lnTo>
                          <a:pt x="674" y="121"/>
                        </a:lnTo>
                        <a:lnTo>
                          <a:pt x="643" y="97"/>
                        </a:lnTo>
                        <a:lnTo>
                          <a:pt x="612" y="77"/>
                        </a:lnTo>
                        <a:lnTo>
                          <a:pt x="579" y="61"/>
                        </a:lnTo>
                        <a:lnTo>
                          <a:pt x="546" y="49"/>
                        </a:lnTo>
                        <a:lnTo>
                          <a:pt x="514" y="40"/>
                        </a:lnTo>
                        <a:lnTo>
                          <a:pt x="481" y="35"/>
                        </a:lnTo>
                        <a:lnTo>
                          <a:pt x="449" y="31"/>
                        </a:lnTo>
                        <a:lnTo>
                          <a:pt x="417" y="31"/>
                        </a:lnTo>
                        <a:lnTo>
                          <a:pt x="387" y="35"/>
                        </a:lnTo>
                        <a:lnTo>
                          <a:pt x="360" y="39"/>
                        </a:lnTo>
                        <a:lnTo>
                          <a:pt x="332" y="46"/>
                        </a:lnTo>
                        <a:lnTo>
                          <a:pt x="304" y="56"/>
                        </a:lnTo>
                        <a:lnTo>
                          <a:pt x="275" y="69"/>
                        </a:lnTo>
                        <a:lnTo>
                          <a:pt x="247" y="85"/>
                        </a:lnTo>
                        <a:lnTo>
                          <a:pt x="220" y="103"/>
                        </a:lnTo>
                        <a:lnTo>
                          <a:pt x="193" y="125"/>
                        </a:lnTo>
                        <a:lnTo>
                          <a:pt x="169" y="149"/>
                        </a:lnTo>
                        <a:lnTo>
                          <a:pt x="146" y="177"/>
                        </a:lnTo>
                        <a:lnTo>
                          <a:pt x="126" y="208"/>
                        </a:lnTo>
                        <a:lnTo>
                          <a:pt x="107" y="243"/>
                        </a:lnTo>
                        <a:lnTo>
                          <a:pt x="93" y="280"/>
                        </a:lnTo>
                        <a:lnTo>
                          <a:pt x="82" y="322"/>
                        </a:lnTo>
                        <a:lnTo>
                          <a:pt x="75" y="366"/>
                        </a:lnTo>
                        <a:lnTo>
                          <a:pt x="72" y="406"/>
                        </a:lnTo>
                        <a:lnTo>
                          <a:pt x="68" y="453"/>
                        </a:lnTo>
                        <a:lnTo>
                          <a:pt x="64" y="507"/>
                        </a:lnTo>
                        <a:lnTo>
                          <a:pt x="61" y="564"/>
                        </a:lnTo>
                        <a:lnTo>
                          <a:pt x="58" y="629"/>
                        </a:lnTo>
                        <a:lnTo>
                          <a:pt x="55" y="695"/>
                        </a:lnTo>
                        <a:lnTo>
                          <a:pt x="53" y="765"/>
                        </a:lnTo>
                        <a:lnTo>
                          <a:pt x="49" y="837"/>
                        </a:lnTo>
                        <a:lnTo>
                          <a:pt x="47" y="910"/>
                        </a:lnTo>
                        <a:lnTo>
                          <a:pt x="45" y="983"/>
                        </a:lnTo>
                        <a:lnTo>
                          <a:pt x="42" y="1056"/>
                        </a:lnTo>
                        <a:lnTo>
                          <a:pt x="40" y="1126"/>
                        </a:lnTo>
                        <a:lnTo>
                          <a:pt x="39" y="1194"/>
                        </a:lnTo>
                        <a:lnTo>
                          <a:pt x="37" y="1259"/>
                        </a:lnTo>
                        <a:lnTo>
                          <a:pt x="34" y="1319"/>
                        </a:lnTo>
                        <a:lnTo>
                          <a:pt x="33" y="1362"/>
                        </a:lnTo>
                        <a:lnTo>
                          <a:pt x="32" y="1401"/>
                        </a:lnTo>
                        <a:lnTo>
                          <a:pt x="31" y="1438"/>
                        </a:lnTo>
                        <a:lnTo>
                          <a:pt x="32" y="1483"/>
                        </a:lnTo>
                        <a:lnTo>
                          <a:pt x="37" y="1526"/>
                        </a:lnTo>
                        <a:lnTo>
                          <a:pt x="46" y="1564"/>
                        </a:lnTo>
                        <a:lnTo>
                          <a:pt x="58" y="1600"/>
                        </a:lnTo>
                        <a:lnTo>
                          <a:pt x="73" y="1632"/>
                        </a:lnTo>
                        <a:lnTo>
                          <a:pt x="91" y="1661"/>
                        </a:lnTo>
                        <a:lnTo>
                          <a:pt x="111" y="1688"/>
                        </a:lnTo>
                        <a:lnTo>
                          <a:pt x="133" y="1711"/>
                        </a:lnTo>
                        <a:lnTo>
                          <a:pt x="157" y="1733"/>
                        </a:lnTo>
                        <a:lnTo>
                          <a:pt x="183" y="1751"/>
                        </a:lnTo>
                        <a:lnTo>
                          <a:pt x="208" y="1767"/>
                        </a:lnTo>
                        <a:lnTo>
                          <a:pt x="234" y="1781"/>
                        </a:lnTo>
                        <a:lnTo>
                          <a:pt x="261" y="1794"/>
                        </a:lnTo>
                        <a:lnTo>
                          <a:pt x="287" y="1803"/>
                        </a:lnTo>
                        <a:lnTo>
                          <a:pt x="312" y="1812"/>
                        </a:lnTo>
                        <a:lnTo>
                          <a:pt x="338" y="1820"/>
                        </a:lnTo>
                        <a:lnTo>
                          <a:pt x="361" y="1825"/>
                        </a:lnTo>
                        <a:lnTo>
                          <a:pt x="354" y="1856"/>
                        </a:lnTo>
                        <a:lnTo>
                          <a:pt x="329" y="1850"/>
                        </a:lnTo>
                        <a:lnTo>
                          <a:pt x="304" y="1842"/>
                        </a:lnTo>
                        <a:lnTo>
                          <a:pt x="277" y="1834"/>
                        </a:lnTo>
                        <a:lnTo>
                          <a:pt x="250" y="1823"/>
                        </a:lnTo>
                        <a:lnTo>
                          <a:pt x="223" y="1811"/>
                        </a:lnTo>
                        <a:lnTo>
                          <a:pt x="196" y="1797"/>
                        </a:lnTo>
                        <a:lnTo>
                          <a:pt x="170" y="1781"/>
                        </a:lnTo>
                        <a:lnTo>
                          <a:pt x="144" y="1763"/>
                        </a:lnTo>
                        <a:lnTo>
                          <a:pt x="120" y="1742"/>
                        </a:lnTo>
                        <a:lnTo>
                          <a:pt x="97" y="1719"/>
                        </a:lnTo>
                        <a:lnTo>
                          <a:pt x="75" y="1694"/>
                        </a:lnTo>
                        <a:lnTo>
                          <a:pt x="56" y="1666"/>
                        </a:lnTo>
                        <a:lnTo>
                          <a:pt x="39" y="1635"/>
                        </a:lnTo>
                        <a:lnTo>
                          <a:pt x="25" y="1602"/>
                        </a:lnTo>
                        <a:lnTo>
                          <a:pt x="13" y="1565"/>
                        </a:lnTo>
                        <a:lnTo>
                          <a:pt x="5" y="1526"/>
                        </a:lnTo>
                        <a:lnTo>
                          <a:pt x="0" y="1483"/>
                        </a:lnTo>
                        <a:lnTo>
                          <a:pt x="0" y="1437"/>
                        </a:lnTo>
                        <a:lnTo>
                          <a:pt x="1" y="1400"/>
                        </a:lnTo>
                        <a:lnTo>
                          <a:pt x="2" y="1362"/>
                        </a:lnTo>
                        <a:lnTo>
                          <a:pt x="3" y="1319"/>
                        </a:lnTo>
                        <a:lnTo>
                          <a:pt x="5" y="1257"/>
                        </a:lnTo>
                        <a:lnTo>
                          <a:pt x="7" y="1193"/>
                        </a:lnTo>
                        <a:lnTo>
                          <a:pt x="9" y="1124"/>
                        </a:lnTo>
                        <a:lnTo>
                          <a:pt x="11" y="1054"/>
                        </a:lnTo>
                        <a:lnTo>
                          <a:pt x="13" y="982"/>
                        </a:lnTo>
                        <a:lnTo>
                          <a:pt x="16" y="909"/>
                        </a:lnTo>
                        <a:lnTo>
                          <a:pt x="18" y="836"/>
                        </a:lnTo>
                        <a:lnTo>
                          <a:pt x="22" y="764"/>
                        </a:lnTo>
                        <a:lnTo>
                          <a:pt x="24" y="693"/>
                        </a:lnTo>
                        <a:lnTo>
                          <a:pt x="27" y="627"/>
                        </a:lnTo>
                        <a:lnTo>
                          <a:pt x="30" y="562"/>
                        </a:lnTo>
                        <a:lnTo>
                          <a:pt x="33" y="503"/>
                        </a:lnTo>
                        <a:lnTo>
                          <a:pt x="37" y="450"/>
                        </a:lnTo>
                        <a:lnTo>
                          <a:pt x="40" y="403"/>
                        </a:lnTo>
                        <a:lnTo>
                          <a:pt x="44" y="363"/>
                        </a:lnTo>
                        <a:lnTo>
                          <a:pt x="51" y="318"/>
                        </a:lnTo>
                        <a:lnTo>
                          <a:pt x="61" y="276"/>
                        </a:lnTo>
                        <a:lnTo>
                          <a:pt x="75" y="237"/>
                        </a:lnTo>
                        <a:lnTo>
                          <a:pt x="92" y="202"/>
                        </a:lnTo>
                        <a:lnTo>
                          <a:pt x="112" y="170"/>
                        </a:lnTo>
                        <a:lnTo>
                          <a:pt x="134" y="141"/>
                        </a:lnTo>
                        <a:lnTo>
                          <a:pt x="159" y="114"/>
                        </a:lnTo>
                        <a:lnTo>
                          <a:pt x="185" y="91"/>
                        </a:lnTo>
                        <a:lnTo>
                          <a:pt x="211" y="70"/>
                        </a:lnTo>
                        <a:lnTo>
                          <a:pt x="239" y="53"/>
                        </a:lnTo>
                        <a:lnTo>
                          <a:pt x="268" y="38"/>
                        </a:lnTo>
                        <a:lnTo>
                          <a:pt x="296" y="25"/>
                        </a:lnTo>
                        <a:lnTo>
                          <a:pt x="325" y="15"/>
                        </a:lnTo>
                        <a:lnTo>
                          <a:pt x="353" y="8"/>
                        </a:lnTo>
                        <a:lnTo>
                          <a:pt x="384" y="3"/>
                        </a:lnTo>
                        <a:lnTo>
                          <a:pt x="416" y="0"/>
                        </a:lnTo>
                        <a:lnTo>
                          <a:pt x="450" y="0"/>
                        </a:lnTo>
                        <a:close/>
                      </a:path>
                    </a:pathLst>
                  </a:custGeom>
                  <a:solidFill>
                    <a:srgbClr val="FFFFFF">
                      <a:lumMod val="75000"/>
                    </a:srgbClr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  <a:effectLst>
                    <a:outerShdw blurRad="381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7" name="Freeform 2575"/>
                  <p:cNvSpPr>
                    <a:spLocks/>
                  </p:cNvSpPr>
                  <p:nvPr/>
                </p:nvSpPr>
                <p:spPr bwMode="auto">
                  <a:xfrm>
                    <a:off x="5122863" y="4284664"/>
                    <a:ext cx="212725" cy="141288"/>
                  </a:xfrm>
                  <a:custGeom>
                    <a:avLst/>
                    <a:gdLst>
                      <a:gd name="T0" fmla="*/ 62 w 267"/>
                      <a:gd name="T1" fmla="*/ 0 h 178"/>
                      <a:gd name="T2" fmla="*/ 104 w 267"/>
                      <a:gd name="T3" fmla="*/ 3 h 178"/>
                      <a:gd name="T4" fmla="*/ 146 w 267"/>
                      <a:gd name="T5" fmla="*/ 5 h 178"/>
                      <a:gd name="T6" fmla="*/ 188 w 267"/>
                      <a:gd name="T7" fmla="*/ 9 h 178"/>
                      <a:gd name="T8" fmla="*/ 220 w 267"/>
                      <a:gd name="T9" fmla="*/ 12 h 178"/>
                      <a:gd name="T10" fmla="*/ 234 w 267"/>
                      <a:gd name="T11" fmla="*/ 16 h 178"/>
                      <a:gd name="T12" fmla="*/ 247 w 267"/>
                      <a:gd name="T13" fmla="*/ 24 h 178"/>
                      <a:gd name="T14" fmla="*/ 257 w 267"/>
                      <a:gd name="T15" fmla="*/ 35 h 178"/>
                      <a:gd name="T16" fmla="*/ 264 w 267"/>
                      <a:gd name="T17" fmla="*/ 49 h 178"/>
                      <a:gd name="T18" fmla="*/ 267 w 267"/>
                      <a:gd name="T19" fmla="*/ 67 h 178"/>
                      <a:gd name="T20" fmla="*/ 266 w 267"/>
                      <a:gd name="T21" fmla="*/ 84 h 178"/>
                      <a:gd name="T22" fmla="*/ 262 w 267"/>
                      <a:gd name="T23" fmla="*/ 110 h 178"/>
                      <a:gd name="T24" fmla="*/ 254 w 267"/>
                      <a:gd name="T25" fmla="*/ 135 h 178"/>
                      <a:gd name="T26" fmla="*/ 249 w 267"/>
                      <a:gd name="T27" fmla="*/ 148 h 178"/>
                      <a:gd name="T28" fmla="*/ 240 w 267"/>
                      <a:gd name="T29" fmla="*/ 159 h 178"/>
                      <a:gd name="T30" fmla="*/ 231 w 267"/>
                      <a:gd name="T31" fmla="*/ 167 h 178"/>
                      <a:gd name="T32" fmla="*/ 217 w 267"/>
                      <a:gd name="T33" fmla="*/ 175 h 178"/>
                      <a:gd name="T34" fmla="*/ 201 w 267"/>
                      <a:gd name="T35" fmla="*/ 178 h 178"/>
                      <a:gd name="T36" fmla="*/ 186 w 267"/>
                      <a:gd name="T37" fmla="*/ 176 h 178"/>
                      <a:gd name="T38" fmla="*/ 155 w 267"/>
                      <a:gd name="T39" fmla="*/ 165 h 178"/>
                      <a:gd name="T40" fmla="*/ 33 w 267"/>
                      <a:gd name="T41" fmla="*/ 126 h 178"/>
                      <a:gd name="T42" fmla="*/ 22 w 267"/>
                      <a:gd name="T43" fmla="*/ 120 h 178"/>
                      <a:gd name="T44" fmla="*/ 12 w 267"/>
                      <a:gd name="T45" fmla="*/ 112 h 178"/>
                      <a:gd name="T46" fmla="*/ 3 w 267"/>
                      <a:gd name="T47" fmla="*/ 102 h 178"/>
                      <a:gd name="T48" fmla="*/ 0 w 267"/>
                      <a:gd name="T49" fmla="*/ 92 h 178"/>
                      <a:gd name="T50" fmla="*/ 10 w 267"/>
                      <a:gd name="T51" fmla="*/ 91 h 178"/>
                      <a:gd name="T52" fmla="*/ 18 w 267"/>
                      <a:gd name="T53" fmla="*/ 87 h 178"/>
                      <a:gd name="T54" fmla="*/ 26 w 267"/>
                      <a:gd name="T55" fmla="*/ 81 h 178"/>
                      <a:gd name="T56" fmla="*/ 30 w 267"/>
                      <a:gd name="T57" fmla="*/ 73 h 178"/>
                      <a:gd name="T58" fmla="*/ 36 w 267"/>
                      <a:gd name="T59" fmla="*/ 56 h 178"/>
                      <a:gd name="T60" fmla="*/ 39 w 267"/>
                      <a:gd name="T61" fmla="*/ 42 h 178"/>
                      <a:gd name="T62" fmla="*/ 39 w 267"/>
                      <a:gd name="T63" fmla="*/ 31 h 178"/>
                      <a:gd name="T64" fmla="*/ 38 w 267"/>
                      <a:gd name="T65" fmla="*/ 24 h 178"/>
                      <a:gd name="T66" fmla="*/ 36 w 267"/>
                      <a:gd name="T67" fmla="*/ 17 h 178"/>
                      <a:gd name="T68" fmla="*/ 31 w 267"/>
                      <a:gd name="T69" fmla="*/ 13 h 178"/>
                      <a:gd name="T70" fmla="*/ 27 w 267"/>
                      <a:gd name="T71" fmla="*/ 10 h 178"/>
                      <a:gd name="T72" fmla="*/ 31 w 267"/>
                      <a:gd name="T73" fmla="*/ 5 h 178"/>
                      <a:gd name="T74" fmla="*/ 38 w 267"/>
                      <a:gd name="T75" fmla="*/ 3 h 178"/>
                      <a:gd name="T76" fmla="*/ 47 w 267"/>
                      <a:gd name="T77" fmla="*/ 1 h 178"/>
                      <a:gd name="T78" fmla="*/ 62 w 267"/>
                      <a:gd name="T79" fmla="*/ 0 h 1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267" h="178">
                        <a:moveTo>
                          <a:pt x="62" y="0"/>
                        </a:moveTo>
                        <a:lnTo>
                          <a:pt x="104" y="3"/>
                        </a:lnTo>
                        <a:lnTo>
                          <a:pt x="146" y="5"/>
                        </a:lnTo>
                        <a:lnTo>
                          <a:pt x="188" y="9"/>
                        </a:lnTo>
                        <a:lnTo>
                          <a:pt x="220" y="12"/>
                        </a:lnTo>
                        <a:lnTo>
                          <a:pt x="234" y="16"/>
                        </a:lnTo>
                        <a:lnTo>
                          <a:pt x="247" y="24"/>
                        </a:lnTo>
                        <a:lnTo>
                          <a:pt x="257" y="35"/>
                        </a:lnTo>
                        <a:lnTo>
                          <a:pt x="264" y="49"/>
                        </a:lnTo>
                        <a:lnTo>
                          <a:pt x="267" y="67"/>
                        </a:lnTo>
                        <a:lnTo>
                          <a:pt x="266" y="84"/>
                        </a:lnTo>
                        <a:lnTo>
                          <a:pt x="262" y="110"/>
                        </a:lnTo>
                        <a:lnTo>
                          <a:pt x="254" y="135"/>
                        </a:lnTo>
                        <a:lnTo>
                          <a:pt x="249" y="148"/>
                        </a:lnTo>
                        <a:lnTo>
                          <a:pt x="240" y="159"/>
                        </a:lnTo>
                        <a:lnTo>
                          <a:pt x="231" y="167"/>
                        </a:lnTo>
                        <a:lnTo>
                          <a:pt x="217" y="175"/>
                        </a:lnTo>
                        <a:lnTo>
                          <a:pt x="201" y="178"/>
                        </a:lnTo>
                        <a:lnTo>
                          <a:pt x="186" y="176"/>
                        </a:lnTo>
                        <a:lnTo>
                          <a:pt x="155" y="165"/>
                        </a:lnTo>
                        <a:lnTo>
                          <a:pt x="33" y="126"/>
                        </a:lnTo>
                        <a:lnTo>
                          <a:pt x="22" y="120"/>
                        </a:lnTo>
                        <a:lnTo>
                          <a:pt x="12" y="112"/>
                        </a:lnTo>
                        <a:lnTo>
                          <a:pt x="3" y="102"/>
                        </a:lnTo>
                        <a:lnTo>
                          <a:pt x="0" y="92"/>
                        </a:lnTo>
                        <a:lnTo>
                          <a:pt x="10" y="91"/>
                        </a:lnTo>
                        <a:lnTo>
                          <a:pt x="18" y="87"/>
                        </a:lnTo>
                        <a:lnTo>
                          <a:pt x="26" y="81"/>
                        </a:lnTo>
                        <a:lnTo>
                          <a:pt x="30" y="73"/>
                        </a:lnTo>
                        <a:lnTo>
                          <a:pt x="36" y="56"/>
                        </a:lnTo>
                        <a:lnTo>
                          <a:pt x="39" y="42"/>
                        </a:lnTo>
                        <a:lnTo>
                          <a:pt x="39" y="31"/>
                        </a:lnTo>
                        <a:lnTo>
                          <a:pt x="38" y="24"/>
                        </a:lnTo>
                        <a:lnTo>
                          <a:pt x="36" y="17"/>
                        </a:lnTo>
                        <a:lnTo>
                          <a:pt x="31" y="13"/>
                        </a:lnTo>
                        <a:lnTo>
                          <a:pt x="27" y="10"/>
                        </a:lnTo>
                        <a:lnTo>
                          <a:pt x="31" y="5"/>
                        </a:lnTo>
                        <a:lnTo>
                          <a:pt x="38" y="3"/>
                        </a:lnTo>
                        <a:lnTo>
                          <a:pt x="47" y="1"/>
                        </a:lnTo>
                        <a:lnTo>
                          <a:pt x="6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Freeform 2572"/>
                  <p:cNvSpPr>
                    <a:spLocks/>
                  </p:cNvSpPr>
                  <p:nvPr/>
                </p:nvSpPr>
                <p:spPr bwMode="auto">
                  <a:xfrm>
                    <a:off x="5589588" y="4160839"/>
                    <a:ext cx="204788" cy="184150"/>
                  </a:xfrm>
                  <a:custGeom>
                    <a:avLst/>
                    <a:gdLst>
                      <a:gd name="T0" fmla="*/ 194 w 259"/>
                      <a:gd name="T1" fmla="*/ 0 h 232"/>
                      <a:gd name="T2" fmla="*/ 200 w 259"/>
                      <a:gd name="T3" fmla="*/ 3 h 232"/>
                      <a:gd name="T4" fmla="*/ 198 w 259"/>
                      <a:gd name="T5" fmla="*/ 8 h 232"/>
                      <a:gd name="T6" fmla="*/ 195 w 259"/>
                      <a:gd name="T7" fmla="*/ 13 h 232"/>
                      <a:gd name="T8" fmla="*/ 195 w 259"/>
                      <a:gd name="T9" fmla="*/ 20 h 232"/>
                      <a:gd name="T10" fmla="*/ 198 w 259"/>
                      <a:gd name="T11" fmla="*/ 28 h 232"/>
                      <a:gd name="T12" fmla="*/ 203 w 259"/>
                      <a:gd name="T13" fmla="*/ 37 h 232"/>
                      <a:gd name="T14" fmla="*/ 211 w 259"/>
                      <a:gd name="T15" fmla="*/ 49 h 232"/>
                      <a:gd name="T16" fmla="*/ 223 w 259"/>
                      <a:gd name="T17" fmla="*/ 62 h 232"/>
                      <a:gd name="T18" fmla="*/ 231 w 259"/>
                      <a:gd name="T19" fmla="*/ 67 h 232"/>
                      <a:gd name="T20" fmla="*/ 239 w 259"/>
                      <a:gd name="T21" fmla="*/ 70 h 232"/>
                      <a:gd name="T22" fmla="*/ 250 w 259"/>
                      <a:gd name="T23" fmla="*/ 70 h 232"/>
                      <a:gd name="T24" fmla="*/ 259 w 259"/>
                      <a:gd name="T25" fmla="*/ 67 h 232"/>
                      <a:gd name="T26" fmla="*/ 259 w 259"/>
                      <a:gd name="T27" fmla="*/ 78 h 232"/>
                      <a:gd name="T28" fmla="*/ 257 w 259"/>
                      <a:gd name="T29" fmla="*/ 90 h 232"/>
                      <a:gd name="T30" fmla="*/ 250 w 259"/>
                      <a:gd name="T31" fmla="*/ 101 h 232"/>
                      <a:gd name="T32" fmla="*/ 243 w 259"/>
                      <a:gd name="T33" fmla="*/ 111 h 232"/>
                      <a:gd name="T34" fmla="*/ 148 w 259"/>
                      <a:gd name="T35" fmla="*/ 198 h 232"/>
                      <a:gd name="T36" fmla="*/ 123 w 259"/>
                      <a:gd name="T37" fmla="*/ 219 h 232"/>
                      <a:gd name="T38" fmla="*/ 111 w 259"/>
                      <a:gd name="T39" fmla="*/ 228 h 232"/>
                      <a:gd name="T40" fmla="*/ 96 w 259"/>
                      <a:gd name="T41" fmla="*/ 232 h 232"/>
                      <a:gd name="T42" fmla="*/ 78 w 259"/>
                      <a:gd name="T43" fmla="*/ 231 h 232"/>
                      <a:gd name="T44" fmla="*/ 67 w 259"/>
                      <a:gd name="T45" fmla="*/ 227 h 232"/>
                      <a:gd name="T46" fmla="*/ 55 w 259"/>
                      <a:gd name="T47" fmla="*/ 220 h 232"/>
                      <a:gd name="T48" fmla="*/ 44 w 259"/>
                      <a:gd name="T49" fmla="*/ 211 h 232"/>
                      <a:gd name="T50" fmla="*/ 27 w 259"/>
                      <a:gd name="T51" fmla="*/ 190 h 232"/>
                      <a:gd name="T52" fmla="*/ 12 w 259"/>
                      <a:gd name="T53" fmla="*/ 169 h 232"/>
                      <a:gd name="T54" fmla="*/ 4 w 259"/>
                      <a:gd name="T55" fmla="*/ 153 h 232"/>
                      <a:gd name="T56" fmla="*/ 0 w 259"/>
                      <a:gd name="T57" fmla="*/ 137 h 232"/>
                      <a:gd name="T58" fmla="*/ 1 w 259"/>
                      <a:gd name="T59" fmla="*/ 121 h 232"/>
                      <a:gd name="T60" fmla="*/ 5 w 259"/>
                      <a:gd name="T61" fmla="*/ 107 h 232"/>
                      <a:gd name="T62" fmla="*/ 14 w 259"/>
                      <a:gd name="T63" fmla="*/ 94 h 232"/>
                      <a:gd name="T64" fmla="*/ 25 w 259"/>
                      <a:gd name="T65" fmla="*/ 84 h 232"/>
                      <a:gd name="T66" fmla="*/ 53 w 259"/>
                      <a:gd name="T67" fmla="*/ 68 h 232"/>
                      <a:gd name="T68" fmla="*/ 108 w 259"/>
                      <a:gd name="T69" fmla="*/ 39 h 232"/>
                      <a:gd name="T70" fmla="*/ 164 w 259"/>
                      <a:gd name="T71" fmla="*/ 9 h 232"/>
                      <a:gd name="T72" fmla="*/ 177 w 259"/>
                      <a:gd name="T73" fmla="*/ 4 h 232"/>
                      <a:gd name="T74" fmla="*/ 187 w 259"/>
                      <a:gd name="T75" fmla="*/ 0 h 232"/>
                      <a:gd name="T76" fmla="*/ 194 w 259"/>
                      <a:gd name="T77" fmla="*/ 0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259" h="232">
                        <a:moveTo>
                          <a:pt x="194" y="0"/>
                        </a:moveTo>
                        <a:lnTo>
                          <a:pt x="200" y="3"/>
                        </a:lnTo>
                        <a:lnTo>
                          <a:pt x="198" y="8"/>
                        </a:lnTo>
                        <a:lnTo>
                          <a:pt x="195" y="13"/>
                        </a:lnTo>
                        <a:lnTo>
                          <a:pt x="195" y="20"/>
                        </a:lnTo>
                        <a:lnTo>
                          <a:pt x="198" y="28"/>
                        </a:lnTo>
                        <a:lnTo>
                          <a:pt x="203" y="37"/>
                        </a:lnTo>
                        <a:lnTo>
                          <a:pt x="211" y="49"/>
                        </a:lnTo>
                        <a:lnTo>
                          <a:pt x="223" y="62"/>
                        </a:lnTo>
                        <a:lnTo>
                          <a:pt x="231" y="67"/>
                        </a:lnTo>
                        <a:lnTo>
                          <a:pt x="239" y="70"/>
                        </a:lnTo>
                        <a:lnTo>
                          <a:pt x="250" y="70"/>
                        </a:lnTo>
                        <a:lnTo>
                          <a:pt x="259" y="67"/>
                        </a:lnTo>
                        <a:lnTo>
                          <a:pt x="259" y="78"/>
                        </a:lnTo>
                        <a:lnTo>
                          <a:pt x="257" y="90"/>
                        </a:lnTo>
                        <a:lnTo>
                          <a:pt x="250" y="101"/>
                        </a:lnTo>
                        <a:lnTo>
                          <a:pt x="243" y="111"/>
                        </a:lnTo>
                        <a:lnTo>
                          <a:pt x="148" y="198"/>
                        </a:lnTo>
                        <a:lnTo>
                          <a:pt x="123" y="219"/>
                        </a:lnTo>
                        <a:lnTo>
                          <a:pt x="111" y="228"/>
                        </a:lnTo>
                        <a:lnTo>
                          <a:pt x="96" y="232"/>
                        </a:lnTo>
                        <a:lnTo>
                          <a:pt x="78" y="231"/>
                        </a:lnTo>
                        <a:lnTo>
                          <a:pt x="67" y="227"/>
                        </a:lnTo>
                        <a:lnTo>
                          <a:pt x="55" y="220"/>
                        </a:lnTo>
                        <a:lnTo>
                          <a:pt x="44" y="211"/>
                        </a:lnTo>
                        <a:lnTo>
                          <a:pt x="27" y="190"/>
                        </a:lnTo>
                        <a:lnTo>
                          <a:pt x="12" y="169"/>
                        </a:lnTo>
                        <a:lnTo>
                          <a:pt x="4" y="153"/>
                        </a:lnTo>
                        <a:lnTo>
                          <a:pt x="0" y="137"/>
                        </a:lnTo>
                        <a:lnTo>
                          <a:pt x="1" y="121"/>
                        </a:lnTo>
                        <a:lnTo>
                          <a:pt x="5" y="107"/>
                        </a:lnTo>
                        <a:lnTo>
                          <a:pt x="14" y="94"/>
                        </a:lnTo>
                        <a:lnTo>
                          <a:pt x="25" y="84"/>
                        </a:lnTo>
                        <a:lnTo>
                          <a:pt x="53" y="68"/>
                        </a:lnTo>
                        <a:lnTo>
                          <a:pt x="108" y="39"/>
                        </a:lnTo>
                        <a:lnTo>
                          <a:pt x="164" y="9"/>
                        </a:lnTo>
                        <a:lnTo>
                          <a:pt x="177" y="4"/>
                        </a:lnTo>
                        <a:lnTo>
                          <a:pt x="187" y="0"/>
                        </a:lnTo>
                        <a:lnTo>
                          <a:pt x="19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buClrTx/>
                      <a:buFontTx/>
                      <a:buNone/>
                      <a:defRPr/>
                    </a:pPr>
                    <a:endParaRPr lang="en-US" sz="18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5961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1">
            <a:extLst>
              <a:ext uri="{FF2B5EF4-FFF2-40B4-BE49-F238E27FC236}">
                <a16:creationId xmlns="" xmlns:a16="http://schemas.microsoft.com/office/drawing/2014/main" id="{FB96D4FF-A486-40B5-8B34-F91E99E6FB2E}"/>
              </a:ext>
            </a:extLst>
          </p:cNvPr>
          <p:cNvSpPr txBox="1">
            <a:spLocks/>
          </p:cNvSpPr>
          <p:nvPr/>
        </p:nvSpPr>
        <p:spPr>
          <a:xfrm>
            <a:off x="0" y="133200"/>
            <a:ext cx="9144000" cy="50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buClrTx/>
              <a:buFontTx/>
              <a:buNone/>
            </a:pPr>
            <a:r>
              <a:rPr lang="el-GR" sz="3000" b="1" dirty="0" smtClean="0">
                <a:solidFill>
                  <a:sysClr val="windowText" lastClr="000000"/>
                </a:solidFill>
              </a:rPr>
              <a:t>ΚΡΙΤΗΡΙΑ ΔΙΑΓΝΩΣΗΣ ΣΑΚΧΑΡΩΔΟΥΣ ΔΙΑΒΗΤΗ </a:t>
            </a:r>
            <a:endParaRPr lang="el-GR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3600"/>
            <a:ext cx="9144000" cy="27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b="1" dirty="0" err="1" smtClean="0">
                <a:solidFill>
                  <a:prstClr val="black"/>
                </a:solidFill>
                <a:cs typeface="+mn-cs"/>
              </a:rPr>
              <a:t>Libman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 I </a:t>
            </a:r>
            <a:r>
              <a:rPr lang="en-US" sz="1200" b="1" i="1" dirty="0" smtClean="0">
                <a:solidFill>
                  <a:prstClr val="black"/>
                </a:solidFill>
                <a:cs typeface="+mn-cs"/>
              </a:rPr>
              <a:t>et </a:t>
            </a:r>
            <a:r>
              <a:rPr lang="en-US" sz="1200" b="1" i="1" dirty="0">
                <a:solidFill>
                  <a:prstClr val="black"/>
                </a:solidFill>
                <a:cs typeface="+mn-cs"/>
              </a:rPr>
              <a:t>al</a:t>
            </a:r>
            <a:r>
              <a:rPr lang="en-US" sz="1200" b="1" i="1" dirty="0" smtClean="0">
                <a:solidFill>
                  <a:prstClr val="black"/>
                </a:solidFill>
                <a:cs typeface="+mn-cs"/>
              </a:rPr>
              <a:t>. </a:t>
            </a:r>
            <a:r>
              <a:rPr lang="en-US" sz="1200" b="1" dirty="0">
                <a:solidFill>
                  <a:prstClr val="black"/>
                </a:solidFill>
                <a:cs typeface="+mn-cs"/>
              </a:rPr>
              <a:t>ISPAD Clinical Practice Consensus Guidelines 2022. </a:t>
            </a:r>
            <a:r>
              <a:rPr lang="pt-BR" sz="1200" b="1" i="1" dirty="0">
                <a:solidFill>
                  <a:prstClr val="black"/>
                </a:solidFill>
                <a:cs typeface="+mn-cs"/>
              </a:rPr>
              <a:t>Pediatr Diabetes. </a:t>
            </a:r>
            <a:r>
              <a:rPr lang="pt-BR" sz="1200" b="1" dirty="0" smtClean="0">
                <a:solidFill>
                  <a:prstClr val="black"/>
                </a:solidFill>
                <a:cs typeface="+mn-cs"/>
              </a:rPr>
              <a:t>2022; 23(8): 1160-1174</a:t>
            </a:r>
            <a:r>
              <a:rPr lang="el-GR" sz="1200" b="1" dirty="0" smtClean="0">
                <a:solidFill>
                  <a:prstClr val="black"/>
                </a:solidFill>
                <a:cs typeface="+mn-cs"/>
              </a:rPr>
              <a:t> </a:t>
            </a:r>
            <a:endParaRPr lang="en-US" sz="1200" b="1" dirty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320298" y="717412"/>
            <a:ext cx="6588000" cy="5658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762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0">
            <a:extLst>
              <a:ext uri="{FF2B5EF4-FFF2-40B4-BE49-F238E27FC236}">
                <a16:creationId xmlns="" xmlns:a16="http://schemas.microsoft.com/office/drawing/2014/main" id="{F28DF13A-E052-4648-9737-656F030D7FE1}"/>
              </a:ext>
            </a:extLst>
          </p:cNvPr>
          <p:cNvSpPr/>
          <p:nvPr/>
        </p:nvSpPr>
        <p:spPr>
          <a:xfrm>
            <a:off x="322806" y="951733"/>
            <a:ext cx="10688957" cy="761963"/>
          </a:xfrm>
          <a:prstGeom prst="roundRect">
            <a:avLst>
              <a:gd name="adj" fmla="val 40104"/>
            </a:avLst>
          </a:prstGeom>
          <a:noFill/>
          <a:ln w="25400" cap="flat" cmpd="sng" algn="ctr">
            <a:gradFill flip="none" rotWithShape="1">
              <a:gsLst>
                <a:gs pos="0">
                  <a:srgbClr val="7625B9"/>
                </a:gs>
                <a:gs pos="100000">
                  <a:sysClr val="window" lastClr="FFFFFF">
                    <a:alpha val="0"/>
                  </a:sysClr>
                </a:gs>
              </a:gsLst>
              <a:lin ang="0" scaled="1"/>
              <a:tileRect/>
            </a:gradFill>
            <a:prstDash val="solid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Oval 11">
            <a:extLst>
              <a:ext uri="{FF2B5EF4-FFF2-40B4-BE49-F238E27FC236}">
                <a16:creationId xmlns="" xmlns:a16="http://schemas.microsoft.com/office/drawing/2014/main" id="{C8565C55-612D-47EF-B92E-041AFB8FBA50}"/>
              </a:ext>
            </a:extLst>
          </p:cNvPr>
          <p:cNvSpPr/>
          <p:nvPr/>
        </p:nvSpPr>
        <p:spPr>
          <a:xfrm>
            <a:off x="125385" y="1152779"/>
            <a:ext cx="396000" cy="373493"/>
          </a:xfrm>
          <a:prstGeom prst="ellipse">
            <a:avLst/>
          </a:prstGeom>
          <a:gradFill flip="none" rotWithShape="1">
            <a:gsLst>
              <a:gs pos="75000">
                <a:srgbClr val="7625B9"/>
              </a:gs>
              <a:gs pos="0">
                <a:sysClr val="window" lastClr="FFFFFF"/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20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ounded Rectangle 60">
            <a:extLst>
              <a:ext uri="{FF2B5EF4-FFF2-40B4-BE49-F238E27FC236}">
                <a16:creationId xmlns="" xmlns:a16="http://schemas.microsoft.com/office/drawing/2014/main" id="{855C1BFB-12ED-4419-8AE5-0DCEEA25D14F}"/>
              </a:ext>
            </a:extLst>
          </p:cNvPr>
          <p:cNvSpPr/>
          <p:nvPr/>
        </p:nvSpPr>
        <p:spPr>
          <a:xfrm>
            <a:off x="322831" y="2084744"/>
            <a:ext cx="10688932" cy="755418"/>
          </a:xfrm>
          <a:prstGeom prst="roundRect">
            <a:avLst>
              <a:gd name="adj" fmla="val 40104"/>
            </a:avLst>
          </a:prstGeom>
          <a:noFill/>
          <a:ln w="25400" cap="flat" cmpd="sng" algn="ctr">
            <a:gradFill flip="none" rotWithShape="1">
              <a:gsLst>
                <a:gs pos="0">
                  <a:srgbClr val="0077D0"/>
                </a:gs>
                <a:gs pos="100000">
                  <a:sysClr val="window" lastClr="FFFFFF">
                    <a:alpha val="0"/>
                  </a:sysClr>
                </a:gs>
              </a:gsLst>
              <a:lin ang="0" scaled="1"/>
              <a:tileRect/>
            </a:gradFill>
            <a:prstDash val="solid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val 61">
            <a:extLst>
              <a:ext uri="{FF2B5EF4-FFF2-40B4-BE49-F238E27FC236}">
                <a16:creationId xmlns="" xmlns:a16="http://schemas.microsoft.com/office/drawing/2014/main" id="{299076A9-1BE7-4479-A253-304B6E409FC7}"/>
              </a:ext>
            </a:extLst>
          </p:cNvPr>
          <p:cNvSpPr/>
          <p:nvPr/>
        </p:nvSpPr>
        <p:spPr>
          <a:xfrm>
            <a:off x="125390" y="2284063"/>
            <a:ext cx="396000" cy="370285"/>
          </a:xfrm>
          <a:prstGeom prst="ellipse">
            <a:avLst/>
          </a:prstGeom>
          <a:gradFill flip="none" rotWithShape="1">
            <a:gsLst>
              <a:gs pos="75000">
                <a:srgbClr val="0077D0"/>
              </a:gs>
              <a:gs pos="0">
                <a:sysClr val="window" lastClr="FFFFFF"/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20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72">
            <a:extLst>
              <a:ext uri="{FF2B5EF4-FFF2-40B4-BE49-F238E27FC236}">
                <a16:creationId xmlns="" xmlns:a16="http://schemas.microsoft.com/office/drawing/2014/main" id="{64642937-6565-4184-B90E-F248867CAEEF}"/>
              </a:ext>
            </a:extLst>
          </p:cNvPr>
          <p:cNvSpPr/>
          <p:nvPr/>
        </p:nvSpPr>
        <p:spPr>
          <a:xfrm>
            <a:off x="322816" y="3214422"/>
            <a:ext cx="10688947" cy="755418"/>
          </a:xfrm>
          <a:prstGeom prst="roundRect">
            <a:avLst>
              <a:gd name="adj" fmla="val 40104"/>
            </a:avLst>
          </a:prstGeom>
          <a:noFill/>
          <a:ln w="25400" cap="flat" cmpd="sng" algn="ctr">
            <a:gradFill flip="none" rotWithShape="1">
              <a:gsLst>
                <a:gs pos="0">
                  <a:srgbClr val="1F497D"/>
                </a:gs>
                <a:gs pos="100000">
                  <a:sysClr val="window" lastClr="FFFFFF">
                    <a:alpha val="0"/>
                  </a:sysClr>
                </a:gs>
              </a:gsLst>
              <a:lin ang="0" scaled="1"/>
              <a:tileRect/>
            </a:gradFill>
            <a:prstDash val="solid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73">
            <a:extLst>
              <a:ext uri="{FF2B5EF4-FFF2-40B4-BE49-F238E27FC236}">
                <a16:creationId xmlns="" xmlns:a16="http://schemas.microsoft.com/office/drawing/2014/main" id="{BDAB12C4-5EE4-4F98-96F5-0006E70C7137}"/>
              </a:ext>
            </a:extLst>
          </p:cNvPr>
          <p:cNvSpPr/>
          <p:nvPr/>
        </p:nvSpPr>
        <p:spPr>
          <a:xfrm>
            <a:off x="125396" y="3413741"/>
            <a:ext cx="396000" cy="370285"/>
          </a:xfrm>
          <a:prstGeom prst="ellipse">
            <a:avLst/>
          </a:prstGeom>
          <a:gradFill flip="none" rotWithShape="1">
            <a:gsLst>
              <a:gs pos="75000">
                <a:srgbClr val="1F497D"/>
              </a:gs>
              <a:gs pos="0">
                <a:sysClr val="window" lastClr="FFFFFF"/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20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ounded Rectangle 84">
            <a:extLst>
              <a:ext uri="{FF2B5EF4-FFF2-40B4-BE49-F238E27FC236}">
                <a16:creationId xmlns="" xmlns:a16="http://schemas.microsoft.com/office/drawing/2014/main" id="{E12A944A-D540-47F7-BF00-54F39C3A77BA}"/>
              </a:ext>
            </a:extLst>
          </p:cNvPr>
          <p:cNvSpPr/>
          <p:nvPr/>
        </p:nvSpPr>
        <p:spPr>
          <a:xfrm>
            <a:off x="322816" y="4355689"/>
            <a:ext cx="10688947" cy="755418"/>
          </a:xfrm>
          <a:prstGeom prst="roundRect">
            <a:avLst>
              <a:gd name="adj" fmla="val 40104"/>
            </a:avLst>
          </a:prstGeom>
          <a:noFill/>
          <a:ln w="25400" cap="flat" cmpd="sng" algn="ctr">
            <a:gradFill flip="none" rotWithShape="1">
              <a:gsLst>
                <a:gs pos="0">
                  <a:srgbClr val="993366"/>
                </a:gs>
                <a:gs pos="100000">
                  <a:sysClr val="window" lastClr="FFFFFF">
                    <a:alpha val="0"/>
                  </a:sysClr>
                </a:gs>
              </a:gsLst>
              <a:lin ang="0" scaled="1"/>
              <a:tileRect/>
            </a:gradFill>
            <a:prstDash val="solid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Oval 85">
            <a:extLst>
              <a:ext uri="{FF2B5EF4-FFF2-40B4-BE49-F238E27FC236}">
                <a16:creationId xmlns="" xmlns:a16="http://schemas.microsoft.com/office/drawing/2014/main" id="{2F9642CB-07CC-47E1-B0EF-F192378C8DDD}"/>
              </a:ext>
            </a:extLst>
          </p:cNvPr>
          <p:cNvSpPr/>
          <p:nvPr/>
        </p:nvSpPr>
        <p:spPr>
          <a:xfrm>
            <a:off x="125396" y="4555008"/>
            <a:ext cx="396000" cy="370285"/>
          </a:xfrm>
          <a:prstGeom prst="ellipse">
            <a:avLst/>
          </a:prstGeom>
          <a:gradFill flip="none" rotWithShape="1">
            <a:gsLst>
              <a:gs pos="75000">
                <a:srgbClr val="993366"/>
              </a:gs>
              <a:gs pos="0">
                <a:sysClr val="window" lastClr="FFFFFF"/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20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102">
            <a:extLst>
              <a:ext uri="{FF2B5EF4-FFF2-40B4-BE49-F238E27FC236}">
                <a16:creationId xmlns="" xmlns:a16="http://schemas.microsoft.com/office/drawing/2014/main" id="{F51C7D6D-399A-4F88-9358-920880C55668}"/>
              </a:ext>
            </a:extLst>
          </p:cNvPr>
          <p:cNvSpPr/>
          <p:nvPr/>
        </p:nvSpPr>
        <p:spPr>
          <a:xfrm>
            <a:off x="322816" y="5496719"/>
            <a:ext cx="10688947" cy="755418"/>
          </a:xfrm>
          <a:prstGeom prst="roundRect">
            <a:avLst>
              <a:gd name="adj" fmla="val 40104"/>
            </a:avLst>
          </a:prstGeom>
          <a:noFill/>
          <a:ln w="25400" cap="flat" cmpd="sng" algn="ctr">
            <a:gradFill flip="none" rotWithShape="1">
              <a:gsLst>
                <a:gs pos="0">
                  <a:srgbClr val="DB6003"/>
                </a:gs>
                <a:gs pos="100000">
                  <a:sysClr val="window" lastClr="FFFFFF">
                    <a:alpha val="0"/>
                  </a:sysClr>
                </a:gs>
              </a:gsLst>
              <a:lin ang="0" scaled="1"/>
              <a:tileRect/>
            </a:gradFill>
            <a:prstDash val="solid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180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Oval 103">
            <a:extLst>
              <a:ext uri="{FF2B5EF4-FFF2-40B4-BE49-F238E27FC236}">
                <a16:creationId xmlns="" xmlns:a16="http://schemas.microsoft.com/office/drawing/2014/main" id="{21C3CF4A-A46D-4DDA-8C58-66153BAD0402}"/>
              </a:ext>
            </a:extLst>
          </p:cNvPr>
          <p:cNvSpPr/>
          <p:nvPr/>
        </p:nvSpPr>
        <p:spPr>
          <a:xfrm>
            <a:off x="125396" y="5696038"/>
            <a:ext cx="396000" cy="370285"/>
          </a:xfrm>
          <a:prstGeom prst="ellipse">
            <a:avLst/>
          </a:prstGeom>
          <a:gradFill flip="none" rotWithShape="1">
            <a:gsLst>
              <a:gs pos="75000">
                <a:srgbClr val="DB6003"/>
              </a:gs>
              <a:gs pos="0">
                <a:sysClr val="window" lastClr="FFFFFF"/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endParaRPr lang="en-US" sz="200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385" y="1026944"/>
            <a:ext cx="8558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l-GR" sz="1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Χρόνια αυτοάνοση πάθηση κατά την οποία τα β-κύτταρα του παγκρέατος καταστρέφονται προοδευτικά (ινσουλινοπενία και υπεργλυκαιμία)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4433" y="2141532"/>
            <a:ext cx="8558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l-GR" sz="1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Παρουσία διαβητικής κετοξέωσης ή </a:t>
            </a:r>
          </a:p>
          <a:p>
            <a:pPr>
              <a:buClrTx/>
              <a:buFontTx/>
              <a:buNone/>
              <a:defRPr/>
            </a:pPr>
            <a:r>
              <a:rPr lang="el-GR" sz="18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παρουσία </a:t>
            </a:r>
            <a:r>
              <a:rPr lang="el-GR" sz="1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υπεργλυκαιμίας και αυτοαντισωμάτων που σχετίζονται με ΣΔτ1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1385" y="3440120"/>
            <a:ext cx="8558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l-GR" sz="1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Οι ασθενείς με ΣΔτ1 τίθενται σε εντατικοποιημένο σχήμα χορήγησης ινσουλίνης</a:t>
            </a:r>
            <a:endParaRPr lang="el-GR" sz="1800" i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8337" y="5552441"/>
            <a:ext cx="8680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l-GR" sz="18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Πρώιμες και όψιμες επιπλοκές ΣΔτ1 </a:t>
            </a:r>
          </a:p>
          <a:p>
            <a:pPr>
              <a:buClrTx/>
              <a:buFontTx/>
              <a:buNone/>
              <a:defRPr/>
            </a:pPr>
            <a:r>
              <a:rPr lang="el-GR" sz="18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στα πλαίσια της διαβητικής μακροαγγειοπάθειας και μικροαγγειοπάθειας  </a:t>
            </a:r>
            <a:endParaRPr lang="el-GR" sz="1800" i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5247D8B-3784-4D16-B9FF-F56144DBB629}"/>
              </a:ext>
            </a:extLst>
          </p:cNvPr>
          <p:cNvSpPr txBox="1"/>
          <p:nvPr/>
        </p:nvSpPr>
        <p:spPr>
          <a:xfrm>
            <a:off x="522783" y="4574033"/>
            <a:ext cx="878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l-GR" sz="18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Σημαντική συννοσηρότητα με άλλα αυτοάνοσα νοσήματα</a:t>
            </a:r>
            <a:endParaRPr lang="el-GR" sz="1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Τίτλος 1">
            <a:extLst>
              <a:ext uri="{FF2B5EF4-FFF2-40B4-BE49-F238E27FC236}">
                <a16:creationId xmlns="" xmlns:a16="http://schemas.microsoft.com/office/drawing/2014/main" id="{FB96D4FF-A486-40B5-8B34-F91E99E6F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200"/>
            <a:ext cx="9144000" cy="502507"/>
          </a:xfrm>
        </p:spPr>
        <p:txBody>
          <a:bodyPr>
            <a:noAutofit/>
          </a:bodyPr>
          <a:lstStyle/>
          <a:p>
            <a:pPr algn="ctr"/>
            <a:r>
              <a:rPr lang="el-GR" sz="3000" b="1" dirty="0" smtClean="0"/>
              <a:t>ΣΑΚΧΑΡΩΔΗΣ ΔΙΑΒΗΤΗΣ ΤΥΠΟΥ 1</a:t>
            </a:r>
            <a:r>
              <a:rPr lang="en-US" sz="3000" b="1" dirty="0" smtClean="0"/>
              <a:t> (</a:t>
            </a:r>
            <a:r>
              <a:rPr lang="el-GR" sz="3000" b="1" dirty="0" smtClean="0"/>
              <a:t>ΣΔτ1</a:t>
            </a:r>
            <a:r>
              <a:rPr lang="en-US" sz="3000" b="1" dirty="0" smtClean="0"/>
              <a:t>)</a:t>
            </a:r>
            <a:r>
              <a:rPr lang="el-G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573600"/>
            <a:ext cx="8229600" cy="27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b="1" kern="1200" dirty="0" err="1" smtClean="0">
                <a:solidFill>
                  <a:prstClr val="black"/>
                </a:solidFill>
                <a:cs typeface="+mn-cs"/>
              </a:rPr>
              <a:t>Libman</a:t>
            </a:r>
            <a:r>
              <a:rPr lang="en-US" sz="1200" b="1" kern="1200" dirty="0" smtClean="0">
                <a:solidFill>
                  <a:prstClr val="black"/>
                </a:solidFill>
                <a:cs typeface="+mn-cs"/>
              </a:rPr>
              <a:t> I</a:t>
            </a:r>
            <a:r>
              <a:rPr lang="el-GR" sz="1200" b="1" kern="1200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en-US" sz="1200" b="1" i="1" kern="1200" dirty="0" smtClean="0">
                <a:solidFill>
                  <a:prstClr val="black"/>
                </a:solidFill>
                <a:cs typeface="+mn-cs"/>
              </a:rPr>
              <a:t>et al</a:t>
            </a:r>
            <a:r>
              <a:rPr lang="en-US" sz="1200" b="1" i="1" kern="1200" dirty="0">
                <a:solidFill>
                  <a:prstClr val="black"/>
                </a:solidFill>
                <a:cs typeface="+mn-cs"/>
              </a:rPr>
              <a:t>. </a:t>
            </a:r>
            <a:r>
              <a:rPr lang="en-US" sz="1200" b="1" kern="1200" dirty="0">
                <a:solidFill>
                  <a:prstClr val="black"/>
                </a:solidFill>
                <a:cs typeface="+mn-cs"/>
              </a:rPr>
              <a:t>ISPAD Clinical Practice Consensus Guidelines </a:t>
            </a:r>
            <a:r>
              <a:rPr lang="en-US" sz="1200" b="1" kern="1200" dirty="0" smtClean="0">
                <a:solidFill>
                  <a:prstClr val="black"/>
                </a:solidFill>
                <a:cs typeface="+mn-cs"/>
              </a:rPr>
              <a:t>2022. </a:t>
            </a:r>
            <a:r>
              <a:rPr lang="pt-BR" sz="1200" b="1" i="1" kern="1200" dirty="0" smtClean="0">
                <a:solidFill>
                  <a:prstClr val="black"/>
                </a:solidFill>
                <a:cs typeface="+mn-cs"/>
              </a:rPr>
              <a:t>Pediatr </a:t>
            </a:r>
            <a:r>
              <a:rPr lang="pt-BR" sz="1200" b="1" i="1" kern="1200" dirty="0">
                <a:solidFill>
                  <a:prstClr val="black"/>
                </a:solidFill>
                <a:cs typeface="+mn-cs"/>
              </a:rPr>
              <a:t>Diabetes. </a:t>
            </a:r>
            <a:r>
              <a:rPr lang="pt-BR" sz="1200" b="1" kern="1200" dirty="0" smtClean="0">
                <a:solidFill>
                  <a:prstClr val="black"/>
                </a:solidFill>
                <a:cs typeface="+mn-cs"/>
              </a:rPr>
              <a:t>2022; 23(8): 1160-1174</a:t>
            </a:r>
            <a:endParaRPr lang="en-US" sz="1200" b="1" kern="1200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7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1">
            <a:extLst>
              <a:ext uri="{FF2B5EF4-FFF2-40B4-BE49-F238E27FC236}">
                <a16:creationId xmlns="" xmlns:a16="http://schemas.microsoft.com/office/drawing/2014/main" id="{FB96D4FF-A486-40B5-8B34-F91E99E6FB2E}"/>
              </a:ext>
            </a:extLst>
          </p:cNvPr>
          <p:cNvSpPr txBox="1">
            <a:spLocks/>
          </p:cNvSpPr>
          <p:nvPr/>
        </p:nvSpPr>
        <p:spPr>
          <a:xfrm>
            <a:off x="0" y="133200"/>
            <a:ext cx="9144000" cy="50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buClrTx/>
              <a:buFontTx/>
              <a:buNone/>
            </a:pPr>
            <a:r>
              <a:rPr lang="el-GR" sz="3000" b="1" dirty="0" smtClean="0">
                <a:solidFill>
                  <a:sysClr val="windowText" lastClr="000000"/>
                </a:solidFill>
              </a:rPr>
              <a:t>ΕΠΙΔΗΜΙΟΛΟΓΙΑ ΣΔτ1 (Ι) </a:t>
            </a:r>
            <a:endParaRPr lang="el-GR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3600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Patterson C </a:t>
            </a:r>
            <a:r>
              <a:rPr lang="en-US" sz="1200" b="1" i="1" dirty="0">
                <a:solidFill>
                  <a:prstClr val="black"/>
                </a:solidFill>
                <a:cs typeface="+mn-cs"/>
              </a:rPr>
              <a:t>et al. Diabetes Res </a:t>
            </a:r>
            <a:r>
              <a:rPr lang="en-US" sz="1200" b="1" i="1" dirty="0" err="1">
                <a:solidFill>
                  <a:prstClr val="black"/>
                </a:solidFill>
                <a:cs typeface="+mn-cs"/>
              </a:rPr>
              <a:t>Clin</a:t>
            </a:r>
            <a:r>
              <a:rPr lang="en-US" sz="1200" b="1" i="1" dirty="0">
                <a:solidFill>
                  <a:prstClr val="black"/>
                </a:solidFill>
                <a:cs typeface="+mn-cs"/>
              </a:rPr>
              <a:t> </a:t>
            </a:r>
            <a:r>
              <a:rPr lang="en-US" sz="1200" b="1" i="1" dirty="0" err="1" smtClean="0">
                <a:solidFill>
                  <a:prstClr val="black"/>
                </a:solidFill>
                <a:cs typeface="+mn-cs"/>
              </a:rPr>
              <a:t>Pract</a:t>
            </a:r>
            <a:r>
              <a:rPr lang="en-US" sz="1200" b="1" i="1" dirty="0" smtClean="0">
                <a:solidFill>
                  <a:prstClr val="black"/>
                </a:solidFill>
                <a:cs typeface="+mn-cs"/>
              </a:rPr>
              <a:t>. 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2019; 157: 107842</a:t>
            </a:r>
            <a:r>
              <a:rPr lang="el-GR" sz="1200" b="1" dirty="0" smtClean="0">
                <a:solidFill>
                  <a:prstClr val="black"/>
                </a:solidFill>
                <a:cs typeface="+mn-cs"/>
              </a:rPr>
              <a:t> </a:t>
            </a:r>
            <a:endParaRPr lang="en-US" sz="1200" b="1" dirty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" y="653976"/>
            <a:ext cx="9108000" cy="581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8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nrdp201716-f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1"/>
          <a:stretch/>
        </p:blipFill>
        <p:spPr bwMode="auto">
          <a:xfrm>
            <a:off x="1059307" y="866725"/>
            <a:ext cx="7020000" cy="553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Τίτλος 1">
            <a:extLst>
              <a:ext uri="{FF2B5EF4-FFF2-40B4-BE49-F238E27FC236}">
                <a16:creationId xmlns="" xmlns:a16="http://schemas.microsoft.com/office/drawing/2014/main" id="{FB96D4FF-A486-40B5-8B34-F91E99E6FB2E}"/>
              </a:ext>
            </a:extLst>
          </p:cNvPr>
          <p:cNvSpPr txBox="1">
            <a:spLocks/>
          </p:cNvSpPr>
          <p:nvPr/>
        </p:nvSpPr>
        <p:spPr>
          <a:xfrm>
            <a:off x="0" y="133200"/>
            <a:ext cx="9144000" cy="50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buClrTx/>
              <a:buFontTx/>
              <a:buNone/>
            </a:pPr>
            <a:r>
              <a:rPr lang="el-GR" sz="3000" b="1" dirty="0" smtClean="0">
                <a:solidFill>
                  <a:sysClr val="windowText" lastClr="000000"/>
                </a:solidFill>
              </a:rPr>
              <a:t>ΕΠΙΔΗΜΙΟΛΟΓΙΑ ΣΔτ1 (ΙΙ) </a:t>
            </a:r>
            <a:endParaRPr lang="el-GR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3600"/>
            <a:ext cx="9144000" cy="27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Katsarou A</a:t>
            </a:r>
            <a:r>
              <a:rPr lang="el-GR" sz="1200" b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en-US" sz="1200" b="1" i="1" dirty="0">
                <a:solidFill>
                  <a:prstClr val="black"/>
                </a:solidFill>
                <a:cs typeface="+mn-cs"/>
              </a:rPr>
              <a:t>et al. Nat Rev Dis Primers. 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2017; 3: 17016</a:t>
            </a:r>
            <a:r>
              <a:rPr lang="el-GR" sz="1200" b="1" dirty="0" smtClean="0">
                <a:solidFill>
                  <a:prstClr val="black"/>
                </a:solidFill>
                <a:cs typeface="+mn-cs"/>
              </a:rPr>
              <a:t> </a:t>
            </a:r>
            <a:endParaRPr lang="en-US" sz="1200" b="1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69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5" descr="nrdp201716-f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0"/>
          <a:stretch/>
        </p:blipFill>
        <p:spPr bwMode="auto">
          <a:xfrm>
            <a:off x="1048512" y="732273"/>
            <a:ext cx="7092000" cy="582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Τίτλος 1">
            <a:extLst>
              <a:ext uri="{FF2B5EF4-FFF2-40B4-BE49-F238E27FC236}">
                <a16:creationId xmlns="" xmlns:a16="http://schemas.microsoft.com/office/drawing/2014/main" id="{FB96D4FF-A486-40B5-8B34-F91E99E6FB2E}"/>
              </a:ext>
            </a:extLst>
          </p:cNvPr>
          <p:cNvSpPr txBox="1">
            <a:spLocks/>
          </p:cNvSpPr>
          <p:nvPr/>
        </p:nvSpPr>
        <p:spPr>
          <a:xfrm>
            <a:off x="0" y="133200"/>
            <a:ext cx="9144000" cy="502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buClrTx/>
              <a:buFontTx/>
              <a:buNone/>
            </a:pPr>
            <a:r>
              <a:rPr lang="el-GR" sz="3000" b="1" dirty="0" smtClean="0">
                <a:solidFill>
                  <a:sysClr val="windowText" lastClr="000000"/>
                </a:solidFill>
              </a:rPr>
              <a:t>ΠΑΘΟΓΕΝΕΙΑ ΣΔτ1 </a:t>
            </a:r>
            <a:endParaRPr lang="el-GR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="" xmlns:a16="http://schemas.microsoft.com/office/drawing/2014/main" id="{8C59259E-EDFC-4F7B-8426-26CF7EB51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3600"/>
            <a:ext cx="9144000" cy="27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Katsarou A</a:t>
            </a:r>
            <a:r>
              <a:rPr lang="el-GR" sz="1200" b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en-US" sz="1200" b="1" i="1" dirty="0">
                <a:solidFill>
                  <a:prstClr val="black"/>
                </a:solidFill>
                <a:cs typeface="+mn-cs"/>
              </a:rPr>
              <a:t>et al. Nat Rev Dis Primers. </a:t>
            </a:r>
            <a:r>
              <a:rPr lang="en-US" sz="1200" b="1" dirty="0" smtClean="0">
                <a:solidFill>
                  <a:prstClr val="black"/>
                </a:solidFill>
                <a:cs typeface="+mn-cs"/>
              </a:rPr>
              <a:t>2017; 3: 17016</a:t>
            </a:r>
            <a:r>
              <a:rPr lang="el-GR" sz="1200" b="1" dirty="0" smtClean="0">
                <a:solidFill>
                  <a:prstClr val="black"/>
                </a:solidFill>
                <a:cs typeface="+mn-cs"/>
              </a:rPr>
              <a:t> </a:t>
            </a:r>
            <a:endParaRPr lang="en-US" sz="1200" b="1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38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Θέμα του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8_Office Theme">
  <a:themeElements>
    <a:clrScheme name="Custom 301">
      <a:dk1>
        <a:sysClr val="windowText" lastClr="000000"/>
      </a:dk1>
      <a:lt1>
        <a:sysClr val="window" lastClr="FFFFFF"/>
      </a:lt1>
      <a:dk2>
        <a:srgbClr val="44546A"/>
      </a:dk2>
      <a:lt2>
        <a:srgbClr val="FFFFFF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00B0F0"/>
      </a:accent5>
      <a:accent6>
        <a:srgbClr val="969696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Office Theme">
  <a:themeElements>
    <a:clrScheme name="Custom 43 ruchi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2A96C1"/>
      </a:accent1>
      <a:accent2>
        <a:srgbClr val="595959"/>
      </a:accent2>
      <a:accent3>
        <a:srgbClr val="2C2C2C"/>
      </a:accent3>
      <a:accent4>
        <a:srgbClr val="323232"/>
      </a:accent4>
      <a:accent5>
        <a:srgbClr val="434343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nrdp slid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nrdp slid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nrdp slid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7_Office Theme">
  <a:themeElements>
    <a:clrScheme name="##888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7A5AF"/>
      </a:accent1>
      <a:accent2>
        <a:srgbClr val="EE352A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2911</TotalTime>
  <Words>1114</Words>
  <Application>Microsoft Office PowerPoint</Application>
  <PresentationFormat>Προβολή στην οθόνη (4:3)</PresentationFormat>
  <Paragraphs>163</Paragraphs>
  <Slides>29</Slides>
  <Notes>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15</vt:i4>
      </vt:variant>
      <vt:variant>
        <vt:lpstr>Τίτλοι διαφανειών</vt:lpstr>
      </vt:variant>
      <vt:variant>
        <vt:i4>29</vt:i4>
      </vt:variant>
    </vt:vector>
  </HeadingPairs>
  <TitlesOfParts>
    <vt:vector size="52" baseType="lpstr">
      <vt:lpstr>Arial</vt:lpstr>
      <vt:lpstr>BatangChe</vt:lpstr>
      <vt:lpstr>Calibri</vt:lpstr>
      <vt:lpstr>MS PGothic</vt:lpstr>
      <vt:lpstr>Cambria Math</vt:lpstr>
      <vt:lpstr>MS PGothic</vt:lpstr>
      <vt:lpstr>ヒラギノ角ゴ Pro W3</vt:lpstr>
      <vt:lpstr>Calibri Light</vt:lpstr>
      <vt:lpstr>Θέμα του Office</vt:lpstr>
      <vt:lpstr>1_Custom Design</vt:lpstr>
      <vt:lpstr>2_Custom Design</vt:lpstr>
      <vt:lpstr>25_Office Theme</vt:lpstr>
      <vt:lpstr>26_Office Theme</vt:lpstr>
      <vt:lpstr>3_nrdp slide template</vt:lpstr>
      <vt:lpstr>2_nrdp slide template</vt:lpstr>
      <vt:lpstr>nrdp slide template</vt:lpstr>
      <vt:lpstr>27_Office Theme</vt:lpstr>
      <vt:lpstr>28_Office Theme</vt:lpstr>
      <vt:lpstr>56_Office Theme</vt:lpstr>
      <vt:lpstr>38_Office Theme</vt:lpstr>
      <vt:lpstr>9_Office Theme</vt:lpstr>
      <vt:lpstr>3_Office Theme</vt:lpstr>
      <vt:lpstr>8_Θέμα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ΣΑΚΧΑΡΩΔΗΣ ΔΙΑΒΗΤΗΣ ΤΥΠΟΥ 1 (ΣΔτ1)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ΕΠΙΠΛΟΚΕΣ ΣΔτ1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NIKOLAS</dc:creator>
  <cp:lastModifiedBy>ΝΙΚΟΛΑΣ</cp:lastModifiedBy>
  <cp:revision>435</cp:revision>
  <dcterms:created xsi:type="dcterms:W3CDTF">2020-11-19T21:41:56Z</dcterms:created>
  <dcterms:modified xsi:type="dcterms:W3CDTF">2025-12-13T05:39:23Z</dcterms:modified>
</cp:coreProperties>
</file>